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25BE2-0E6F-4FA7-90AB-0938918A23B9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CA5F4-1AE8-48C5-B7E7-053221969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46F0-5DAA-461D-BD25-507D1E46F341}" type="datetime1">
              <a:rPr lang="uk-UA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CE14-5364-4282-ADC4-BCAAAA30DCC5}" type="datetime1">
              <a:rPr lang="uk-UA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9F99-7C16-4D55-9975-2A30BC509FFA}" type="datetime1">
              <a:rPr lang="uk-UA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7DC8-7892-481D-A678-8D256BC5513F}" type="datetime1">
              <a:rPr lang="uk-UA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50AF-4D43-43E0-961D-2C96D5C1B8FE}" type="datetime1">
              <a:rPr lang="uk-UA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1CA9-967B-4B2B-9B4E-EE6C5FD719DF}" type="datetime1">
              <a:rPr lang="uk-UA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C4F58-AD12-467D-815F-3841504BB4B0}" type="datetime1">
              <a:rPr lang="uk-UA" smtClean="0"/>
              <a:t>12.01.2013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F5D6-2076-439F-AEF5-23A88B67AA30}" type="datetime1">
              <a:rPr lang="uk-UA" smtClean="0"/>
              <a:t>12.01.2013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D2E5-84BD-4247-8B17-6AA5FF6683A7}" type="datetime1">
              <a:rPr lang="uk-UA" smtClean="0"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D27A-7CBF-4C29-8252-B4A7B9CC74B5}" type="datetime1">
              <a:rPr lang="uk-UA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0995-2F6F-4430-82DF-9AA04442C148}" type="datetime1">
              <a:rPr lang="uk-UA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8D0A2-4BE7-429C-AFF8-E6FDDFCAF0CA}" type="datetime1">
              <a:rPr lang="uk-UA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470025"/>
          </a:xfrm>
        </p:spPr>
        <p:txBody>
          <a:bodyPr/>
          <a:lstStyle/>
          <a:p>
            <a:r>
              <a:rPr lang="uk-UA" dirty="0" smtClean="0"/>
              <a:t>Вивчаємо інформатику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1714488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10 клас</a:t>
            </a:r>
          </a:p>
          <a:p>
            <a:r>
              <a:rPr lang="uk-UA" dirty="0" smtClean="0"/>
              <a:t>За підручником «Інформатика. 10 клас» Й.Я. </a:t>
            </a:r>
            <a:r>
              <a:rPr lang="uk-UA" dirty="0" err="1" smtClean="0"/>
              <a:t>Ривкінда</a:t>
            </a:r>
            <a:r>
              <a:rPr lang="uk-UA" dirty="0" smtClean="0"/>
              <a:t>, Т.І. Лисенко, Л.А. </a:t>
            </a:r>
            <a:r>
              <a:rPr lang="uk-UA" dirty="0" err="1" smtClean="0"/>
              <a:t>Чернікової</a:t>
            </a:r>
            <a:r>
              <a:rPr lang="uk-UA" dirty="0" smtClean="0"/>
              <a:t>, В.В. </a:t>
            </a:r>
            <a:r>
              <a:rPr lang="uk-UA" dirty="0" err="1" smtClean="0"/>
              <a:t>Шакотько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4143380"/>
            <a:ext cx="6072198" cy="147732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Навчальна презентація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інформатики для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класу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Підготовлена та </a:t>
            </a:r>
            <a:r>
              <a:rPr lang="uk-UA" i="1" dirty="0" err="1"/>
              <a:t>в</a:t>
            </a:r>
            <a:r>
              <a:rPr lang="uk-UA" i="1" dirty="0" err="1" smtClean="0"/>
              <a:t>ідкорегована</a:t>
            </a:r>
            <a:r>
              <a:rPr lang="uk-UA" i="1" dirty="0" smtClean="0"/>
              <a:t> вчителем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інформатики Бережанської гімназії  </a:t>
            </a:r>
            <a:r>
              <a:rPr lang="uk-UA" i="1" dirty="0" err="1" smtClean="0"/>
              <a:t>ім.Б.Лепкого</a:t>
            </a:r>
            <a:endParaRPr lang="uk-UA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Цідило Я.Й.</a:t>
            </a:r>
            <a:endParaRPr lang="uk-UA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502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Способи створення таблиці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142984"/>
            <a:ext cx="3929090" cy="4983179"/>
          </a:xfrm>
        </p:spPr>
        <p:txBody>
          <a:bodyPr>
            <a:normAutofit fontScale="55000" lnSpcReduction="20000"/>
          </a:bodyPr>
          <a:lstStyle/>
          <a:p>
            <a:pPr marL="0" indent="266700">
              <a:buNone/>
            </a:pPr>
            <a:r>
              <a:rPr lang="ru-RU" sz="2900" dirty="0" smtClean="0"/>
              <a:t>Для </a:t>
            </a:r>
            <a:r>
              <a:rPr lang="ru-RU" sz="2900" dirty="0" err="1"/>
              <a:t>застосування</a:t>
            </a:r>
            <a:r>
              <a:rPr lang="ru-RU" sz="2900" dirty="0"/>
              <a:t> </a:t>
            </a:r>
            <a:r>
              <a:rPr lang="ru-RU" sz="2900" dirty="0" err="1"/>
              <a:t>зазначеного</a:t>
            </a:r>
            <a:r>
              <a:rPr lang="ru-RU" sz="2900" dirty="0"/>
              <a:t> способу </a:t>
            </a:r>
            <a:r>
              <a:rPr lang="ru-RU" sz="2900" dirty="0" err="1"/>
              <a:t>слід</a:t>
            </a:r>
            <a:r>
              <a:rPr lang="ru-RU" sz="2900" dirty="0"/>
              <a:t> </a:t>
            </a:r>
            <a:r>
              <a:rPr lang="ru-RU" sz="2900" dirty="0" err="1"/>
              <a:t>виконати</a:t>
            </a:r>
            <a:r>
              <a:rPr lang="ru-RU" sz="2900" dirty="0"/>
              <a:t> </a:t>
            </a:r>
            <a:r>
              <a:rPr lang="ru-RU" sz="2900" dirty="0" err="1"/>
              <a:t>такий</a:t>
            </a:r>
            <a:r>
              <a:rPr lang="ru-RU" sz="2900" dirty="0"/>
              <a:t> алгоритм</a:t>
            </a:r>
            <a:r>
              <a:rPr lang="ru-RU" sz="2900" dirty="0" smtClean="0"/>
              <a:t>:</a:t>
            </a:r>
          </a:p>
          <a:p>
            <a:pPr marL="0" indent="266700">
              <a:buNone/>
            </a:pPr>
            <a:endParaRPr lang="ru-RU" sz="2900" dirty="0"/>
          </a:p>
          <a:p>
            <a:pPr>
              <a:buNone/>
            </a:pPr>
            <a:r>
              <a:rPr lang="ru-RU" sz="2900" dirty="0"/>
              <a:t>1. </a:t>
            </a:r>
            <a:r>
              <a:rPr lang="ru-RU" sz="2900" dirty="0" err="1"/>
              <a:t>Вибрати</a:t>
            </a:r>
            <a:r>
              <a:rPr lang="ru-RU" sz="2900" dirty="0"/>
              <a:t> в </a:t>
            </a:r>
            <a:r>
              <a:rPr lang="ru-RU" sz="2900" dirty="0" err="1"/>
              <a:t>документі</a:t>
            </a:r>
            <a:r>
              <a:rPr lang="ru-RU" sz="2900" dirty="0"/>
              <a:t> </a:t>
            </a:r>
            <a:r>
              <a:rPr lang="ru-RU" sz="2900" dirty="0" err="1"/>
              <a:t>місце</a:t>
            </a:r>
            <a:r>
              <a:rPr lang="ru-RU" sz="2900" dirty="0"/>
              <a:t>, де </a:t>
            </a:r>
            <a:r>
              <a:rPr lang="ru-RU" sz="2900" dirty="0" err="1"/>
              <a:t>потрібно</a:t>
            </a:r>
            <a:r>
              <a:rPr lang="ru-RU" sz="2900" dirty="0"/>
              <a:t> </a:t>
            </a:r>
            <a:r>
              <a:rPr lang="ru-RU" sz="2900" dirty="0" err="1"/>
              <a:t>вставити</a:t>
            </a:r>
            <a:r>
              <a:rPr lang="ru-RU" sz="2900" dirty="0"/>
              <a:t> </a:t>
            </a:r>
            <a:r>
              <a:rPr lang="ru-RU" sz="2900" dirty="0" err="1"/>
              <a:t>таблицю</a:t>
            </a:r>
            <a:r>
              <a:rPr lang="ru-RU" sz="2900" dirty="0"/>
              <a:t>.</a:t>
            </a:r>
          </a:p>
          <a:p>
            <a:pPr>
              <a:buNone/>
            </a:pPr>
            <a:r>
              <a:rPr lang="ru-RU" sz="2900" dirty="0"/>
              <a:t>2. </a:t>
            </a:r>
            <a:r>
              <a:rPr lang="ru-RU" sz="2900" dirty="0" err="1"/>
              <a:t>Виконати</a:t>
            </a:r>
            <a:r>
              <a:rPr lang="ru-RU" sz="2900" dirty="0"/>
              <a:t> </a:t>
            </a:r>
            <a:r>
              <a:rPr lang="ru-RU" sz="2900" b="1" dirty="0" err="1">
                <a:solidFill>
                  <a:srgbClr val="FF0000"/>
                </a:solidFill>
              </a:rPr>
              <a:t>Вставлення</a:t>
            </a:r>
            <a:r>
              <a:rPr lang="ru-RU" sz="2900" b="1" dirty="0">
                <a:solidFill>
                  <a:srgbClr val="FF0000"/>
                </a:solidFill>
              </a:rPr>
              <a:t> =&gt; </a:t>
            </a:r>
            <a:r>
              <a:rPr lang="ru-RU" sz="2900" b="1" dirty="0" err="1">
                <a:solidFill>
                  <a:srgbClr val="FF0000"/>
                </a:solidFill>
              </a:rPr>
              <a:t>Таблиці</a:t>
            </a:r>
            <a:r>
              <a:rPr lang="ru-RU" sz="2900" b="1" dirty="0">
                <a:solidFill>
                  <a:srgbClr val="FF0000"/>
                </a:solidFill>
              </a:rPr>
              <a:t> =&gt; </a:t>
            </a:r>
            <a:r>
              <a:rPr lang="ru-RU" sz="2900" b="1" dirty="0" err="1">
                <a:solidFill>
                  <a:srgbClr val="FF0000"/>
                </a:solidFill>
              </a:rPr>
              <a:t>Таблиця</a:t>
            </a:r>
            <a:r>
              <a:rPr lang="ru-RU" sz="2900" b="1" dirty="0">
                <a:solidFill>
                  <a:srgbClr val="FF0000"/>
                </a:solidFill>
              </a:rPr>
              <a:t> =&gt; </a:t>
            </a:r>
            <a:r>
              <a:rPr lang="ru-RU" sz="2900" b="1" dirty="0" err="1">
                <a:solidFill>
                  <a:srgbClr val="FF0000"/>
                </a:solidFill>
              </a:rPr>
              <a:t>Експрес-таблиці</a:t>
            </a:r>
            <a:r>
              <a:rPr lang="ru-RU" sz="2900" b="1" dirty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AutoNum type="arabicPeriod" startAt="3"/>
            </a:pPr>
            <a:r>
              <a:rPr lang="ru-RU" sz="2900" dirty="0" err="1" smtClean="0"/>
              <a:t>Вибрати</a:t>
            </a:r>
            <a:r>
              <a:rPr lang="ru-RU" sz="2900" dirty="0" smtClean="0"/>
              <a:t> </a:t>
            </a:r>
            <a:r>
              <a:rPr lang="ru-RU" sz="2900" dirty="0"/>
              <a:t>в списку </a:t>
            </a:r>
            <a:r>
              <a:rPr lang="ru-RU" sz="2900" dirty="0" err="1"/>
              <a:t>Вбудовані</a:t>
            </a:r>
            <a:r>
              <a:rPr lang="ru-RU" sz="2900" dirty="0"/>
              <a:t> </a:t>
            </a:r>
            <a:r>
              <a:rPr lang="ru-RU" sz="2900" dirty="0" err="1"/>
              <a:t>потрібний</a:t>
            </a:r>
            <a:r>
              <a:rPr lang="ru-RU" sz="2900" dirty="0"/>
              <a:t> шаблон. </a:t>
            </a:r>
            <a:endParaRPr lang="ru-RU" sz="2900" dirty="0" smtClean="0"/>
          </a:p>
          <a:p>
            <a:pPr marL="0" indent="266700">
              <a:buNone/>
            </a:pPr>
            <a:endParaRPr lang="ru-RU" sz="2900" dirty="0" smtClean="0"/>
          </a:p>
          <a:p>
            <a:pPr marL="0" indent="266700">
              <a:buNone/>
            </a:pPr>
            <a:r>
              <a:rPr lang="ru-RU" sz="2900" dirty="0" err="1" smtClean="0"/>
              <a:t>Користувач</a:t>
            </a:r>
            <a:r>
              <a:rPr lang="ru-RU" sz="2900" dirty="0" smtClean="0"/>
              <a:t> </a:t>
            </a:r>
            <a:r>
              <a:rPr lang="ru-RU" sz="2900" dirty="0" err="1"/>
              <a:t>може</a:t>
            </a:r>
            <a:r>
              <a:rPr lang="ru-RU" sz="2900" dirty="0"/>
              <a:t> </a:t>
            </a:r>
            <a:r>
              <a:rPr lang="ru-RU" sz="2900" dirty="0" err="1"/>
              <a:t>створити</a:t>
            </a:r>
            <a:r>
              <a:rPr lang="ru-RU" sz="2900" dirty="0"/>
              <a:t> </a:t>
            </a:r>
            <a:r>
              <a:rPr lang="ru-RU" sz="2900" dirty="0" err="1"/>
              <a:t>власну</a:t>
            </a:r>
            <a:r>
              <a:rPr lang="ru-RU" sz="2900" dirty="0"/>
              <a:t> </a:t>
            </a:r>
            <a:r>
              <a:rPr lang="ru-RU" sz="2900" dirty="0" err="1"/>
              <a:t>експрес-таблицю</a:t>
            </a:r>
            <a:r>
              <a:rPr lang="ru-RU" sz="2900" dirty="0"/>
              <a:t>, </a:t>
            </a:r>
            <a:r>
              <a:rPr lang="ru-RU" sz="2900" dirty="0" err="1"/>
              <a:t>зберегти</a:t>
            </a:r>
            <a:r>
              <a:rPr lang="ru-RU" sz="2900" dirty="0"/>
              <a:t> </a:t>
            </a:r>
            <a:r>
              <a:rPr lang="ru-RU" sz="2900" dirty="0" err="1"/>
              <a:t>її</a:t>
            </a:r>
            <a:r>
              <a:rPr lang="ru-RU" sz="2900" dirty="0"/>
              <a:t> у </a:t>
            </a:r>
            <a:r>
              <a:rPr lang="ru-RU" sz="2900" dirty="0" err="1"/>
              <a:t>колекції</a:t>
            </a:r>
            <a:r>
              <a:rPr lang="ru-RU" sz="2900" dirty="0"/>
              <a:t> та </a:t>
            </a:r>
            <a:r>
              <a:rPr lang="ru-RU" sz="2900" dirty="0" err="1"/>
              <a:t>використовувати</a:t>
            </a:r>
            <a:r>
              <a:rPr lang="ru-RU" sz="2900" dirty="0"/>
              <a:t> за потреби. Для </a:t>
            </a:r>
            <a:r>
              <a:rPr lang="ru-RU" sz="2900" dirty="0" err="1"/>
              <a:t>цього</a:t>
            </a:r>
            <a:r>
              <a:rPr lang="ru-RU" sz="2900" dirty="0"/>
              <a:t> </a:t>
            </a:r>
            <a:r>
              <a:rPr lang="ru-RU" sz="2900" dirty="0" err="1"/>
              <a:t>слід</a:t>
            </a:r>
            <a:r>
              <a:rPr lang="ru-RU" sz="2900" dirty="0"/>
              <a:t> </a:t>
            </a:r>
            <a:r>
              <a:rPr lang="ru-RU" sz="2900" dirty="0" err="1"/>
              <a:t>відформатувати</a:t>
            </a:r>
            <a:r>
              <a:rPr lang="ru-RU" sz="2900" dirty="0"/>
              <a:t> </a:t>
            </a:r>
            <a:r>
              <a:rPr lang="ru-RU" sz="2900" dirty="0" err="1"/>
              <a:t>вже</a:t>
            </a:r>
            <a:r>
              <a:rPr lang="ru-RU" sz="2900" dirty="0"/>
              <a:t> </a:t>
            </a:r>
            <a:r>
              <a:rPr lang="ru-RU" sz="2900" dirty="0" err="1"/>
              <a:t>створену</a:t>
            </a:r>
            <a:r>
              <a:rPr lang="ru-RU" sz="2900" dirty="0"/>
              <a:t> </a:t>
            </a:r>
            <a:r>
              <a:rPr lang="ru-RU" sz="2900" dirty="0" err="1"/>
              <a:t>таблицю</a:t>
            </a:r>
            <a:r>
              <a:rPr lang="ru-RU" sz="2900" dirty="0"/>
              <a:t> за </a:t>
            </a:r>
            <a:r>
              <a:rPr lang="ru-RU" sz="2900" dirty="0" err="1"/>
              <a:t>власним</a:t>
            </a:r>
            <a:r>
              <a:rPr lang="ru-RU" sz="2900" dirty="0"/>
              <a:t> </a:t>
            </a:r>
            <a:r>
              <a:rPr lang="ru-RU" sz="2900" dirty="0" err="1"/>
              <a:t>бажанням</a:t>
            </a:r>
            <a:r>
              <a:rPr lang="ru-RU" sz="2900" dirty="0"/>
              <a:t>, </a:t>
            </a:r>
            <a:r>
              <a:rPr lang="ru-RU" sz="2900" dirty="0" err="1"/>
              <a:t>виділити</a:t>
            </a:r>
            <a:r>
              <a:rPr lang="ru-RU" sz="2900" dirty="0"/>
              <a:t> </a:t>
            </a:r>
            <a:r>
              <a:rPr lang="ru-RU" sz="2900" dirty="0" err="1"/>
              <a:t>її</a:t>
            </a:r>
            <a:r>
              <a:rPr lang="ru-RU" sz="2900" dirty="0"/>
              <a:t> та </a:t>
            </a:r>
            <a:r>
              <a:rPr lang="ru-RU" sz="2900" dirty="0" err="1"/>
              <a:t>виконати</a:t>
            </a:r>
            <a:r>
              <a:rPr lang="ru-RU" sz="2900" dirty="0"/>
              <a:t> </a:t>
            </a:r>
            <a:endParaRPr lang="ru-RU" sz="2900" dirty="0" smtClean="0"/>
          </a:p>
          <a:p>
            <a:pPr marL="0" indent="266700">
              <a:buNone/>
            </a:pPr>
            <a:r>
              <a:rPr lang="ru-RU" sz="2900" b="1" dirty="0" err="1" smtClean="0">
                <a:solidFill>
                  <a:srgbClr val="FF0000"/>
                </a:solidFill>
              </a:rPr>
              <a:t>Вставлення</a:t>
            </a:r>
            <a:r>
              <a:rPr lang="ru-RU" sz="2900" b="1" dirty="0" smtClean="0">
                <a:solidFill>
                  <a:srgbClr val="FF0000"/>
                </a:solidFill>
              </a:rPr>
              <a:t> </a:t>
            </a:r>
            <a:r>
              <a:rPr lang="ru-RU" sz="2900" b="1" dirty="0">
                <a:solidFill>
                  <a:srgbClr val="FF0000"/>
                </a:solidFill>
              </a:rPr>
              <a:t>=&gt; </a:t>
            </a:r>
            <a:r>
              <a:rPr lang="ru-RU" sz="2900" b="1" dirty="0" err="1">
                <a:solidFill>
                  <a:srgbClr val="FF0000"/>
                </a:solidFill>
              </a:rPr>
              <a:t>Таблиці</a:t>
            </a:r>
            <a:r>
              <a:rPr lang="ru-RU" sz="2900" b="1" dirty="0">
                <a:solidFill>
                  <a:srgbClr val="FF0000"/>
                </a:solidFill>
              </a:rPr>
              <a:t> =&gt; </a:t>
            </a:r>
            <a:r>
              <a:rPr lang="ru-RU" sz="2900" b="1" dirty="0" err="1">
                <a:solidFill>
                  <a:srgbClr val="FF0000"/>
                </a:solidFill>
              </a:rPr>
              <a:t>Таблиця</a:t>
            </a:r>
            <a:r>
              <a:rPr lang="ru-RU" sz="2900" b="1" dirty="0">
                <a:solidFill>
                  <a:srgbClr val="FF0000"/>
                </a:solidFill>
              </a:rPr>
              <a:t> =&gt; </a:t>
            </a:r>
            <a:r>
              <a:rPr lang="ru-RU" sz="2900" b="1" dirty="0" err="1">
                <a:solidFill>
                  <a:srgbClr val="FF0000"/>
                </a:solidFill>
              </a:rPr>
              <a:t>Експрес-таблиці</a:t>
            </a:r>
            <a:r>
              <a:rPr lang="ru-RU" sz="2900" b="1" dirty="0">
                <a:solidFill>
                  <a:srgbClr val="FF0000"/>
                </a:solidFill>
              </a:rPr>
              <a:t> =&gt; </a:t>
            </a:r>
            <a:r>
              <a:rPr lang="ru-RU" sz="2900" b="1" dirty="0" err="1">
                <a:solidFill>
                  <a:srgbClr val="FF0000"/>
                </a:solidFill>
              </a:rPr>
              <a:t>Зберегти</a:t>
            </a:r>
            <a:r>
              <a:rPr lang="ru-RU" sz="2900" b="1" dirty="0">
                <a:solidFill>
                  <a:srgbClr val="FF0000"/>
                </a:solidFill>
              </a:rPr>
              <a:t> </a:t>
            </a:r>
            <a:r>
              <a:rPr lang="ru-RU" sz="2900" b="1" dirty="0" err="1">
                <a:solidFill>
                  <a:srgbClr val="FF0000"/>
                </a:solidFill>
              </a:rPr>
              <a:t>виділений</a:t>
            </a:r>
            <a:r>
              <a:rPr lang="ru-RU" sz="2900" b="1" dirty="0">
                <a:solidFill>
                  <a:srgbClr val="FF0000"/>
                </a:solidFill>
              </a:rPr>
              <a:t> фрагмент у </a:t>
            </a:r>
            <a:r>
              <a:rPr lang="ru-RU" sz="2900" b="1" dirty="0" err="1">
                <a:solidFill>
                  <a:srgbClr val="FF0000"/>
                </a:solidFill>
              </a:rPr>
              <a:t>колекції</a:t>
            </a:r>
            <a:r>
              <a:rPr lang="ru-RU" sz="2900" b="1" dirty="0">
                <a:solidFill>
                  <a:srgbClr val="FF0000"/>
                </a:solidFill>
              </a:rPr>
              <a:t> </a:t>
            </a:r>
            <a:r>
              <a:rPr lang="ru-RU" sz="2900" b="1" dirty="0" err="1">
                <a:solidFill>
                  <a:srgbClr val="FF0000"/>
                </a:solidFill>
              </a:rPr>
              <a:t>експрес-таблиць</a:t>
            </a:r>
            <a:r>
              <a:rPr lang="ru-RU" sz="2900" dirty="0"/>
              <a:t>. </a:t>
            </a:r>
          </a:p>
          <a:p>
            <a:pPr marL="0" indent="266700">
              <a:buNone/>
            </a:pP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BF0E-9365-4B8A-9ABA-93951C547A53}" type="datetime1">
              <a:rPr lang="uk-UA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785926"/>
            <a:ext cx="3554939" cy="45259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357166"/>
            <a:ext cx="1833566" cy="255826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cxnSp>
        <p:nvCxnSpPr>
          <p:cNvPr id="12" name="Прямая со стрелкой 11"/>
          <p:cNvCxnSpPr/>
          <p:nvPr/>
        </p:nvCxnSpPr>
        <p:spPr>
          <a:xfrm>
            <a:off x="3286116" y="5286388"/>
            <a:ext cx="1214446" cy="92869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01080" cy="857232"/>
          </a:xfrm>
        </p:spPr>
        <p:txBody>
          <a:bodyPr>
            <a:normAutofit/>
          </a:bodyPr>
          <a:lstStyle/>
          <a:p>
            <a:r>
              <a:rPr lang="uk-UA" dirty="0" smtClean="0"/>
              <a:t>Способи створення таблиці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785795"/>
            <a:ext cx="8643998" cy="1571636"/>
          </a:xfrm>
        </p:spPr>
        <p:txBody>
          <a:bodyPr>
            <a:normAutofit lnSpcReduction="10000"/>
          </a:bodyPr>
          <a:lstStyle/>
          <a:p>
            <a:pPr marL="0" indent="266700">
              <a:buNone/>
            </a:pPr>
            <a:r>
              <a:rPr lang="ru-RU" sz="1800" dirty="0"/>
              <a:t>IV </a:t>
            </a:r>
            <a:r>
              <a:rPr lang="ru-RU" sz="1800" dirty="0" err="1"/>
              <a:t>спосіб</a:t>
            </a:r>
            <a:r>
              <a:rPr lang="ru-RU" sz="1800" dirty="0"/>
              <a:t>. </a:t>
            </a:r>
            <a:r>
              <a:rPr lang="ru-RU" sz="1800" dirty="0" err="1"/>
              <a:t>Виділений</a:t>
            </a:r>
            <a:r>
              <a:rPr lang="ru-RU" sz="1800" dirty="0"/>
              <a:t> фрагмент тексту </a:t>
            </a:r>
            <a:r>
              <a:rPr lang="ru-RU" sz="1800" dirty="0" err="1"/>
              <a:t>можна</a:t>
            </a:r>
            <a:r>
              <a:rPr lang="ru-RU" sz="1800" dirty="0"/>
              <a:t> </a:t>
            </a:r>
            <a:r>
              <a:rPr lang="ru-RU" sz="1800" dirty="0" err="1"/>
              <a:t>перетворити</a:t>
            </a:r>
            <a:r>
              <a:rPr lang="ru-RU" sz="1800" dirty="0"/>
              <a:t> в </a:t>
            </a:r>
            <a:r>
              <a:rPr lang="ru-RU" sz="1800" dirty="0" err="1"/>
              <a:t>таблицю</a:t>
            </a:r>
            <a:r>
              <a:rPr lang="ru-RU" sz="1800" dirty="0"/>
              <a:t>, </a:t>
            </a:r>
            <a:r>
              <a:rPr lang="ru-RU" sz="1800" dirty="0" err="1"/>
              <a:t>використавши</a:t>
            </a:r>
            <a:r>
              <a:rPr lang="ru-RU" sz="1800" dirty="0"/>
              <a:t> </a:t>
            </a:r>
            <a:r>
              <a:rPr lang="ru-RU" sz="1800" dirty="0" err="1"/>
              <a:t>послідовність</a:t>
            </a:r>
            <a:r>
              <a:rPr lang="ru-RU" sz="1800" dirty="0"/>
              <a:t> </a:t>
            </a:r>
            <a:r>
              <a:rPr lang="ru-RU" sz="1800" dirty="0" err="1"/>
              <a:t>дій</a:t>
            </a:r>
            <a:r>
              <a:rPr lang="ru-RU" sz="1800" dirty="0"/>
              <a:t> </a:t>
            </a:r>
            <a:endParaRPr lang="ru-RU" sz="1800" dirty="0" smtClean="0"/>
          </a:p>
          <a:p>
            <a:pPr marL="0" indent="266700">
              <a:buNone/>
            </a:pPr>
            <a:r>
              <a:rPr lang="ru-RU" sz="1800" b="1" dirty="0" err="1" smtClean="0">
                <a:solidFill>
                  <a:srgbClr val="FF0000"/>
                </a:solidFill>
              </a:rPr>
              <a:t>Вставлення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>
                <a:solidFill>
                  <a:srgbClr val="FF0000"/>
                </a:solidFill>
              </a:rPr>
              <a:t>=&gt; </a:t>
            </a:r>
            <a:r>
              <a:rPr lang="ru-RU" sz="1800" b="1" dirty="0" err="1">
                <a:solidFill>
                  <a:srgbClr val="FF0000"/>
                </a:solidFill>
              </a:rPr>
              <a:t>Таблиці</a:t>
            </a:r>
            <a:r>
              <a:rPr lang="ru-RU" sz="1800" b="1" dirty="0">
                <a:solidFill>
                  <a:srgbClr val="FF0000"/>
                </a:solidFill>
              </a:rPr>
              <a:t> =&gt; </a:t>
            </a:r>
            <a:r>
              <a:rPr lang="ru-RU" sz="1800" b="1" dirty="0" err="1">
                <a:solidFill>
                  <a:srgbClr val="FF0000"/>
                </a:solidFill>
              </a:rPr>
              <a:t>Таблиця</a:t>
            </a:r>
            <a:r>
              <a:rPr lang="ru-RU" sz="1800" b="1" dirty="0">
                <a:solidFill>
                  <a:srgbClr val="FF0000"/>
                </a:solidFill>
              </a:rPr>
              <a:t> =&gt; </a:t>
            </a:r>
            <a:r>
              <a:rPr lang="ru-RU" sz="1800" b="1" dirty="0" err="1">
                <a:solidFill>
                  <a:srgbClr val="FF0000"/>
                </a:solidFill>
              </a:rPr>
              <a:t>Перетворити</a:t>
            </a:r>
            <a:r>
              <a:rPr lang="ru-RU" sz="1800" b="1" dirty="0">
                <a:solidFill>
                  <a:srgbClr val="FF0000"/>
                </a:solidFill>
              </a:rPr>
              <a:t> на </a:t>
            </a:r>
            <a:r>
              <a:rPr lang="ru-RU" sz="1800" b="1" dirty="0" err="1">
                <a:solidFill>
                  <a:srgbClr val="FF0000"/>
                </a:solidFill>
              </a:rPr>
              <a:t>таблицю</a:t>
            </a:r>
            <a:r>
              <a:rPr lang="ru-RU" sz="1800" b="1" dirty="0">
                <a:solidFill>
                  <a:srgbClr val="FF0000"/>
                </a:solidFill>
              </a:rPr>
              <a:t>. </a:t>
            </a:r>
            <a:endParaRPr lang="ru-RU" sz="1800" b="1" dirty="0" smtClean="0">
              <a:solidFill>
                <a:srgbClr val="FF0000"/>
              </a:solidFill>
            </a:endParaRPr>
          </a:p>
          <a:p>
            <a:pPr marL="0" indent="266700">
              <a:buNone/>
            </a:pPr>
            <a:r>
              <a:rPr lang="ru-RU" sz="1800" dirty="0" smtClean="0"/>
              <a:t>У </a:t>
            </a:r>
            <a:r>
              <a:rPr lang="ru-RU" sz="1800" dirty="0" err="1"/>
              <a:t>діалоговому</a:t>
            </a:r>
            <a:r>
              <a:rPr lang="ru-RU" sz="1800" dirty="0"/>
              <a:t> </a:t>
            </a:r>
            <a:r>
              <a:rPr lang="ru-RU" sz="1800" dirty="0" err="1"/>
              <a:t>вікні</a:t>
            </a:r>
            <a:r>
              <a:rPr lang="ru-RU" sz="1800" dirty="0"/>
              <a:t> треба </a:t>
            </a:r>
            <a:r>
              <a:rPr lang="ru-RU" sz="1800" dirty="0" err="1"/>
              <a:t>вказати</a:t>
            </a:r>
            <a:r>
              <a:rPr lang="ru-RU" sz="1800" dirty="0"/>
              <a:t> </a:t>
            </a:r>
            <a:r>
              <a:rPr lang="ru-RU" sz="1800" dirty="0" err="1"/>
              <a:t>потрібну</a:t>
            </a:r>
            <a:r>
              <a:rPr lang="ru-RU" sz="1800" dirty="0"/>
              <a:t> </a:t>
            </a:r>
            <a:r>
              <a:rPr lang="ru-RU" sz="1800" dirty="0" err="1"/>
              <a:t>кількість</a:t>
            </a:r>
            <a:r>
              <a:rPr lang="ru-RU" sz="1800" dirty="0"/>
              <a:t> </a:t>
            </a:r>
            <a:r>
              <a:rPr lang="ru-RU" sz="1800" dirty="0" err="1"/>
              <a:t>стовпців</a:t>
            </a:r>
            <a:r>
              <a:rPr lang="ru-RU" sz="1800" dirty="0"/>
              <a:t>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символи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є</a:t>
            </a:r>
            <a:r>
              <a:rPr lang="ru-RU" sz="1800" dirty="0"/>
              <a:t> </a:t>
            </a:r>
            <a:r>
              <a:rPr lang="ru-RU" sz="1800" dirty="0" err="1"/>
              <a:t>роздільниками</a:t>
            </a:r>
            <a:r>
              <a:rPr lang="ru-RU" sz="1800" dirty="0"/>
              <a:t> </a:t>
            </a:r>
            <a:r>
              <a:rPr lang="ru-RU" sz="1800" dirty="0" err="1"/>
              <a:t>клітинок</a:t>
            </a:r>
            <a:r>
              <a:rPr lang="ru-RU" sz="1800" dirty="0"/>
              <a:t> (пропуски, </a:t>
            </a:r>
            <a:r>
              <a:rPr lang="ru-RU" sz="1800" dirty="0" err="1"/>
              <a:t>табуляції</a:t>
            </a:r>
            <a:r>
              <a:rPr lang="ru-RU" sz="1800" dirty="0"/>
              <a:t>, </a:t>
            </a:r>
            <a:r>
              <a:rPr lang="ru-RU" sz="1800" dirty="0" err="1"/>
              <a:t>розриви</a:t>
            </a:r>
            <a:r>
              <a:rPr lang="ru-RU" sz="1800" dirty="0"/>
              <a:t> </a:t>
            </a:r>
            <a:r>
              <a:rPr lang="ru-RU" sz="1800" dirty="0" err="1"/>
              <a:t>абзаців</a:t>
            </a:r>
            <a:r>
              <a:rPr lang="ru-RU" sz="1800" dirty="0"/>
              <a:t>, </a:t>
            </a:r>
            <a:r>
              <a:rPr lang="ru-RU" sz="1800" dirty="0" err="1"/>
              <a:t>крапки</a:t>
            </a:r>
            <a:r>
              <a:rPr lang="ru-RU" sz="1800" dirty="0"/>
              <a:t> </a:t>
            </a:r>
            <a:r>
              <a:rPr lang="ru-RU" sz="1800" dirty="0" err="1"/>
              <a:t>з</a:t>
            </a:r>
            <a:r>
              <a:rPr lang="ru-RU" sz="1800" dirty="0"/>
              <a:t> комою </a:t>
            </a:r>
            <a:r>
              <a:rPr lang="ru-RU" sz="1800" dirty="0" err="1"/>
              <a:t>тощо</a:t>
            </a:r>
            <a:r>
              <a:rPr lang="ru-RU" sz="1800" dirty="0"/>
              <a:t>).</a:t>
            </a:r>
          </a:p>
          <a:p>
            <a:pPr marL="0" indent="266700">
              <a:buNone/>
            </a:pP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01DA-75F7-4DB7-9F8A-C90C60C42202}" type="datetime1">
              <a:rPr lang="uk-UA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496"/>
            <a:ext cx="2238039" cy="312259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428868"/>
            <a:ext cx="2762256" cy="284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214554"/>
            <a:ext cx="3643338" cy="56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5500702"/>
            <a:ext cx="5594712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14282" y="2857496"/>
            <a:ext cx="35719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57158" y="3857628"/>
            <a:ext cx="35719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643438" y="2857496"/>
            <a:ext cx="35719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000496" y="5072074"/>
            <a:ext cx="35719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err="1"/>
              <a:t>Введення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у </a:t>
            </a:r>
            <a:r>
              <a:rPr lang="ru-RU" dirty="0" err="1"/>
              <a:t>таблицю</a:t>
            </a:r>
            <a:r>
              <a:rPr lang="ru-RU" dirty="0"/>
              <a:t> 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42844" y="1285861"/>
            <a:ext cx="8858312" cy="4214841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 err="1"/>
              <a:t>Після</a:t>
            </a:r>
            <a:r>
              <a:rPr lang="ru-RU" dirty="0"/>
              <a:t> того, як </a:t>
            </a:r>
            <a:r>
              <a:rPr lang="ru-RU" dirty="0" err="1"/>
              <a:t>таблиця</a:t>
            </a:r>
            <a:r>
              <a:rPr lang="ru-RU" dirty="0"/>
              <a:t> створена,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заповнити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. Текст уводиться в </a:t>
            </a:r>
            <a:r>
              <a:rPr lang="ru-RU" dirty="0" err="1"/>
              <a:t>поточну</a:t>
            </a:r>
            <a:r>
              <a:rPr lang="ru-RU" dirty="0"/>
              <a:t> </a:t>
            </a:r>
            <a:r>
              <a:rPr lang="ru-RU" dirty="0" err="1"/>
              <a:t>клітинку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за </a:t>
            </a:r>
            <a:r>
              <a:rPr lang="ru-RU" dirty="0" err="1"/>
              <a:t>відомими</a:t>
            </a:r>
            <a:r>
              <a:rPr lang="ru-RU" dirty="0"/>
              <a:t> вам правилами </a:t>
            </a:r>
            <a:r>
              <a:rPr lang="ru-RU" dirty="0" err="1"/>
              <a:t>введення</a:t>
            </a:r>
            <a:r>
              <a:rPr lang="ru-RU" dirty="0"/>
              <a:t> тексту </a:t>
            </a:r>
            <a:r>
              <a:rPr lang="ru-RU" dirty="0" err="1"/>
              <a:t>або</a:t>
            </a:r>
            <a:r>
              <a:rPr lang="ru-RU" dirty="0"/>
              <a:t>, 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експрес-таблиці</a:t>
            </a:r>
            <a:r>
              <a:rPr lang="ru-RU" dirty="0"/>
              <a:t>, </a:t>
            </a:r>
            <a:r>
              <a:rPr lang="ru-RU" dirty="0" err="1"/>
              <a:t>дані</a:t>
            </a:r>
            <a:r>
              <a:rPr lang="ru-RU" dirty="0"/>
              <a:t> в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замінюються</a:t>
            </a:r>
            <a:r>
              <a:rPr lang="ru-RU" dirty="0"/>
              <a:t> на </a:t>
            </a:r>
            <a:r>
              <a:rPr lang="ru-RU" dirty="0" err="1"/>
              <a:t>потрібні</a:t>
            </a:r>
            <a:r>
              <a:rPr lang="ru-RU" dirty="0"/>
              <a:t>.</a:t>
            </a:r>
          </a:p>
          <a:p>
            <a:pPr marL="0" indent="361950">
              <a:buNone/>
            </a:pPr>
            <a:r>
              <a:rPr lang="ru-RU" dirty="0"/>
              <a:t>    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уведення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у </a:t>
            </a:r>
            <a:r>
              <a:rPr lang="ru-RU" dirty="0" err="1"/>
              <a:t>клітинки</a:t>
            </a:r>
            <a:r>
              <a:rPr lang="ru-RU" dirty="0"/>
              <a:t> ширина </a:t>
            </a:r>
            <a:r>
              <a:rPr lang="ru-RU" dirty="0" err="1"/>
              <a:t>стовпця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висота</a:t>
            </a:r>
            <a:r>
              <a:rPr lang="ru-RU" dirty="0"/>
              <a:t> рядка автоматично </a:t>
            </a:r>
            <a:r>
              <a:rPr lang="ru-RU" dirty="0" err="1"/>
              <a:t>змінюються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введений текст не </a:t>
            </a:r>
            <a:r>
              <a:rPr lang="ru-RU" dirty="0" err="1"/>
              <a:t>вміщається</a:t>
            </a:r>
            <a:r>
              <a:rPr lang="ru-RU" dirty="0"/>
              <a:t> у </a:t>
            </a:r>
            <a:r>
              <a:rPr lang="ru-RU" dirty="0" err="1"/>
              <a:t>клітинку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/>
              <a:t>режим установлено за </a:t>
            </a:r>
            <a:r>
              <a:rPr lang="ru-RU" dirty="0" err="1"/>
              <a:t>замовчуванням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режим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відмінити</a:t>
            </a:r>
            <a:r>
              <a:rPr lang="ru-RU" dirty="0"/>
              <a:t>, </a:t>
            </a:r>
            <a:r>
              <a:rPr lang="ru-RU" dirty="0" err="1"/>
              <a:t>достатньо</a:t>
            </a:r>
            <a:r>
              <a:rPr lang="ru-RU" dirty="0"/>
              <a:t> </a:t>
            </a:r>
            <a:r>
              <a:rPr lang="ru-RU" dirty="0" err="1"/>
              <a:t>вибрати</a:t>
            </a:r>
            <a:r>
              <a:rPr lang="ru-RU" dirty="0"/>
              <a:t> </a:t>
            </a:r>
            <a:r>
              <a:rPr lang="ru-RU" dirty="0" err="1"/>
              <a:t>довільну</a:t>
            </a:r>
            <a:r>
              <a:rPr lang="ru-RU" dirty="0"/>
              <a:t> </a:t>
            </a:r>
            <a:r>
              <a:rPr lang="ru-RU" dirty="0" err="1"/>
              <a:t>клітинку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та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Макет =&gt; </a:t>
            </a:r>
            <a:r>
              <a:rPr lang="ru-RU" b="1" dirty="0" err="1">
                <a:solidFill>
                  <a:srgbClr val="FF0000"/>
                </a:solidFill>
              </a:rPr>
              <a:t>Таблиця</a:t>
            </a:r>
            <a:r>
              <a:rPr lang="ru-RU" b="1" dirty="0">
                <a:solidFill>
                  <a:srgbClr val="FF0000"/>
                </a:solidFill>
              </a:rPr>
              <a:t> =&gt; </a:t>
            </a:r>
            <a:r>
              <a:rPr lang="ru-RU" b="1" dirty="0" err="1">
                <a:solidFill>
                  <a:srgbClr val="FF0000"/>
                </a:solidFill>
              </a:rPr>
              <a:t>Властивості</a:t>
            </a:r>
            <a:r>
              <a:rPr lang="ru-RU" b="1" dirty="0">
                <a:solidFill>
                  <a:srgbClr val="FF0000"/>
                </a:solidFill>
              </a:rPr>
              <a:t> =&gt; </a:t>
            </a:r>
            <a:r>
              <a:rPr lang="ru-RU" b="1" dirty="0" err="1">
                <a:solidFill>
                  <a:srgbClr val="FF0000"/>
                </a:solidFill>
              </a:rPr>
              <a:t>Таблиця</a:t>
            </a:r>
            <a:r>
              <a:rPr lang="ru-RU" b="1" dirty="0">
                <a:solidFill>
                  <a:srgbClr val="FF0000"/>
                </a:solidFill>
              </a:rPr>
              <a:t> =&gt; </a:t>
            </a:r>
            <a:r>
              <a:rPr lang="ru-RU" b="1" dirty="0" err="1">
                <a:solidFill>
                  <a:srgbClr val="FF0000"/>
                </a:solidFill>
              </a:rPr>
              <a:t>Параметри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зняти</a:t>
            </a:r>
            <a:r>
              <a:rPr lang="ru-RU" dirty="0"/>
              <a:t> </a:t>
            </a:r>
            <a:r>
              <a:rPr lang="ru-RU" dirty="0" err="1"/>
              <a:t>позначку</a:t>
            </a:r>
            <a:r>
              <a:rPr lang="ru-RU" dirty="0"/>
              <a:t> </a:t>
            </a:r>
            <a:r>
              <a:rPr lang="ru-RU" dirty="0" err="1"/>
              <a:t>прапорця</a:t>
            </a:r>
            <a:r>
              <a:rPr lang="ru-RU" dirty="0"/>
              <a:t> </a:t>
            </a:r>
            <a:r>
              <a:rPr lang="ru-RU" dirty="0" err="1"/>
              <a:t>Автодобір</a:t>
            </a:r>
            <a:r>
              <a:rPr lang="ru-RU" dirty="0"/>
              <a:t> </a:t>
            </a:r>
            <a:r>
              <a:rPr lang="ru-RU" dirty="0" err="1"/>
              <a:t>розмірів</a:t>
            </a:r>
            <a:r>
              <a:rPr lang="ru-RU" dirty="0"/>
              <a:t> за </a:t>
            </a:r>
            <a:r>
              <a:rPr lang="ru-RU" dirty="0" err="1"/>
              <a:t>вмістом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0FAB-A5F2-4CFC-99E9-F885F2146282}" type="datetime1">
              <a:rPr lang="uk-UA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04B2-D007-46E5-BA8B-C2846FA360A4}" type="datetime1">
              <a:rPr lang="uk-UA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5392" y="1600200"/>
            <a:ext cx="3802216" cy="45259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69087" y="2345721"/>
            <a:ext cx="3796826" cy="303492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8658225" cy="13335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cxnSp>
        <p:nvCxnSpPr>
          <p:cNvPr id="12" name="Прямая со стрелкой 11"/>
          <p:cNvCxnSpPr/>
          <p:nvPr/>
        </p:nvCxnSpPr>
        <p:spPr>
          <a:xfrm rot="5400000" flipH="1" flipV="1">
            <a:off x="107125" y="1321579"/>
            <a:ext cx="642942" cy="4286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3929058" y="5500702"/>
            <a:ext cx="1000132" cy="57150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>
            <a:off x="5214942" y="4714884"/>
            <a:ext cx="642942" cy="4286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Переміщення</a:t>
            </a:r>
            <a:r>
              <a:rPr lang="ru-RU" dirty="0" smtClean="0"/>
              <a:t>  </a:t>
            </a:r>
            <a:r>
              <a:rPr lang="ru-RU" dirty="0"/>
              <a:t>по </a:t>
            </a:r>
            <a:r>
              <a:rPr lang="ru-RU" dirty="0" err="1"/>
              <a:t>таблиці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42844" y="1071546"/>
            <a:ext cx="8858312" cy="2500330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/>
              <a:t>перемістити</a:t>
            </a:r>
            <a:r>
              <a:rPr lang="ru-RU" dirty="0"/>
              <a:t> курсор у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клітинку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вибрати</a:t>
            </a:r>
            <a:r>
              <a:rPr lang="ru-RU" dirty="0"/>
              <a:t> </a:t>
            </a:r>
            <a:r>
              <a:rPr lang="ru-RU" dirty="0" err="1"/>
              <a:t>вказівником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скористатися</a:t>
            </a:r>
            <a:r>
              <a:rPr lang="ru-RU" dirty="0"/>
              <a:t> </a:t>
            </a:r>
            <a:r>
              <a:rPr lang="ru-RU" dirty="0" err="1"/>
              <a:t>клавішами</a:t>
            </a:r>
            <a:r>
              <a:rPr lang="ru-RU" dirty="0"/>
              <a:t> </a:t>
            </a:r>
            <a:r>
              <a:rPr lang="ru-RU" dirty="0" err="1"/>
              <a:t>керування</a:t>
            </a:r>
            <a:r>
              <a:rPr lang="ru-RU" dirty="0"/>
              <a:t> курсором </a:t>
            </a:r>
            <a:r>
              <a:rPr lang="ru-RU" dirty="0" smtClean="0"/>
              <a:t>: </a:t>
            </a:r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33BC-4AF3-4C70-9FCC-63CCE8B6B019}" type="datetime1">
              <a:rPr lang="uk-UA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14620"/>
            <a:ext cx="8572560" cy="35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857233"/>
            <a:ext cx="8858312" cy="2428892"/>
          </a:xfrm>
        </p:spPr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ru-RU" dirty="0"/>
              <a:t> Текст у </a:t>
            </a:r>
            <a:r>
              <a:rPr lang="ru-RU" dirty="0" err="1"/>
              <a:t>таблиці</a:t>
            </a:r>
            <a:r>
              <a:rPr lang="ru-RU" dirty="0"/>
              <a:t>, саму </a:t>
            </a:r>
            <a:r>
              <a:rPr lang="ru-RU" dirty="0" err="1"/>
              <a:t>таблицю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редагувати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форматувати</a:t>
            </a:r>
            <a:r>
              <a:rPr lang="ru-RU" dirty="0"/>
              <a:t>. </a:t>
            </a:r>
            <a:endParaRPr lang="ru-RU" dirty="0" smtClean="0"/>
          </a:p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, над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виконуються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поточними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.</a:t>
            </a:r>
          </a:p>
          <a:p>
            <a:pPr marL="0" indent="361950">
              <a:buNone/>
            </a:pPr>
            <a:r>
              <a:rPr lang="ru-RU" dirty="0"/>
              <a:t>      За 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/>
              <a:t>будь-якого</a:t>
            </a:r>
            <a:r>
              <a:rPr lang="ru-RU" dirty="0"/>
              <a:t> </a:t>
            </a:r>
            <a:r>
              <a:rPr lang="ru-RU" dirty="0" err="1"/>
              <a:t>об'єкта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на </a:t>
            </a:r>
            <a:r>
              <a:rPr lang="ru-RU" dirty="0" err="1"/>
              <a:t>Стрічці</a:t>
            </a:r>
            <a:r>
              <a:rPr lang="ru-RU" dirty="0"/>
              <a:t> </a:t>
            </a:r>
            <a:r>
              <a:rPr lang="ru-RU" dirty="0" err="1"/>
              <a:t>з'являється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тимчасові</a:t>
            </a:r>
            <a:r>
              <a:rPr lang="ru-RU" dirty="0"/>
              <a:t> вкладки Конструктор </a:t>
            </a:r>
            <a:r>
              <a:rPr lang="ru-RU" dirty="0" err="1"/>
              <a:t>і</a:t>
            </a:r>
            <a:r>
              <a:rPr lang="ru-RU" dirty="0"/>
              <a:t> Макет у </a:t>
            </a:r>
            <a:r>
              <a:rPr lang="ru-RU" dirty="0" err="1"/>
              <a:t>тимчасовому</a:t>
            </a:r>
            <a:r>
              <a:rPr lang="ru-RU" dirty="0"/>
              <a:t> </a:t>
            </a:r>
            <a:r>
              <a:rPr lang="ru-RU" dirty="0" err="1"/>
              <a:t>розділі</a:t>
            </a:r>
            <a:r>
              <a:rPr lang="ru-RU" dirty="0"/>
              <a:t> </a:t>
            </a:r>
            <a:r>
              <a:rPr lang="ru-RU" dirty="0" err="1"/>
              <a:t>Табличні</a:t>
            </a:r>
            <a:r>
              <a:rPr lang="ru-RU" dirty="0"/>
              <a:t> </a:t>
            </a:r>
            <a:r>
              <a:rPr lang="ru-RU" dirty="0" err="1"/>
              <a:t>знаряддя</a:t>
            </a:r>
            <a:r>
              <a:rPr lang="ru-RU" dirty="0"/>
              <a:t>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B401-6B33-4A85-ACBD-F0FC2F67671A}" type="datetime1">
              <a:rPr lang="uk-UA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572008"/>
            <a:ext cx="8658225" cy="13335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3143248"/>
            <a:ext cx="8786874" cy="114300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Виділення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352956" cy="4525963"/>
          </a:xfrm>
        </p:spPr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виконати</a:t>
            </a:r>
            <a:r>
              <a:rPr lang="ru-RU" dirty="0"/>
              <a:t> одним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:</a:t>
            </a:r>
          </a:p>
          <a:p>
            <a:pPr marL="0" indent="361950">
              <a:buNone/>
            </a:pPr>
            <a:r>
              <a:rPr lang="ru-RU" dirty="0"/>
              <a:t>1) </a:t>
            </a:r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керування</a:t>
            </a:r>
            <a:r>
              <a:rPr lang="ru-RU" dirty="0"/>
              <a:t> </a:t>
            </a:r>
            <a:r>
              <a:rPr lang="ru-RU" dirty="0" err="1"/>
              <a:t>Стрічки</a:t>
            </a:r>
            <a:r>
              <a:rPr lang="ru-RU" dirty="0"/>
              <a:t>: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потрібний</a:t>
            </a:r>
            <a:r>
              <a:rPr lang="ru-RU" dirty="0"/>
              <a:t> </a:t>
            </a:r>
            <a:r>
              <a:rPr lang="ru-RU" dirty="0" err="1"/>
              <a:t>об'єкт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поточним</a:t>
            </a:r>
            <a:r>
              <a:rPr lang="ru-RU" dirty="0"/>
              <a:t>,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Табличні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знаряддя</a:t>
            </a:r>
            <a:r>
              <a:rPr lang="ru-RU" b="1" dirty="0">
                <a:solidFill>
                  <a:srgbClr val="FF0000"/>
                </a:solidFill>
              </a:rPr>
              <a:t> =&gt; Макет =&gt;</a:t>
            </a:r>
            <a:r>
              <a:rPr lang="ru-RU" b="1" dirty="0" err="1">
                <a:solidFill>
                  <a:srgbClr val="FF0000"/>
                </a:solidFill>
              </a:rPr>
              <a:t>Таблиця</a:t>
            </a:r>
            <a:r>
              <a:rPr lang="ru-RU" b="1" dirty="0">
                <a:solidFill>
                  <a:srgbClr val="FF0000"/>
                </a:solidFill>
              </a:rPr>
              <a:t> =&gt; </a:t>
            </a:r>
            <a:r>
              <a:rPr lang="ru-RU" b="1" dirty="0" err="1">
                <a:solidFill>
                  <a:srgbClr val="FF0000"/>
                </a:solidFill>
              </a:rPr>
              <a:t>Виділити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 smtClean="0"/>
              <a:t>та </a:t>
            </a:r>
            <a:r>
              <a:rPr lang="ru-RU" dirty="0" err="1"/>
              <a:t>вибрати</a:t>
            </a:r>
            <a:r>
              <a:rPr lang="ru-RU" dirty="0"/>
              <a:t> в списку </a:t>
            </a:r>
            <a:r>
              <a:rPr lang="ru-RU" dirty="0" err="1"/>
              <a:t>потрібну</a:t>
            </a:r>
            <a:r>
              <a:rPr lang="ru-RU" dirty="0"/>
              <a:t> команду: </a:t>
            </a:r>
            <a:r>
              <a:rPr lang="ru-RU" b="1" dirty="0" err="1">
                <a:solidFill>
                  <a:srgbClr val="FF0000"/>
                </a:solidFill>
              </a:rPr>
              <a:t>Вибрати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клітинку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Виділити</a:t>
            </a:r>
            <a:r>
              <a:rPr lang="ru-RU" b="1" dirty="0">
                <a:solidFill>
                  <a:srgbClr val="FF0000"/>
                </a:solidFill>
              </a:rPr>
              <a:t> рядок, </a:t>
            </a:r>
            <a:r>
              <a:rPr lang="ru-RU" b="1" dirty="0" err="1">
                <a:solidFill>
                  <a:srgbClr val="FF0000"/>
                </a:solidFill>
              </a:rPr>
              <a:t>Виділити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стовпець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чи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Виділити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таблицю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2544-CAA5-48D7-95CF-74BFC78E85A8}" type="datetime1">
              <a:rPr lang="uk-UA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571876"/>
            <a:ext cx="3067522" cy="221014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Виділення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E1EFE-4CAA-4248-81DD-6C1870809FD1}" type="datetime1">
              <a:rPr lang="uk-UA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66700" indent="-266700">
              <a:buNone/>
            </a:pPr>
            <a:r>
              <a:rPr lang="ru-RU" dirty="0"/>
              <a:t>2</a:t>
            </a:r>
            <a:r>
              <a:rPr lang="ru-RU" b="1" dirty="0" smtClean="0">
                <a:solidFill>
                  <a:srgbClr val="FF0000"/>
                </a:solidFill>
              </a:rPr>
              <a:t>) </a:t>
            </a:r>
            <a:r>
              <a:rPr lang="ru-RU" b="1" dirty="0" err="1" smtClean="0">
                <a:solidFill>
                  <a:srgbClr val="FF0000"/>
                </a:solidFill>
              </a:rPr>
              <a:t>Використовуючи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мишу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</a:p>
          <a:p>
            <a:pPr marL="266700" indent="-26670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266700" indent="-266700">
              <a:buNone/>
            </a:pPr>
            <a:r>
              <a:rPr lang="ru-RU" dirty="0"/>
              <a:t>•    Для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клітинки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- </a:t>
            </a:r>
            <a:r>
              <a:rPr lang="ru-RU" dirty="0" err="1"/>
              <a:t>вибрати</a:t>
            </a:r>
            <a:r>
              <a:rPr lang="ru-RU" dirty="0"/>
              <a:t> </a:t>
            </a:r>
            <a:r>
              <a:rPr lang="ru-RU" dirty="0" err="1"/>
              <a:t>внутрішню</a:t>
            </a:r>
            <a:r>
              <a:rPr lang="ru-RU" dirty="0"/>
              <a:t> область </a:t>
            </a:r>
            <a:r>
              <a:rPr lang="ru-RU" dirty="0" err="1"/>
              <a:t>клітинки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лівої</a:t>
            </a:r>
            <a:r>
              <a:rPr lang="ru-RU" dirty="0"/>
              <a:t> </a:t>
            </a:r>
            <a:r>
              <a:rPr lang="ru-RU" dirty="0" err="1"/>
              <a:t>межі</a:t>
            </a:r>
            <a:r>
              <a:rPr lang="ru-RU" dirty="0"/>
              <a:t>, коли </a:t>
            </a:r>
            <a:r>
              <a:rPr lang="ru-RU" dirty="0" err="1"/>
              <a:t>вказівник</a:t>
            </a:r>
            <a:r>
              <a:rPr lang="ru-RU" dirty="0"/>
              <a:t>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dirty="0" err="1" smtClean="0"/>
              <a:t>вигляду</a:t>
            </a:r>
            <a:endParaRPr lang="ru-RU" dirty="0"/>
          </a:p>
          <a:p>
            <a:pPr marL="266700" indent="-266700">
              <a:buNone/>
            </a:pPr>
            <a:r>
              <a:rPr lang="ru-RU" dirty="0"/>
              <a:t>•    Для </a:t>
            </a:r>
            <a:r>
              <a:rPr lang="ru-RU" dirty="0" err="1"/>
              <a:t>виділення</a:t>
            </a:r>
            <a:r>
              <a:rPr lang="ru-RU" dirty="0"/>
              <a:t> одного рядка - </a:t>
            </a:r>
            <a:r>
              <a:rPr lang="ru-RU" dirty="0" err="1"/>
              <a:t>вибрати</a:t>
            </a:r>
            <a:r>
              <a:rPr lang="ru-RU" dirty="0"/>
              <a:t> </a:t>
            </a:r>
            <a:r>
              <a:rPr lang="ru-RU" dirty="0" err="1"/>
              <a:t>зовнішню</a:t>
            </a:r>
            <a:r>
              <a:rPr lang="ru-RU" dirty="0"/>
              <a:t> область рядка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лівої</a:t>
            </a:r>
            <a:r>
              <a:rPr lang="ru-RU" dirty="0"/>
              <a:t> </a:t>
            </a:r>
            <a:r>
              <a:rPr lang="ru-RU" dirty="0" err="1"/>
              <a:t>межі</a:t>
            </a:r>
            <a:r>
              <a:rPr lang="ru-RU" dirty="0"/>
              <a:t>, коли </a:t>
            </a:r>
            <a:r>
              <a:rPr lang="ru-RU" dirty="0" err="1"/>
              <a:t>вказівник</a:t>
            </a:r>
            <a:r>
              <a:rPr lang="ru-RU" dirty="0"/>
              <a:t>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dirty="0" err="1"/>
              <a:t>вигляду</a:t>
            </a:r>
            <a:endParaRPr lang="ru-RU" dirty="0"/>
          </a:p>
          <a:p>
            <a:pPr marL="266700" indent="-266700">
              <a:buNone/>
            </a:pPr>
            <a:r>
              <a:rPr lang="ru-RU" dirty="0"/>
              <a:t>•    Для </a:t>
            </a:r>
            <a:r>
              <a:rPr lang="ru-RU" dirty="0" err="1"/>
              <a:t>виділення</a:t>
            </a:r>
            <a:r>
              <a:rPr lang="ru-RU" dirty="0"/>
              <a:t> одного </a:t>
            </a:r>
            <a:r>
              <a:rPr lang="ru-RU" dirty="0" err="1"/>
              <a:t>стовпця</a:t>
            </a:r>
            <a:r>
              <a:rPr lang="ru-RU" dirty="0"/>
              <a:t> - </a:t>
            </a:r>
            <a:r>
              <a:rPr lang="ru-RU" dirty="0" err="1"/>
              <a:t>вибрати</a:t>
            </a:r>
            <a:r>
              <a:rPr lang="ru-RU" dirty="0"/>
              <a:t> </a:t>
            </a:r>
            <a:r>
              <a:rPr lang="ru-RU" dirty="0" err="1"/>
              <a:t>зовнішню</a:t>
            </a:r>
            <a:r>
              <a:rPr lang="ru-RU" dirty="0"/>
              <a:t> область </a:t>
            </a:r>
            <a:r>
              <a:rPr lang="ru-RU" dirty="0" err="1"/>
              <a:t>стовпця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верхньої</a:t>
            </a:r>
            <a:r>
              <a:rPr lang="ru-RU" dirty="0"/>
              <a:t> </a:t>
            </a:r>
            <a:r>
              <a:rPr lang="ru-RU" dirty="0" err="1"/>
              <a:t>межі</a:t>
            </a:r>
            <a:r>
              <a:rPr lang="ru-RU" dirty="0"/>
              <a:t>, коли </a:t>
            </a:r>
            <a:r>
              <a:rPr lang="ru-RU" dirty="0" err="1"/>
              <a:t>вказівник</a:t>
            </a:r>
            <a:r>
              <a:rPr lang="ru-RU" dirty="0"/>
              <a:t>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dirty="0" err="1" smtClean="0"/>
              <a:t>вигляду</a:t>
            </a:r>
            <a:r>
              <a:rPr lang="ru-RU" dirty="0" smtClean="0"/>
              <a:t> </a:t>
            </a:r>
            <a:r>
              <a:rPr lang="ru-RU" dirty="0" err="1" smtClean="0">
                <a:latin typeface="Cambria Math"/>
                <a:ea typeface="Cambria Math"/>
              </a:rPr>
              <a:t>↓</a:t>
            </a:r>
            <a:r>
              <a:rPr lang="ru-RU" dirty="0" smtClean="0"/>
              <a:t>   </a:t>
            </a:r>
            <a:r>
              <a:rPr lang="ru-RU" dirty="0"/>
              <a:t>.</a:t>
            </a:r>
          </a:p>
          <a:p>
            <a:pPr marL="266700" indent="-266700">
              <a:buNone/>
            </a:pPr>
            <a:r>
              <a:rPr lang="ru-RU" dirty="0"/>
              <a:t>•    Для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- </a:t>
            </a:r>
            <a:r>
              <a:rPr lang="ru-RU" dirty="0" err="1"/>
              <a:t>вибрати</a:t>
            </a:r>
            <a:r>
              <a:rPr lang="ru-RU" dirty="0"/>
              <a:t> </a:t>
            </a:r>
            <a:r>
              <a:rPr lang="ru-RU" dirty="0" smtClean="0"/>
              <a:t>маркер        </a:t>
            </a:r>
            <a:r>
              <a:rPr lang="ru-RU" dirty="0"/>
              <a:t>над </a:t>
            </a:r>
            <a:r>
              <a:rPr lang="ru-RU" dirty="0" err="1"/>
              <a:t>лівим</a:t>
            </a:r>
            <a:r>
              <a:rPr lang="ru-RU" dirty="0"/>
              <a:t> </a:t>
            </a:r>
            <a:r>
              <a:rPr lang="ru-RU" dirty="0" err="1"/>
              <a:t>верхнім</a:t>
            </a:r>
            <a:r>
              <a:rPr lang="ru-RU" dirty="0"/>
              <a:t> кутом </a:t>
            </a:r>
            <a:r>
              <a:rPr lang="ru-RU" dirty="0" err="1"/>
              <a:t>таблиці</a:t>
            </a:r>
            <a:r>
              <a:rPr lang="ru-RU" dirty="0"/>
              <a:t>, коли </a:t>
            </a:r>
            <a:r>
              <a:rPr lang="ru-RU" dirty="0" err="1"/>
              <a:t>вказівник</a:t>
            </a:r>
            <a:r>
              <a:rPr lang="ru-RU" dirty="0"/>
              <a:t>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dirty="0" err="1" smtClean="0"/>
              <a:t>вигляду</a:t>
            </a:r>
            <a:r>
              <a:rPr lang="ru-RU" dirty="0" smtClean="0"/>
              <a:t> такого </a:t>
            </a:r>
            <a:r>
              <a:rPr lang="ru-RU" dirty="0" err="1" smtClean="0"/>
              <a:t>вигляду</a:t>
            </a:r>
            <a:endParaRPr lang="ru-RU" dirty="0"/>
          </a:p>
          <a:p>
            <a:pPr marL="266700" indent="-266700">
              <a:buNone/>
            </a:pPr>
            <a:r>
              <a:rPr lang="ru-RU" dirty="0"/>
              <a:t>•    Для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суміжних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- </a:t>
            </a:r>
            <a:r>
              <a:rPr lang="ru-RU" dirty="0" err="1"/>
              <a:t>виділити</a:t>
            </a:r>
            <a:r>
              <a:rPr lang="ru-RU" dirty="0"/>
              <a:t> область, у яку </a:t>
            </a:r>
            <a:r>
              <a:rPr lang="ru-RU" dirty="0" err="1"/>
              <a:t>потрапляють</a:t>
            </a:r>
            <a:r>
              <a:rPr lang="ru-RU" dirty="0"/>
              <a:t> </a:t>
            </a:r>
            <a:r>
              <a:rPr lang="ru-RU" dirty="0" err="1"/>
              <a:t>потрібні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.</a:t>
            </a:r>
          </a:p>
          <a:p>
            <a:pPr marL="266700" indent="-266700">
              <a:buNone/>
            </a:pPr>
            <a:r>
              <a:rPr lang="ru-RU" dirty="0"/>
              <a:t>•    Для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не </a:t>
            </a:r>
            <a:r>
              <a:rPr lang="ru-RU" dirty="0" err="1"/>
              <a:t>суміжних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- </a:t>
            </a:r>
            <a:r>
              <a:rPr lang="ru-RU" dirty="0" err="1"/>
              <a:t>виділити</a:t>
            </a:r>
            <a:r>
              <a:rPr lang="ru-RU" dirty="0"/>
              <a:t> один </a:t>
            </a:r>
            <a:r>
              <a:rPr lang="ru-RU" dirty="0" err="1"/>
              <a:t>об'єкт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, </a:t>
            </a:r>
            <a:r>
              <a:rPr lang="ru-RU" dirty="0" err="1"/>
              <a:t>утримуючи</a:t>
            </a:r>
            <a:r>
              <a:rPr lang="ru-RU" dirty="0"/>
              <a:t> </a:t>
            </a:r>
            <a:r>
              <a:rPr lang="ru-RU" dirty="0" err="1"/>
              <a:t>натиснутою</a:t>
            </a:r>
            <a:r>
              <a:rPr lang="ru-RU" dirty="0"/>
              <a:t> </a:t>
            </a:r>
            <a:r>
              <a:rPr lang="ru-RU" dirty="0" err="1"/>
              <a:t>клавішу</a:t>
            </a:r>
            <a:r>
              <a:rPr lang="ru-RU" dirty="0"/>
              <a:t> </a:t>
            </a:r>
            <a:r>
              <a:rPr lang="ru-RU" b="1" dirty="0" err="1"/>
              <a:t>Ctrl</a:t>
            </a:r>
            <a:r>
              <a:rPr lang="ru-RU" dirty="0"/>
              <a:t>, </a:t>
            </a:r>
            <a:r>
              <a:rPr lang="ru-RU" dirty="0" err="1"/>
              <a:t>виділити</a:t>
            </a:r>
            <a:r>
              <a:rPr lang="ru-RU" dirty="0"/>
              <a:t> </a:t>
            </a:r>
            <a:r>
              <a:rPr lang="ru-RU" dirty="0" err="1"/>
              <a:t>решту</a:t>
            </a:r>
            <a:r>
              <a:rPr lang="ru-RU" dirty="0"/>
              <a:t> </a:t>
            </a:r>
            <a:r>
              <a:rPr lang="ru-RU" dirty="0" err="1"/>
              <a:t>потрібних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.</a:t>
            </a:r>
          </a:p>
          <a:p>
            <a:pPr marL="266700" indent="-266700">
              <a:buNone/>
            </a:pPr>
            <a:r>
              <a:rPr lang="ru-RU" dirty="0"/>
              <a:t>•    </a:t>
            </a:r>
            <a:r>
              <a:rPr lang="ru-RU" dirty="0" err="1"/>
              <a:t>Зняти</a:t>
            </a:r>
            <a:r>
              <a:rPr lang="ru-RU" dirty="0"/>
              <a:t>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об'єкта</a:t>
            </a:r>
            <a:r>
              <a:rPr lang="ru-RU" dirty="0"/>
              <a:t> - </a:t>
            </a:r>
            <a:r>
              <a:rPr lang="ru-RU" dirty="0" err="1"/>
              <a:t>вибрати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поза межами </a:t>
            </a:r>
            <a:r>
              <a:rPr lang="ru-RU" dirty="0" err="1"/>
              <a:t>виділення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cxnSp>
        <p:nvCxnSpPr>
          <p:cNvPr id="10243" name="AutoShape 3"/>
          <p:cNvCxnSpPr>
            <a:cxnSpLocks noChangeShapeType="1"/>
          </p:cNvCxnSpPr>
          <p:nvPr/>
        </p:nvCxnSpPr>
        <p:spPr bwMode="auto">
          <a:xfrm flipV="1">
            <a:off x="7286644" y="2500306"/>
            <a:ext cx="160337" cy="1412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3000372"/>
            <a:ext cx="1651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857628"/>
            <a:ext cx="3429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Редагування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та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1950">
              <a:buNone/>
            </a:pPr>
            <a:r>
              <a:rPr lang="ru-RU" dirty="0" err="1" smtClean="0"/>
              <a:t>Редагування</a:t>
            </a:r>
            <a:r>
              <a:rPr lang="ru-RU" dirty="0" smtClean="0"/>
              <a:t> </a:t>
            </a:r>
            <a:r>
              <a:rPr lang="ru-RU" dirty="0"/>
              <a:t>тексту в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звичайними</a:t>
            </a:r>
            <a:r>
              <a:rPr lang="ru-RU" dirty="0"/>
              <a:t> для </a:t>
            </a:r>
            <a:r>
              <a:rPr lang="ru-RU" dirty="0" err="1"/>
              <a:t>Word</a:t>
            </a:r>
            <a:r>
              <a:rPr lang="ru-RU" dirty="0"/>
              <a:t> </a:t>
            </a:r>
            <a:r>
              <a:rPr lang="ru-RU" dirty="0" smtClean="0"/>
              <a:t> способами. </a:t>
            </a:r>
          </a:p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швидкого</a:t>
            </a:r>
            <a:r>
              <a:rPr lang="ru-RU" dirty="0" smtClean="0"/>
              <a:t> </a:t>
            </a:r>
            <a:r>
              <a:rPr lang="ru-RU" dirty="0" err="1" smtClean="0"/>
              <a:t>очищення</a:t>
            </a:r>
            <a:r>
              <a:rPr lang="ru-RU" dirty="0" smtClean="0"/>
              <a:t> </a:t>
            </a:r>
            <a:r>
              <a:rPr lang="ru-RU" dirty="0" err="1" smtClean="0"/>
              <a:t>вмісту</a:t>
            </a:r>
            <a:r>
              <a:rPr lang="ru-RU" dirty="0" smtClean="0"/>
              <a:t> </a:t>
            </a:r>
            <a:r>
              <a:rPr lang="ru-RU" dirty="0" err="1" smtClean="0"/>
              <a:t>всієї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обєктів</a:t>
            </a:r>
            <a:r>
              <a:rPr lang="ru-RU" dirty="0" smtClean="0"/>
              <a:t> </a:t>
            </a:r>
            <a:r>
              <a:rPr lang="ru-RU" dirty="0" err="1" smtClean="0"/>
              <a:t>достатньо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виділити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натиснути</a:t>
            </a:r>
            <a:r>
              <a:rPr lang="ru-RU" dirty="0" smtClean="0"/>
              <a:t> </a:t>
            </a:r>
            <a:r>
              <a:rPr lang="ru-RU" dirty="0" err="1" smtClean="0"/>
              <a:t>клавішу</a:t>
            </a:r>
            <a:r>
              <a:rPr lang="ru-RU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Delete</a:t>
            </a:r>
            <a:r>
              <a:rPr lang="uk-UA" dirty="0" smtClean="0"/>
              <a:t>: дані будуть видалені, а сама таблиця залишиться.</a:t>
            </a:r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C17-4714-4BF1-A2CD-7604E8AF8864}" type="datetime1">
              <a:rPr lang="uk-UA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r>
              <a:rPr lang="ru-RU" dirty="0" err="1" smtClean="0"/>
              <a:t>Редагування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1"/>
            <a:ext cx="8472518" cy="4000528"/>
          </a:xfrm>
        </p:spPr>
        <p:txBody>
          <a:bodyPr>
            <a:normAutofit fontScale="92500"/>
          </a:bodyPr>
          <a:lstStyle/>
          <a:p>
            <a:pPr marL="0" indent="447675">
              <a:buNone/>
            </a:pPr>
            <a:r>
              <a:rPr lang="ru-RU" dirty="0" err="1"/>
              <a:t>Редагування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додавання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видалення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, </a:t>
            </a:r>
            <a:r>
              <a:rPr lang="ru-RU" dirty="0" err="1"/>
              <a:t>об'єднання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розділення</a:t>
            </a:r>
            <a:r>
              <a:rPr lang="ru-RU" dirty="0"/>
              <a:t> </a:t>
            </a:r>
            <a:r>
              <a:rPr lang="ru-RU" dirty="0" err="1"/>
              <a:t>клітинок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</a:t>
            </a:r>
            <a:endParaRPr lang="ru-RU" dirty="0" smtClean="0"/>
          </a:p>
          <a:p>
            <a:pPr marL="0" indent="447675">
              <a:buNone/>
            </a:pP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керування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</a:t>
            </a:r>
            <a:r>
              <a:rPr lang="ru-RU" dirty="0" err="1"/>
              <a:t>містяться</a:t>
            </a:r>
            <a:r>
              <a:rPr lang="ru-RU" dirty="0"/>
              <a:t> на </a:t>
            </a:r>
            <a:r>
              <a:rPr lang="ru-RU" dirty="0" err="1"/>
              <a:t>вкладці</a:t>
            </a:r>
            <a:r>
              <a:rPr lang="ru-RU" dirty="0"/>
              <a:t> </a:t>
            </a:r>
            <a:r>
              <a:rPr lang="ru-RU" dirty="0" smtClean="0"/>
              <a:t>Макет.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команд </a:t>
            </a:r>
            <a:r>
              <a:rPr lang="ru-RU" dirty="0" err="1"/>
              <a:t>розміщено</a:t>
            </a:r>
            <a:r>
              <a:rPr lang="ru-RU" dirty="0"/>
              <a:t> в контекстному меню </a:t>
            </a:r>
            <a:r>
              <a:rPr lang="ru-RU" dirty="0" err="1"/>
              <a:t>об'єктів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7F2B-034F-4D69-B1AF-A4296ED711A9}" type="datetime1">
              <a:rPr lang="uk-UA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29132"/>
            <a:ext cx="9144000" cy="1143008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86116" y="5643578"/>
            <a:ext cx="2732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Тимчасова</a:t>
            </a:r>
            <a:r>
              <a:rPr lang="ru-RU" dirty="0"/>
              <a:t> вкладка Макет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2"/>
            <a:r>
              <a:rPr lang="ru-RU" sz="1100" dirty="0"/>
              <a:t/>
            </a:r>
            <a:br>
              <a:rPr lang="ru-RU" sz="1100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28728" y="1928802"/>
            <a:ext cx="6400800" cy="1752600"/>
          </a:xfrm>
        </p:spPr>
        <p:txBody>
          <a:bodyPr/>
          <a:lstStyle/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Урок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endParaRPr lang="uk-UA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Таблиці в текстових документах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8858312" cy="4857784"/>
          </a:xfrm>
        </p:spPr>
        <p:txBody>
          <a:bodyPr>
            <a:normAutofit fontScale="85000" lnSpcReduction="20000"/>
          </a:bodyPr>
          <a:lstStyle/>
          <a:p>
            <a:pPr marL="0" indent="266700">
              <a:buNone/>
            </a:pPr>
            <a:r>
              <a:rPr lang="ru-RU" dirty="0"/>
              <a:t>У </a:t>
            </a:r>
            <a:r>
              <a:rPr lang="ru-RU" dirty="0" err="1"/>
              <a:t>групі</a:t>
            </a:r>
            <a:r>
              <a:rPr lang="ru-RU" dirty="0"/>
              <a:t> Рядки та </a:t>
            </a:r>
            <a:r>
              <a:rPr lang="ru-RU" dirty="0" err="1"/>
              <a:t>стовпці</a:t>
            </a:r>
            <a:r>
              <a:rPr lang="ru-RU" dirty="0"/>
              <a:t> </a:t>
            </a:r>
            <a:r>
              <a:rPr lang="ru-RU" dirty="0" err="1"/>
              <a:t>розміщені</a:t>
            </a:r>
            <a:r>
              <a:rPr lang="ru-RU" dirty="0"/>
              <a:t> кнопки для </a:t>
            </a:r>
            <a:r>
              <a:rPr lang="ru-RU" dirty="0" err="1"/>
              <a:t>вставлення</a:t>
            </a:r>
            <a:r>
              <a:rPr lang="ru-RU" dirty="0"/>
              <a:t> та </a:t>
            </a:r>
            <a:r>
              <a:rPr lang="ru-RU" dirty="0" err="1"/>
              <a:t>видалення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.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err="1"/>
              <a:t>застосовуються</a:t>
            </a:r>
            <a:r>
              <a:rPr lang="ru-RU" dirty="0"/>
              <a:t> до </a:t>
            </a:r>
            <a:r>
              <a:rPr lang="ru-RU" dirty="0" err="1"/>
              <a:t>виділених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поточних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для </a:t>
            </a:r>
            <a:r>
              <a:rPr lang="ru-RU" dirty="0" err="1"/>
              <a:t>вставлення</a:t>
            </a:r>
            <a:r>
              <a:rPr lang="ru-RU" dirty="0"/>
              <a:t> </a:t>
            </a:r>
            <a:r>
              <a:rPr lang="ru-RU" dirty="0" err="1"/>
              <a:t>додаткового</a:t>
            </a:r>
            <a:r>
              <a:rPr lang="ru-RU" dirty="0"/>
              <a:t> рядка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рядок,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вставлятиметься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, та </a:t>
            </a:r>
            <a:r>
              <a:rPr lang="ru-RU" dirty="0" err="1"/>
              <a:t>вибрати</a:t>
            </a:r>
            <a:r>
              <a:rPr lang="ru-RU" dirty="0"/>
              <a:t> одну </a:t>
            </a:r>
            <a:r>
              <a:rPr lang="ru-RU" dirty="0" err="1"/>
              <a:t>з</a:t>
            </a:r>
            <a:r>
              <a:rPr lang="ru-RU" dirty="0"/>
              <a:t> команд </a:t>
            </a:r>
            <a:r>
              <a:rPr lang="ru-RU" b="1" dirty="0" err="1">
                <a:solidFill>
                  <a:srgbClr val="FF0000"/>
                </a:solidFill>
              </a:rPr>
              <a:t>Вставити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зверху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чи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Вставити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знизу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бажаного</a:t>
            </a:r>
            <a:r>
              <a:rPr lang="ru-RU" dirty="0"/>
              <a:t> результату. </a:t>
            </a:r>
            <a:r>
              <a:rPr lang="ru-RU" dirty="0" err="1"/>
              <a:t>Додатковий</a:t>
            </a:r>
            <a:r>
              <a:rPr lang="ru-RU" dirty="0"/>
              <a:t> рядок у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вставити</a:t>
            </a:r>
            <a:r>
              <a:rPr lang="ru-RU" dirty="0"/>
              <a:t>, </a:t>
            </a:r>
            <a:r>
              <a:rPr lang="ru-RU" dirty="0" err="1"/>
              <a:t>натиснувши</a:t>
            </a:r>
            <a:r>
              <a:rPr lang="ru-RU" dirty="0"/>
              <a:t> </a:t>
            </a:r>
            <a:r>
              <a:rPr lang="ru-RU" dirty="0" err="1"/>
              <a:t>клавішу</a:t>
            </a:r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Tab</a:t>
            </a:r>
            <a:r>
              <a:rPr lang="ru-RU" dirty="0"/>
              <a:t> в </a:t>
            </a:r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клітинці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.</a:t>
            </a:r>
          </a:p>
          <a:p>
            <a:pPr marL="0" indent="266700">
              <a:buNone/>
            </a:pPr>
            <a:r>
              <a:rPr lang="ru-RU" dirty="0"/>
              <a:t>     </a:t>
            </a:r>
            <a:r>
              <a:rPr lang="ru-RU" dirty="0" err="1"/>
              <a:t>Аналогічно</a:t>
            </a:r>
            <a:r>
              <a:rPr lang="ru-RU" dirty="0"/>
              <a:t> в </a:t>
            </a:r>
            <a:r>
              <a:rPr lang="ru-RU" dirty="0" err="1"/>
              <a:t>таблицю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вставити</a:t>
            </a:r>
            <a:r>
              <a:rPr lang="ru-RU" dirty="0"/>
              <a:t> </a:t>
            </a:r>
            <a:r>
              <a:rPr lang="ru-RU" dirty="0" err="1"/>
              <a:t>стовпці</a:t>
            </a:r>
            <a:r>
              <a:rPr lang="ru-RU" dirty="0"/>
              <a:t>, </a:t>
            </a:r>
            <a:r>
              <a:rPr lang="ru-RU" dirty="0" err="1"/>
              <a:t>використавши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Вставити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зліва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чи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Вставити</a:t>
            </a:r>
            <a:r>
              <a:rPr lang="ru-RU" b="1" dirty="0">
                <a:solidFill>
                  <a:srgbClr val="FF0000"/>
                </a:solidFill>
              </a:rPr>
              <a:t> справа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00034" y="6357958"/>
            <a:ext cx="2133600" cy="365125"/>
          </a:xfrm>
        </p:spPr>
        <p:txBody>
          <a:bodyPr/>
          <a:lstStyle/>
          <a:p>
            <a:fld id="{48E13182-C06B-4836-A76F-71BAD34956EA}" type="datetime1">
              <a:rPr lang="uk-UA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1143008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2500298" y="1142984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Вставляння клітинки, рядка чи стовпця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42844" y="1071546"/>
            <a:ext cx="4500594" cy="5054617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/>
              <a:t>Для </a:t>
            </a:r>
            <a:r>
              <a:rPr lang="ru-RU" dirty="0" err="1"/>
              <a:t>вставлення</a:t>
            </a:r>
            <a:r>
              <a:rPr lang="ru-RU" dirty="0"/>
              <a:t> в </a:t>
            </a:r>
            <a:r>
              <a:rPr lang="ru-RU" dirty="0" err="1"/>
              <a:t>таблицю</a:t>
            </a:r>
            <a:r>
              <a:rPr lang="ru-RU" dirty="0"/>
              <a:t> </a:t>
            </a:r>
            <a:r>
              <a:rPr lang="ru-RU" dirty="0" err="1"/>
              <a:t>окремої</a:t>
            </a:r>
            <a:r>
              <a:rPr lang="ru-RU" dirty="0"/>
              <a:t> </a:t>
            </a:r>
            <a:r>
              <a:rPr lang="ru-RU" dirty="0" err="1"/>
              <a:t>клітинки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відкрити</a:t>
            </a:r>
            <a:r>
              <a:rPr lang="ru-RU" dirty="0"/>
              <a:t> </a:t>
            </a:r>
            <a:r>
              <a:rPr lang="ru-RU" dirty="0" err="1"/>
              <a:t>діалогове</a:t>
            </a:r>
            <a:r>
              <a:rPr lang="ru-RU" dirty="0"/>
              <a:t> </a:t>
            </a:r>
            <a:r>
              <a:rPr lang="ru-RU" dirty="0" err="1"/>
              <a:t>вікно</a:t>
            </a:r>
            <a:r>
              <a:rPr lang="ru-RU" dirty="0"/>
              <a:t> </a:t>
            </a:r>
            <a:r>
              <a:rPr lang="ru-RU" dirty="0" err="1"/>
              <a:t>зазначеної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/>
              <a:t>вибрати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вставлення</a:t>
            </a:r>
            <a:r>
              <a:rPr lang="ru-RU" dirty="0"/>
              <a:t> -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зсувом</a:t>
            </a:r>
            <a:r>
              <a:rPr lang="ru-RU" b="1" dirty="0">
                <a:solidFill>
                  <a:srgbClr val="FF0000"/>
                </a:solidFill>
              </a:rPr>
              <a:t> вправо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униз</a:t>
            </a:r>
            <a:r>
              <a:rPr lang="ru-RU" dirty="0"/>
              <a:t>.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 способу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зсувом</a:t>
            </a:r>
            <a:r>
              <a:rPr lang="ru-RU" dirty="0"/>
              <a:t> вправо в поточному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ru-RU" dirty="0" err="1"/>
              <a:t>з'явиться</a:t>
            </a:r>
            <a:r>
              <a:rPr lang="ru-RU" dirty="0"/>
              <a:t> нова </a:t>
            </a:r>
            <a:r>
              <a:rPr lang="ru-RU" dirty="0" err="1"/>
              <a:t>клітинка</a:t>
            </a:r>
            <a:r>
              <a:rPr lang="ru-RU" dirty="0"/>
              <a:t>, а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клітинки</a:t>
            </a:r>
            <a:r>
              <a:rPr lang="ru-RU" dirty="0"/>
              <a:t> рядка </a:t>
            </a:r>
            <a:r>
              <a:rPr lang="ru-RU" dirty="0" err="1"/>
              <a:t>перемістяться</a:t>
            </a:r>
            <a:r>
              <a:rPr lang="ru-RU" dirty="0"/>
              <a:t> </a:t>
            </a:r>
            <a:r>
              <a:rPr lang="ru-RU" dirty="0" err="1"/>
              <a:t>правіше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вибору</a:t>
            </a:r>
            <a:r>
              <a:rPr lang="ru-RU" dirty="0"/>
              <a:t> способу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зсувом</a:t>
            </a:r>
            <a:r>
              <a:rPr lang="ru-RU" dirty="0"/>
              <a:t> </a:t>
            </a:r>
            <a:r>
              <a:rPr lang="ru-RU" dirty="0" err="1"/>
              <a:t>униз</a:t>
            </a:r>
            <a:r>
              <a:rPr lang="ru-RU" dirty="0"/>
              <a:t> у </a:t>
            </a:r>
            <a:r>
              <a:rPr lang="ru-RU" dirty="0" err="1"/>
              <a:t>таблиці</a:t>
            </a:r>
            <a:r>
              <a:rPr lang="ru-RU" dirty="0"/>
              <a:t> на поточному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ru-RU" dirty="0" err="1"/>
              <a:t>з'явиться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рядок.</a:t>
            </a:r>
          </a:p>
          <a:p>
            <a:pPr marL="0" indent="361950">
              <a:buNone/>
            </a:pPr>
            <a:r>
              <a:rPr lang="ru-RU" dirty="0"/>
              <a:t>     </a:t>
            </a:r>
            <a:r>
              <a:rPr lang="ru-RU" dirty="0" err="1"/>
              <a:t>Додати</a:t>
            </a:r>
            <a:r>
              <a:rPr lang="ru-RU" dirty="0"/>
              <a:t> до </a:t>
            </a:r>
            <a:r>
              <a:rPr lang="ru-RU" dirty="0" err="1"/>
              <a:t>таблиці</a:t>
            </a:r>
            <a:r>
              <a:rPr lang="ru-RU" dirty="0"/>
              <a:t> рядок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стовпець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, </a:t>
            </a:r>
            <a:r>
              <a:rPr lang="ru-RU" dirty="0" err="1"/>
              <a:t>вибравши</a:t>
            </a:r>
            <a:r>
              <a:rPr lang="ru-RU" dirty="0"/>
              <a:t> </a:t>
            </a:r>
            <a:r>
              <a:rPr lang="ru-RU" dirty="0" err="1"/>
              <a:t>відповідний</a:t>
            </a:r>
            <a:r>
              <a:rPr lang="ru-RU" dirty="0"/>
              <a:t> </a:t>
            </a:r>
            <a:r>
              <a:rPr lang="ru-RU" dirty="0" err="1"/>
              <a:t>перемикач</a:t>
            </a:r>
            <a:r>
              <a:rPr lang="ru-RU" dirty="0"/>
              <a:t> у </a:t>
            </a:r>
            <a:r>
              <a:rPr lang="ru-RU" dirty="0" err="1"/>
              <a:t>вікні</a:t>
            </a:r>
            <a:r>
              <a:rPr lang="ru-RU" dirty="0"/>
              <a:t> </a:t>
            </a:r>
            <a:r>
              <a:rPr lang="ru-RU" dirty="0" err="1"/>
              <a:t>Додавання</a:t>
            </a:r>
            <a:r>
              <a:rPr lang="ru-RU" dirty="0"/>
              <a:t> </a:t>
            </a:r>
            <a:r>
              <a:rPr lang="ru-RU" dirty="0" err="1"/>
              <a:t>клітинок</a:t>
            </a:r>
            <a:r>
              <a:rPr lang="ru-RU" dirty="0"/>
              <a:t>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C97F-7D23-4671-A012-E56048D9F468}" type="datetime1">
              <a:rPr lang="uk-UA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10" name="Содержимое 9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071678"/>
            <a:ext cx="4038600" cy="260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Редагування таблиці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Видалення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14282" y="2174875"/>
            <a:ext cx="4283106" cy="3951288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dirty="0" err="1"/>
              <a:t>Видалити</a:t>
            </a:r>
            <a:r>
              <a:rPr lang="ru-RU" dirty="0"/>
              <a:t> </a:t>
            </a:r>
            <a:r>
              <a:rPr lang="ru-RU" dirty="0" err="1"/>
              <a:t>будь-який</a:t>
            </a:r>
            <a:r>
              <a:rPr lang="ru-RU" dirty="0"/>
              <a:t> </a:t>
            </a:r>
            <a:r>
              <a:rPr lang="ru-RU" dirty="0" err="1"/>
              <a:t>виділений</a:t>
            </a:r>
            <a:r>
              <a:rPr lang="ru-RU" dirty="0"/>
              <a:t> рядок, </a:t>
            </a:r>
            <a:r>
              <a:rPr lang="ru-RU" dirty="0" err="1"/>
              <a:t>стовпець</a:t>
            </a:r>
            <a:r>
              <a:rPr lang="ru-RU" dirty="0"/>
              <a:t>, </a:t>
            </a:r>
            <a:r>
              <a:rPr lang="ru-RU" dirty="0" err="1"/>
              <a:t>клітинку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всю </a:t>
            </a:r>
            <a:r>
              <a:rPr lang="ru-RU" dirty="0" err="1"/>
              <a:t>таблицю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команд списку </a:t>
            </a:r>
            <a:r>
              <a:rPr lang="ru-RU" b="1" dirty="0" err="1">
                <a:solidFill>
                  <a:srgbClr val="FF0000"/>
                </a:solidFill>
              </a:rPr>
              <a:t>Видалити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клавішею</a:t>
            </a:r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Backspace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/>
              <a:t>      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Об'єднання 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361950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клітинок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</a:t>
            </a:r>
            <a:r>
              <a:rPr lang="ru-RU" dirty="0" err="1" smtClean="0"/>
              <a:t>поруч</a:t>
            </a:r>
            <a:r>
              <a:rPr lang="ru-RU" dirty="0" smtClean="0"/>
              <a:t>,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об'єднати</a:t>
            </a:r>
            <a:r>
              <a:rPr lang="ru-RU" dirty="0" smtClean="0"/>
              <a:t> в одну, то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виділити</a:t>
            </a:r>
            <a:r>
              <a:rPr lang="ru-RU" dirty="0" smtClean="0"/>
              <a:t> та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b="1" dirty="0" err="1" smtClean="0">
                <a:solidFill>
                  <a:srgbClr val="FF0000"/>
                </a:solidFill>
              </a:rPr>
              <a:t>Об'єднати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клітинки</a:t>
            </a:r>
            <a:r>
              <a:rPr lang="ru-RU" b="1" dirty="0" smtClean="0">
                <a:solidFill>
                  <a:srgbClr val="FF0000"/>
                </a:solidFill>
              </a:rPr>
              <a:t> в </a:t>
            </a:r>
            <a:r>
              <a:rPr lang="ru-RU" b="1" dirty="0" err="1" smtClean="0">
                <a:solidFill>
                  <a:srgbClr val="FF0000"/>
                </a:solidFill>
              </a:rPr>
              <a:t>групі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Об'єднання</a:t>
            </a:r>
            <a:r>
              <a:rPr lang="ru-RU" dirty="0" smtClean="0"/>
              <a:t>. 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об'єднання</a:t>
            </a:r>
            <a:r>
              <a:rPr lang="ru-RU" dirty="0" smtClean="0"/>
              <a:t> </a:t>
            </a:r>
            <a:r>
              <a:rPr lang="ru-RU" dirty="0" err="1" smtClean="0"/>
              <a:t>вміст</a:t>
            </a:r>
            <a:r>
              <a:rPr lang="ru-RU" dirty="0" smtClean="0"/>
              <a:t> </a:t>
            </a:r>
            <a:r>
              <a:rPr lang="ru-RU" dirty="0" err="1" smtClean="0"/>
              <a:t>клітинок</a:t>
            </a:r>
            <a:r>
              <a:rPr lang="ru-RU" dirty="0" smtClean="0"/>
              <a:t> «</a:t>
            </a:r>
            <a:r>
              <a:rPr lang="ru-RU" dirty="0" err="1" smtClean="0"/>
              <a:t>склеюється</a:t>
            </a:r>
            <a:r>
              <a:rPr lang="ru-RU" dirty="0" smtClean="0"/>
              <a:t>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розміщується</a:t>
            </a:r>
            <a:r>
              <a:rPr lang="ru-RU" dirty="0" smtClean="0"/>
              <a:t> в </a:t>
            </a:r>
            <a:r>
              <a:rPr lang="ru-RU" dirty="0" err="1" smtClean="0"/>
              <a:t>об'єднаній</a:t>
            </a:r>
            <a:r>
              <a:rPr lang="ru-RU" dirty="0" smtClean="0"/>
              <a:t> </a:t>
            </a:r>
            <a:r>
              <a:rPr lang="ru-RU" dirty="0" err="1" smtClean="0"/>
              <a:t>клітинці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1680-7DCB-4AD4-99D6-BED4FF9B6052}" type="datetime1">
              <a:rPr lang="uk-UA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Поділ клітинок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266700">
              <a:buNone/>
            </a:pPr>
            <a:r>
              <a:rPr lang="ru-RU" dirty="0"/>
              <a:t>Для </a:t>
            </a:r>
            <a:r>
              <a:rPr lang="ru-RU" dirty="0" err="1"/>
              <a:t>розділення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суміжних</a:t>
            </a:r>
            <a:r>
              <a:rPr lang="ru-RU" dirty="0"/>
              <a:t> </a:t>
            </a:r>
            <a:r>
              <a:rPr lang="ru-RU" dirty="0" err="1"/>
              <a:t>клітинок</a:t>
            </a:r>
            <a:r>
              <a:rPr lang="ru-RU" dirty="0"/>
              <a:t> треба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алгоритм:</a:t>
            </a:r>
          </a:p>
          <a:p>
            <a:pPr marL="0" indent="266700">
              <a:buNone/>
            </a:pPr>
            <a:r>
              <a:rPr lang="ru-RU" dirty="0"/>
              <a:t>1.  </a:t>
            </a:r>
            <a:r>
              <a:rPr lang="ru-RU" dirty="0" err="1"/>
              <a:t>Виділити</a:t>
            </a:r>
            <a:r>
              <a:rPr lang="ru-RU" dirty="0"/>
              <a:t> </a:t>
            </a:r>
            <a:r>
              <a:rPr lang="ru-RU" dirty="0" err="1"/>
              <a:t>потрібні</a:t>
            </a:r>
            <a:r>
              <a:rPr lang="ru-RU" dirty="0"/>
              <a:t> </a:t>
            </a:r>
            <a:r>
              <a:rPr lang="ru-RU" dirty="0" err="1"/>
              <a:t>клітинки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.</a:t>
            </a:r>
          </a:p>
          <a:p>
            <a:pPr marL="0" indent="266700">
              <a:buNone/>
            </a:pPr>
            <a:r>
              <a:rPr lang="ru-RU" dirty="0"/>
              <a:t>2.  </a:t>
            </a:r>
            <a:r>
              <a:rPr lang="ru-RU" dirty="0" err="1"/>
              <a:t>Вибрати</a:t>
            </a:r>
            <a:r>
              <a:rPr lang="ru-RU" dirty="0"/>
              <a:t> на </a:t>
            </a:r>
            <a:r>
              <a:rPr lang="ru-RU" dirty="0" err="1"/>
              <a:t>вкладці</a:t>
            </a:r>
            <a:r>
              <a:rPr lang="ru-RU" dirty="0"/>
              <a:t> Макет у </a:t>
            </a:r>
            <a:r>
              <a:rPr lang="ru-RU" dirty="0" err="1"/>
              <a:t>групі</a:t>
            </a:r>
            <a:r>
              <a:rPr lang="ru-RU" dirty="0"/>
              <a:t> </a:t>
            </a:r>
            <a:r>
              <a:rPr lang="ru-RU" dirty="0" err="1"/>
              <a:t>Об'єднання</a:t>
            </a:r>
            <a:r>
              <a:rPr lang="ru-RU" dirty="0"/>
              <a:t> кнопку </a:t>
            </a:r>
            <a:r>
              <a:rPr lang="ru-RU" dirty="0" err="1"/>
              <a:t>Розділити</a:t>
            </a:r>
            <a:r>
              <a:rPr lang="ru-RU" dirty="0"/>
              <a:t> </a:t>
            </a:r>
            <a:r>
              <a:rPr lang="ru-RU" dirty="0" err="1" smtClean="0"/>
              <a:t>клітинки</a:t>
            </a:r>
            <a:r>
              <a:rPr lang="ru-RU" dirty="0" smtClean="0"/>
              <a:t>.</a:t>
            </a:r>
            <a:endParaRPr lang="ru-RU" dirty="0"/>
          </a:p>
          <a:p>
            <a:pPr marL="0" indent="266700">
              <a:buNone/>
            </a:pPr>
            <a:r>
              <a:rPr lang="ru-RU" dirty="0"/>
              <a:t>3.  </a:t>
            </a:r>
            <a:r>
              <a:rPr lang="ru-RU" dirty="0" err="1"/>
              <a:t>Указати</a:t>
            </a:r>
            <a:r>
              <a:rPr lang="ru-RU" dirty="0"/>
              <a:t> в </a:t>
            </a:r>
            <a:r>
              <a:rPr lang="ru-RU" dirty="0" err="1"/>
              <a:t>діалоговому</a:t>
            </a:r>
            <a:r>
              <a:rPr lang="ru-RU" dirty="0"/>
              <a:t> </a:t>
            </a:r>
            <a:r>
              <a:rPr lang="ru-RU" dirty="0" err="1" smtClean="0"/>
              <a:t>вікні</a:t>
            </a:r>
            <a:r>
              <a:rPr lang="ru-RU" dirty="0" smtClean="0"/>
              <a:t>, </a:t>
            </a:r>
            <a:r>
              <a:rPr lang="ru-RU" dirty="0"/>
              <a:t>на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рядків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стовпців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розділити</a:t>
            </a:r>
            <a:r>
              <a:rPr lang="ru-RU" dirty="0"/>
              <a:t> </a:t>
            </a:r>
            <a:r>
              <a:rPr lang="ru-RU" dirty="0" err="1"/>
              <a:t>клітинки</a:t>
            </a:r>
            <a:r>
              <a:rPr lang="ru-RU" dirty="0"/>
              <a:t>.    </a:t>
            </a:r>
          </a:p>
          <a:p>
            <a:pPr marL="0" indent="266700">
              <a:buNone/>
            </a:pPr>
            <a:r>
              <a:rPr lang="ru-RU" dirty="0"/>
              <a:t> </a:t>
            </a:r>
            <a:r>
              <a:rPr lang="ru-RU" dirty="0" smtClean="0"/>
              <a:t>4</a:t>
            </a:r>
            <a:r>
              <a:rPr lang="ru-RU" dirty="0"/>
              <a:t>. </a:t>
            </a:r>
            <a:r>
              <a:rPr lang="ru-RU" dirty="0" err="1"/>
              <a:t>Указати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r>
              <a:rPr lang="ru-RU" dirty="0"/>
              <a:t> тексту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розділ</a:t>
            </a:r>
            <a:r>
              <a:rPr lang="ru-RU" dirty="0"/>
              <a:t> </a:t>
            </a:r>
            <a:r>
              <a:rPr lang="ru-RU" dirty="0" err="1"/>
              <a:t>позначку</a:t>
            </a:r>
            <a:r>
              <a:rPr lang="ru-RU" dirty="0"/>
              <a:t> </a:t>
            </a:r>
            <a:r>
              <a:rPr lang="ru-RU" dirty="0" err="1"/>
              <a:t>відповідного</a:t>
            </a:r>
            <a:r>
              <a:rPr lang="ru-RU" dirty="0"/>
              <a:t> </a:t>
            </a:r>
            <a:r>
              <a:rPr lang="ru-RU" dirty="0" err="1"/>
              <a:t>прапорця</a:t>
            </a:r>
            <a:r>
              <a:rPr lang="ru-RU" dirty="0"/>
              <a:t>.</a:t>
            </a:r>
          </a:p>
          <a:p>
            <a:pPr marL="0" indent="266700">
              <a:buNone/>
            </a:pPr>
            <a:r>
              <a:rPr lang="ru-RU" dirty="0"/>
              <a:t>5  </a:t>
            </a:r>
            <a:r>
              <a:rPr lang="ru-RU" dirty="0" err="1"/>
              <a:t>Вибрати</a:t>
            </a:r>
            <a:r>
              <a:rPr lang="ru-RU" dirty="0"/>
              <a:t> ОК. </a:t>
            </a:r>
          </a:p>
          <a:p>
            <a:pPr marL="0" indent="266700">
              <a:buNone/>
            </a:pPr>
            <a:r>
              <a:rPr lang="ru-RU" dirty="0"/>
              <a:t> 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8200" y="2362418"/>
            <a:ext cx="4038600" cy="300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A67D7-03D2-4603-AD09-B80292143F86}" type="datetime1">
              <a:rPr lang="uk-UA" smtClean="0"/>
              <a:t>12.01.2013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4857784" cy="72547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Редагування таблиці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071546"/>
            <a:ext cx="4429156" cy="5054617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Розділити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об'єднати</a:t>
            </a:r>
            <a:r>
              <a:rPr lang="ru-RU" dirty="0" smtClean="0"/>
              <a:t> </a:t>
            </a:r>
            <a:r>
              <a:rPr lang="ru-RU" dirty="0" err="1" smtClean="0"/>
              <a:t>клітинки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, </a:t>
            </a:r>
            <a:r>
              <a:rPr lang="ru-RU" dirty="0" err="1" smtClean="0"/>
              <a:t>використавши</a:t>
            </a:r>
            <a:r>
              <a:rPr lang="ru-RU" dirty="0" smtClean="0"/>
              <a:t> </a:t>
            </a:r>
            <a:r>
              <a:rPr lang="ru-RU" dirty="0" err="1" smtClean="0"/>
              <a:t>інструменти</a:t>
            </a:r>
            <a:r>
              <a:rPr lang="ru-RU" dirty="0" smtClean="0"/>
              <a:t> </a:t>
            </a:r>
            <a:r>
              <a:rPr lang="ru-RU" dirty="0" err="1" smtClean="0"/>
              <a:t>Накреслити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 та </a:t>
            </a:r>
            <a:r>
              <a:rPr lang="ru-RU" dirty="0" err="1" smtClean="0"/>
              <a:t>Гумка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Накреслити</a:t>
            </a:r>
            <a:r>
              <a:rPr lang="ru-RU" dirty="0" smtClean="0"/>
              <a:t> </a:t>
            </a:r>
            <a:r>
              <a:rPr lang="ru-RU" dirty="0" err="1" smtClean="0"/>
              <a:t>межі</a:t>
            </a:r>
            <a:r>
              <a:rPr lang="ru-RU" dirty="0" smtClean="0"/>
              <a:t> вкладки Конструктор.</a:t>
            </a:r>
          </a:p>
          <a:p>
            <a:pPr marL="0" indent="361950">
              <a:buNone/>
            </a:pPr>
            <a:r>
              <a:rPr lang="ru-RU" dirty="0" smtClean="0"/>
              <a:t>     </a:t>
            </a:r>
          </a:p>
          <a:p>
            <a:pPr marL="0" indent="361950">
              <a:buNone/>
            </a:pPr>
            <a:r>
              <a:rPr lang="ru-RU" dirty="0" smtClean="0"/>
              <a:t>    Кнопку </a:t>
            </a:r>
            <a:r>
              <a:rPr lang="ru-RU" dirty="0" err="1" smtClean="0"/>
              <a:t>Розділити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 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Об'єднання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, коли </a:t>
            </a:r>
            <a:r>
              <a:rPr lang="ru-RU" dirty="0" err="1" smtClean="0"/>
              <a:t>таблицю</a:t>
            </a:r>
            <a:r>
              <a:rPr lang="ru-RU" dirty="0" smtClean="0"/>
              <a:t> в </a:t>
            </a:r>
            <a:r>
              <a:rPr lang="ru-RU" dirty="0" err="1" smtClean="0"/>
              <a:t>документі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розділити</a:t>
            </a:r>
            <a:r>
              <a:rPr lang="ru-RU" dirty="0" smtClean="0"/>
              <a:t> на </a:t>
            </a:r>
            <a:r>
              <a:rPr lang="ru-RU" dirty="0" err="1" smtClean="0"/>
              <a:t>дві</a:t>
            </a:r>
            <a:r>
              <a:rPr lang="ru-RU" dirty="0" smtClean="0"/>
              <a:t> для </a:t>
            </a:r>
            <a:r>
              <a:rPr lang="ru-RU" dirty="0" err="1" smtClean="0"/>
              <a:t>введення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ними тексту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перенесення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на </a:t>
            </a:r>
            <a:r>
              <a:rPr lang="ru-RU" dirty="0" err="1" smtClean="0"/>
              <a:t>іншу</a:t>
            </a:r>
            <a:r>
              <a:rPr lang="ru-RU" dirty="0" smtClean="0"/>
              <a:t> </a:t>
            </a:r>
            <a:r>
              <a:rPr lang="ru-RU" dirty="0" err="1" smtClean="0"/>
              <a:t>сторінку</a:t>
            </a:r>
            <a:r>
              <a:rPr lang="ru-RU" dirty="0" smtClean="0"/>
              <a:t>. Для </a:t>
            </a:r>
            <a:r>
              <a:rPr lang="ru-RU" dirty="0" err="1" smtClean="0"/>
              <a:t>цього</a:t>
            </a:r>
            <a:r>
              <a:rPr lang="ru-RU" dirty="0" smtClean="0"/>
              <a:t> курсор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розмістити</a:t>
            </a:r>
            <a:r>
              <a:rPr lang="ru-RU" dirty="0" smtClean="0"/>
              <a:t> в тому рядку </a:t>
            </a:r>
            <a:r>
              <a:rPr lang="ru-RU" dirty="0" err="1" smtClean="0"/>
              <a:t>таблиці</a:t>
            </a:r>
            <a:r>
              <a:rPr lang="ru-RU" dirty="0" smtClean="0"/>
              <a:t>, перед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планується</a:t>
            </a:r>
            <a:r>
              <a:rPr lang="ru-RU" dirty="0" smtClean="0"/>
              <a:t> </a:t>
            </a:r>
            <a:r>
              <a:rPr lang="ru-RU" dirty="0" err="1" smtClean="0"/>
              <a:t>розрив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     </a:t>
            </a:r>
          </a:p>
          <a:p>
            <a:pPr marL="0" indent="361950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таблиця</a:t>
            </a:r>
            <a:r>
              <a:rPr lang="ru-RU" dirty="0" smtClean="0"/>
              <a:t> велика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розміщується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на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сторінці</a:t>
            </a:r>
            <a:r>
              <a:rPr lang="ru-RU" dirty="0" smtClean="0"/>
              <a:t> текстового документа, то заголовки </a:t>
            </a:r>
            <a:r>
              <a:rPr lang="ru-RU" dirty="0" err="1" smtClean="0"/>
              <a:t>стовпців</a:t>
            </a:r>
            <a:r>
              <a:rPr lang="ru-RU" dirty="0" smtClean="0"/>
              <a:t> на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сторінках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вставити</a:t>
            </a:r>
            <a:r>
              <a:rPr lang="ru-RU" dirty="0" smtClean="0"/>
              <a:t> автоматично.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виділити</a:t>
            </a:r>
            <a:r>
              <a:rPr lang="ru-RU" dirty="0" smtClean="0"/>
              <a:t> рядок </a:t>
            </a:r>
            <a:r>
              <a:rPr lang="ru-RU" dirty="0" err="1" smtClean="0"/>
              <a:t>заголовків</a:t>
            </a:r>
            <a:r>
              <a:rPr lang="ru-RU" dirty="0" smtClean="0"/>
              <a:t> на початку </a:t>
            </a:r>
            <a:r>
              <a:rPr lang="ru-RU" dirty="0" err="1" smtClean="0"/>
              <a:t>таблиці</a:t>
            </a:r>
            <a:r>
              <a:rPr lang="ru-RU" dirty="0" smtClean="0"/>
              <a:t> та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Макет =&gt; </a:t>
            </a:r>
            <a:r>
              <a:rPr lang="ru-RU" b="1" dirty="0" err="1" smtClean="0">
                <a:solidFill>
                  <a:srgbClr val="FF0000"/>
                </a:solidFill>
              </a:rPr>
              <a:t>Дані</a:t>
            </a:r>
            <a:r>
              <a:rPr lang="ru-RU" b="1" dirty="0" smtClean="0">
                <a:solidFill>
                  <a:srgbClr val="FF0000"/>
                </a:solidFill>
              </a:rPr>
              <a:t> =&gt; </a:t>
            </a:r>
            <a:r>
              <a:rPr lang="ru-RU" b="1" dirty="0" err="1" smtClean="0">
                <a:solidFill>
                  <a:srgbClr val="FF0000"/>
                </a:solidFill>
              </a:rPr>
              <a:t>Повторити</a:t>
            </a:r>
            <a:r>
              <a:rPr lang="ru-RU" b="1" dirty="0" smtClean="0">
                <a:solidFill>
                  <a:srgbClr val="FF0000"/>
                </a:solidFill>
              </a:rPr>
              <a:t> рядки </a:t>
            </a:r>
            <a:r>
              <a:rPr lang="ru-RU" b="1" dirty="0" err="1" smtClean="0">
                <a:solidFill>
                  <a:srgbClr val="FF0000"/>
                </a:solidFill>
              </a:rPr>
              <a:t>заголовків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0B66-1F44-4233-9E1A-6DD48EA92027}" type="datetime1">
              <a:rPr lang="uk-UA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42852"/>
            <a:ext cx="2214578" cy="324579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571876"/>
            <a:ext cx="1866900" cy="11049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786322"/>
            <a:ext cx="2425700" cy="10922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Перетворення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на текст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 У тому </a:t>
            </a:r>
            <a:r>
              <a:rPr lang="ru-RU" dirty="0" err="1" smtClean="0"/>
              <a:t>випадку</a:t>
            </a:r>
            <a:r>
              <a:rPr lang="ru-RU" dirty="0" smtClean="0"/>
              <a:t>, коли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видалити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документа, 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вміст</a:t>
            </a:r>
            <a:r>
              <a:rPr lang="ru-RU" dirty="0" smtClean="0"/>
              <a:t> подати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звичайного</a:t>
            </a:r>
            <a:r>
              <a:rPr lang="ru-RU" dirty="0" smtClean="0"/>
              <a:t> тексту,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dirty="0" err="1" smtClean="0"/>
              <a:t>автоматичне</a:t>
            </a:r>
            <a:r>
              <a:rPr lang="ru-RU" dirty="0" smtClean="0"/>
              <a:t> </a:t>
            </a:r>
            <a:r>
              <a:rPr lang="ru-RU" dirty="0" err="1" smtClean="0"/>
              <a:t>перетворення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на текст. </a:t>
            </a:r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виділити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,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Макет =&gt; </a:t>
            </a:r>
            <a:r>
              <a:rPr lang="ru-RU" b="1" dirty="0" err="1" smtClean="0">
                <a:solidFill>
                  <a:srgbClr val="FF0000"/>
                </a:solidFill>
              </a:rPr>
              <a:t>Дані</a:t>
            </a:r>
            <a:r>
              <a:rPr lang="ru-RU" b="1" dirty="0" smtClean="0">
                <a:solidFill>
                  <a:srgbClr val="FF0000"/>
                </a:solidFill>
              </a:rPr>
              <a:t> =&gt; </a:t>
            </a:r>
            <a:r>
              <a:rPr lang="ru-RU" b="1" dirty="0" err="1" smtClean="0">
                <a:solidFill>
                  <a:srgbClr val="FF0000"/>
                </a:solidFill>
              </a:rPr>
              <a:t>Перетворити</a:t>
            </a:r>
            <a:r>
              <a:rPr lang="ru-RU" b="1" dirty="0" smtClean="0">
                <a:solidFill>
                  <a:srgbClr val="FF0000"/>
                </a:solidFill>
              </a:rPr>
              <a:t> на текст</a:t>
            </a:r>
            <a:r>
              <a:rPr lang="ru-RU" dirty="0" smtClean="0"/>
              <a:t> 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діалоговому</a:t>
            </a:r>
            <a:r>
              <a:rPr lang="ru-RU" dirty="0" smtClean="0"/>
              <a:t> </a:t>
            </a:r>
            <a:r>
              <a:rPr lang="ru-RU" dirty="0" err="1" smtClean="0"/>
              <a:t>вікні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Перетворення</a:t>
            </a:r>
            <a:r>
              <a:rPr lang="ru-RU" b="1" dirty="0" smtClean="0">
                <a:solidFill>
                  <a:srgbClr val="FF0000"/>
                </a:solidFill>
              </a:rPr>
              <a:t> на текст</a:t>
            </a:r>
            <a:r>
              <a:rPr lang="ru-RU" dirty="0" smtClean="0"/>
              <a:t> </a:t>
            </a:r>
            <a:r>
              <a:rPr lang="ru-RU" dirty="0" err="1" smtClean="0"/>
              <a:t>указати</a:t>
            </a:r>
            <a:r>
              <a:rPr lang="ru-RU" dirty="0" smtClean="0"/>
              <a:t> символ,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вставляти</a:t>
            </a:r>
            <a:r>
              <a:rPr lang="ru-RU" dirty="0" smtClean="0"/>
              <a:t> в </a:t>
            </a:r>
            <a:r>
              <a:rPr lang="ru-RU" dirty="0" err="1" smtClean="0"/>
              <a:t>місцях</a:t>
            </a:r>
            <a:r>
              <a:rPr lang="ru-RU" dirty="0" smtClean="0"/>
              <a:t> </a:t>
            </a:r>
            <a:r>
              <a:rPr lang="ru-RU" dirty="0" err="1" smtClean="0"/>
              <a:t>попереднього</a:t>
            </a:r>
            <a:r>
              <a:rPr lang="ru-RU" dirty="0" smtClean="0"/>
              <a:t> </a:t>
            </a:r>
            <a:r>
              <a:rPr lang="ru-RU" dirty="0" err="1" smtClean="0"/>
              <a:t>поділу</a:t>
            </a:r>
            <a:r>
              <a:rPr lang="ru-RU" dirty="0" smtClean="0"/>
              <a:t> тексту на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клітинки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   </a:t>
            </a:r>
          </a:p>
          <a:p>
            <a:pPr marL="0" indent="361950">
              <a:buNone/>
            </a:pPr>
            <a:r>
              <a:rPr lang="ru-RU" dirty="0" err="1" smtClean="0"/>
              <a:t>Усю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 як </a:t>
            </a:r>
            <a:r>
              <a:rPr lang="ru-RU" dirty="0" err="1" smtClean="0"/>
              <a:t>єдиний</a:t>
            </a:r>
            <a:r>
              <a:rPr lang="ru-RU" dirty="0" smtClean="0"/>
              <a:t> </a:t>
            </a:r>
            <a:r>
              <a:rPr lang="ru-RU" dirty="0" err="1" smtClean="0"/>
              <a:t>об'єкт</a:t>
            </a:r>
            <a:r>
              <a:rPr lang="ru-RU" dirty="0" smtClean="0"/>
              <a:t> текстового документа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переміщувати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копіювати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виділити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застосувати</a:t>
            </a:r>
            <a:r>
              <a:rPr lang="ru-RU" dirty="0" smtClean="0"/>
              <a:t> </a:t>
            </a:r>
            <a:r>
              <a:rPr lang="ru-RU" dirty="0" err="1" smtClean="0"/>
              <a:t>відомі</a:t>
            </a:r>
            <a:r>
              <a:rPr lang="ru-RU" dirty="0" smtClean="0"/>
              <a:t> вам </a:t>
            </a:r>
            <a:r>
              <a:rPr lang="ru-RU" dirty="0" err="1" smtClean="0"/>
              <a:t>способи</a:t>
            </a:r>
            <a:r>
              <a:rPr lang="ru-RU" dirty="0" smtClean="0"/>
              <a:t>: </a:t>
            </a:r>
            <a:r>
              <a:rPr lang="ru-RU" b="1" dirty="0" err="1" smtClean="0">
                <a:solidFill>
                  <a:srgbClr val="FF0000"/>
                </a:solidFill>
              </a:rPr>
              <a:t>перетягування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застосування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сполучень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клавіш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або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елементів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керування</a:t>
            </a:r>
            <a:r>
              <a:rPr lang="ru-RU" b="1" dirty="0" smtClean="0">
                <a:solidFill>
                  <a:srgbClr val="FF0000"/>
                </a:solidFill>
              </a:rPr>
              <a:t> на </a:t>
            </a:r>
            <a:r>
              <a:rPr lang="ru-RU" b="1" dirty="0" err="1" smtClean="0">
                <a:solidFill>
                  <a:srgbClr val="FF0000"/>
                </a:solidFill>
              </a:rPr>
              <a:t>Стрічці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BD42-EBF7-4575-8468-A846D5D4BFB4}" type="datetime1">
              <a:rPr lang="uk-UA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857364"/>
            <a:ext cx="2425397" cy="1092064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071810"/>
            <a:ext cx="2717800" cy="26416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Сортування</a:t>
            </a:r>
            <a:r>
              <a:rPr lang="ru-RU" dirty="0" smtClean="0"/>
              <a:t> </a:t>
            </a:r>
            <a:r>
              <a:rPr lang="ru-RU" dirty="0" err="1" smtClean="0"/>
              <a:t>рядків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357298"/>
            <a:ext cx="3857652" cy="4768865"/>
          </a:xfrm>
        </p:spPr>
        <p:txBody>
          <a:bodyPr>
            <a:normAutofit fontScale="70000" lnSpcReduction="20000"/>
          </a:bodyPr>
          <a:lstStyle/>
          <a:p>
            <a:pPr marL="0" indent="361950" algn="just">
              <a:buNone/>
            </a:pPr>
            <a:r>
              <a:rPr lang="ru-RU" dirty="0" smtClean="0"/>
              <a:t>Рядки </a:t>
            </a:r>
            <a:r>
              <a:rPr lang="ru-RU" dirty="0" err="1" smtClean="0"/>
              <a:t>таблиці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відсортувати</a:t>
            </a:r>
            <a:r>
              <a:rPr lang="ru-RU" dirty="0" smtClean="0"/>
              <a:t> за </a:t>
            </a:r>
            <a:r>
              <a:rPr lang="ru-RU" dirty="0" err="1" smtClean="0"/>
              <a:t>зростанням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спаданням</a:t>
            </a:r>
            <a:r>
              <a:rPr lang="ru-RU" dirty="0" smtClean="0"/>
              <a:t>. </a:t>
            </a:r>
          </a:p>
          <a:p>
            <a:pPr marL="0" indent="361950" algn="just">
              <a:buNone/>
            </a:pPr>
            <a:r>
              <a:rPr lang="ru-RU" dirty="0" err="1" smtClean="0"/>
              <a:t>Сортування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виконувати</a:t>
            </a:r>
            <a:r>
              <a:rPr lang="ru-RU" dirty="0" smtClean="0"/>
              <a:t> за </a:t>
            </a:r>
            <a:r>
              <a:rPr lang="ru-RU" dirty="0" err="1" smtClean="0"/>
              <a:t>даними</a:t>
            </a:r>
            <a:r>
              <a:rPr lang="ru-RU" dirty="0" smtClean="0"/>
              <a:t> одного,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стовпців</a:t>
            </a:r>
            <a:r>
              <a:rPr lang="ru-RU" dirty="0" smtClean="0"/>
              <a:t>. </a:t>
            </a:r>
          </a:p>
          <a:p>
            <a:pPr marL="0" indent="361950" algn="just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обирається</a:t>
            </a:r>
            <a:r>
              <a:rPr lang="ru-RU" dirty="0" smtClean="0"/>
              <a:t> </a:t>
            </a:r>
            <a:r>
              <a:rPr lang="ru-RU" dirty="0" err="1" smtClean="0"/>
              <a:t>сортування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за </a:t>
            </a:r>
            <a:r>
              <a:rPr lang="ru-RU" dirty="0" err="1" smtClean="0"/>
              <a:t>двома</a:t>
            </a:r>
            <a:r>
              <a:rPr lang="ru-RU" dirty="0" smtClean="0"/>
              <a:t> </a:t>
            </a:r>
            <a:r>
              <a:rPr lang="ru-RU" dirty="0" err="1" smtClean="0"/>
              <a:t>стовпцями</a:t>
            </a:r>
            <a:r>
              <a:rPr lang="ru-RU" dirty="0" smtClean="0"/>
              <a:t>, то </a:t>
            </a:r>
            <a:r>
              <a:rPr lang="ru-RU" dirty="0" err="1" smtClean="0"/>
              <a:t>спочатку</a:t>
            </a:r>
            <a:r>
              <a:rPr lang="ru-RU" dirty="0" smtClean="0"/>
              <a:t> рядки </a:t>
            </a:r>
            <a:r>
              <a:rPr lang="ru-RU" dirty="0" err="1" smtClean="0"/>
              <a:t>таблиці</a:t>
            </a:r>
            <a:r>
              <a:rPr lang="ru-RU" dirty="0" smtClean="0"/>
              <a:t> </a:t>
            </a:r>
            <a:r>
              <a:rPr lang="ru-RU" dirty="0" err="1" smtClean="0"/>
              <a:t>впорядковуються</a:t>
            </a:r>
            <a:r>
              <a:rPr lang="ru-RU" dirty="0" smtClean="0"/>
              <a:t> за </a:t>
            </a:r>
            <a:r>
              <a:rPr lang="ru-RU" dirty="0" err="1" smtClean="0"/>
              <a:t>вмістом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 smtClean="0"/>
              <a:t>вказаного</a:t>
            </a:r>
            <a:r>
              <a:rPr lang="ru-RU" dirty="0" smtClean="0"/>
              <a:t> </a:t>
            </a:r>
            <a:r>
              <a:rPr lang="ru-RU" dirty="0" err="1" smtClean="0"/>
              <a:t>стовпця</a:t>
            </a:r>
            <a:r>
              <a:rPr lang="ru-RU" dirty="0" smtClean="0"/>
              <a:t>. </a:t>
            </a:r>
            <a:r>
              <a:rPr lang="ru-RU" dirty="0" err="1" smtClean="0"/>
              <a:t>Потім</a:t>
            </a:r>
            <a:r>
              <a:rPr lang="ru-RU" dirty="0" smtClean="0"/>
              <a:t> для тих </a:t>
            </a:r>
            <a:r>
              <a:rPr lang="ru-RU" dirty="0" err="1" smtClean="0"/>
              <a:t>рядків</a:t>
            </a:r>
            <a:r>
              <a:rPr lang="ru-RU" dirty="0" smtClean="0"/>
              <a:t>, у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вміст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першому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указаних</a:t>
            </a:r>
            <a:r>
              <a:rPr lang="ru-RU" dirty="0" smtClean="0"/>
              <a:t> </a:t>
            </a:r>
            <a:r>
              <a:rPr lang="ru-RU" dirty="0" err="1" smtClean="0"/>
              <a:t>стовпців</a:t>
            </a:r>
            <a:r>
              <a:rPr lang="ru-RU" dirty="0" smtClean="0"/>
              <a:t> </a:t>
            </a:r>
            <a:r>
              <a:rPr lang="ru-RU" dirty="0" err="1" smtClean="0"/>
              <a:t>збігається</a:t>
            </a:r>
            <a:r>
              <a:rPr lang="ru-RU" dirty="0" smtClean="0"/>
              <a:t>, </a:t>
            </a:r>
            <a:r>
              <a:rPr lang="ru-RU" dirty="0" err="1" smtClean="0"/>
              <a:t>виконується</a:t>
            </a:r>
            <a:r>
              <a:rPr lang="ru-RU" dirty="0" smtClean="0"/>
              <a:t> </a:t>
            </a:r>
            <a:r>
              <a:rPr lang="ru-RU" dirty="0" err="1" smtClean="0"/>
              <a:t>сортування</a:t>
            </a:r>
            <a:r>
              <a:rPr lang="ru-RU" dirty="0" smtClean="0"/>
              <a:t> за </a:t>
            </a:r>
            <a:r>
              <a:rPr lang="ru-RU" dirty="0" err="1" smtClean="0"/>
              <a:t>вмістом</a:t>
            </a:r>
            <a:r>
              <a:rPr lang="ru-RU" dirty="0" smtClean="0"/>
              <a:t> другого </a:t>
            </a:r>
            <a:r>
              <a:rPr lang="ru-RU" dirty="0" err="1" smtClean="0"/>
              <a:t>стовпця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42C4-D817-49C4-BC0D-BA7E77B586D2}" type="datetime1">
              <a:rPr lang="uk-UA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643049"/>
            <a:ext cx="5000628" cy="319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Сортування</a:t>
            </a:r>
            <a:r>
              <a:rPr lang="ru-RU" dirty="0" smtClean="0"/>
              <a:t> </a:t>
            </a:r>
            <a:r>
              <a:rPr lang="ru-RU" dirty="0" err="1" smtClean="0"/>
              <a:t>рядків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сортування</a:t>
            </a:r>
            <a:r>
              <a:rPr lang="ru-RU" dirty="0" smtClean="0"/>
              <a:t> </a:t>
            </a:r>
            <a:r>
              <a:rPr lang="ru-RU" dirty="0" err="1" smtClean="0"/>
              <a:t>рядків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алгоритм: </a:t>
            </a:r>
          </a:p>
          <a:p>
            <a:pPr marL="0" indent="361950">
              <a:buNone/>
            </a:pPr>
            <a:r>
              <a:rPr lang="ru-RU" dirty="0" smtClean="0"/>
              <a:t> </a:t>
            </a:r>
          </a:p>
          <a:p>
            <a:pPr marL="0" indent="361950">
              <a:buNone/>
            </a:pPr>
            <a:r>
              <a:rPr lang="ru-RU" dirty="0" smtClean="0"/>
              <a:t>1. </a:t>
            </a:r>
            <a:r>
              <a:rPr lang="ru-RU" dirty="0" err="1" smtClean="0"/>
              <a:t>Виділити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, яка </a:t>
            </a:r>
            <a:r>
              <a:rPr lang="ru-RU" dirty="0" err="1" smtClean="0"/>
              <a:t>підлягає</a:t>
            </a:r>
            <a:r>
              <a:rPr lang="ru-RU" dirty="0" smtClean="0"/>
              <a:t> </a:t>
            </a:r>
            <a:r>
              <a:rPr lang="ru-RU" dirty="0" err="1" smtClean="0"/>
              <a:t>сортуванню</a:t>
            </a:r>
            <a:r>
              <a:rPr lang="ru-RU" dirty="0" smtClean="0"/>
              <a:t>. </a:t>
            </a:r>
            <a:r>
              <a:rPr lang="ru-RU" dirty="0" err="1" smtClean="0"/>
              <a:t>Зауваження</a:t>
            </a:r>
            <a:r>
              <a:rPr lang="ru-RU" dirty="0" smtClean="0"/>
              <a:t>: рядок </a:t>
            </a:r>
            <a:r>
              <a:rPr lang="ru-RU" dirty="0" err="1" smtClean="0"/>
              <a:t>заголовків</a:t>
            </a:r>
            <a:r>
              <a:rPr lang="ru-RU" dirty="0" smtClean="0"/>
              <a:t> </a:t>
            </a:r>
            <a:r>
              <a:rPr lang="ru-RU" dirty="0" err="1" smtClean="0"/>
              <a:t>стовпців</a:t>
            </a:r>
            <a:r>
              <a:rPr lang="ru-RU" dirty="0" smtClean="0"/>
              <a:t>, </a:t>
            </a:r>
            <a:r>
              <a:rPr lang="ru-RU" dirty="0" err="1" smtClean="0"/>
              <a:t>стовпець</a:t>
            </a:r>
            <a:r>
              <a:rPr lang="ru-RU" dirty="0" smtClean="0"/>
              <a:t> </a:t>
            </a:r>
            <a:r>
              <a:rPr lang="ru-RU" dirty="0" err="1" smtClean="0"/>
              <a:t>номерів</a:t>
            </a:r>
            <a:r>
              <a:rPr lang="ru-RU" dirty="0" smtClean="0"/>
              <a:t> </a:t>
            </a:r>
            <a:r>
              <a:rPr lang="ru-RU" dirty="0" err="1" smtClean="0"/>
              <a:t>рядків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підсумкові</a:t>
            </a:r>
            <a:r>
              <a:rPr lang="ru-RU" dirty="0" smtClean="0"/>
              <a:t> рядки </a:t>
            </a:r>
            <a:r>
              <a:rPr lang="ru-RU" dirty="0" err="1" smtClean="0"/>
              <a:t>таблиці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у </a:t>
            </a:r>
            <a:r>
              <a:rPr lang="ru-RU" dirty="0" err="1" smtClean="0"/>
              <a:t>сортуванні</a:t>
            </a:r>
            <a:r>
              <a:rPr lang="ru-RU" dirty="0" smtClean="0"/>
              <a:t> не </a:t>
            </a:r>
            <a:r>
              <a:rPr lang="ru-RU" dirty="0" err="1" smtClean="0"/>
              <a:t>беруть</a:t>
            </a:r>
            <a:r>
              <a:rPr lang="ru-RU" dirty="0" smtClean="0"/>
              <a:t> </a:t>
            </a:r>
            <a:r>
              <a:rPr lang="ru-RU" dirty="0" err="1" smtClean="0"/>
              <a:t>участі</a:t>
            </a:r>
            <a:r>
              <a:rPr lang="ru-RU" dirty="0" smtClean="0"/>
              <a:t>, тому </a:t>
            </a:r>
            <a:r>
              <a:rPr lang="ru-RU" dirty="0" err="1" smtClean="0"/>
              <a:t>виділяти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не </a:t>
            </a:r>
            <a:r>
              <a:rPr lang="ru-RU" dirty="0" err="1" smtClean="0"/>
              <a:t>потрібно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2 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Макет =&gt;</a:t>
            </a:r>
            <a:r>
              <a:rPr lang="ru-RU" b="1" dirty="0" err="1" smtClean="0">
                <a:solidFill>
                  <a:srgbClr val="FF0000"/>
                </a:solidFill>
              </a:rPr>
              <a:t>Дані</a:t>
            </a:r>
            <a:r>
              <a:rPr lang="ru-RU" b="1" dirty="0" smtClean="0">
                <a:solidFill>
                  <a:srgbClr val="FF0000"/>
                </a:solidFill>
              </a:rPr>
              <a:t> =&gt; </a:t>
            </a:r>
            <a:r>
              <a:rPr lang="ru-RU" b="1" dirty="0" err="1" smtClean="0">
                <a:solidFill>
                  <a:srgbClr val="FF0000"/>
                </a:solidFill>
              </a:rPr>
              <a:t>Сортування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marL="0" indent="361950">
              <a:buNone/>
            </a:pPr>
            <a:r>
              <a:rPr lang="ru-RU" dirty="0" smtClean="0"/>
              <a:t>3. </a:t>
            </a:r>
            <a:r>
              <a:rPr lang="ru-RU" dirty="0" err="1" smtClean="0"/>
              <a:t>Вибрати</a:t>
            </a:r>
            <a:r>
              <a:rPr lang="ru-RU" dirty="0" smtClean="0"/>
              <a:t> у </a:t>
            </a:r>
            <a:r>
              <a:rPr lang="ru-RU" dirty="0" err="1" smtClean="0"/>
              <a:t>відповідних</a:t>
            </a:r>
            <a:r>
              <a:rPr lang="ru-RU" dirty="0" smtClean="0"/>
              <a:t> полях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Сортування</a:t>
            </a:r>
            <a:r>
              <a:rPr lang="ru-RU" dirty="0" smtClean="0"/>
              <a:t> </a:t>
            </a:r>
            <a:r>
              <a:rPr lang="ru-RU" dirty="0" err="1" smtClean="0"/>
              <a:t>стовпці</a:t>
            </a:r>
            <a:r>
              <a:rPr lang="ru-RU" dirty="0" smtClean="0"/>
              <a:t>, тип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вид </a:t>
            </a:r>
            <a:r>
              <a:rPr lang="ru-RU" dirty="0" err="1" smtClean="0"/>
              <a:t>сортування</a:t>
            </a:r>
            <a:r>
              <a:rPr lang="ru-RU" dirty="0" smtClean="0"/>
              <a:t>, за </a:t>
            </a:r>
            <a:r>
              <a:rPr lang="ru-RU" dirty="0" err="1" smtClean="0"/>
              <a:t>якими</a:t>
            </a:r>
            <a:r>
              <a:rPr lang="ru-RU" dirty="0" smtClean="0"/>
              <a:t> буде </a:t>
            </a:r>
            <a:r>
              <a:rPr lang="ru-RU" dirty="0" err="1" smtClean="0"/>
              <a:t>проводитись</a:t>
            </a:r>
            <a:r>
              <a:rPr lang="ru-RU" dirty="0" smtClean="0"/>
              <a:t>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операція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4.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OK.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DA2D-C7A8-40D8-92BC-FDB6A8E3D5B4}" type="datetime1">
              <a:rPr lang="uk-UA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00174"/>
            <a:ext cx="952500" cy="8636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7" y="2428868"/>
            <a:ext cx="4723758" cy="296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Форматування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та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214423"/>
            <a:ext cx="4286280" cy="3429023"/>
          </a:xfrm>
        </p:spPr>
        <p:txBody>
          <a:bodyPr>
            <a:normAutofit fontScale="92500" lnSpcReduction="10000"/>
          </a:bodyPr>
          <a:lstStyle/>
          <a:p>
            <a:pPr marL="0" indent="361950">
              <a:buNone/>
            </a:pPr>
            <a:r>
              <a:rPr lang="ru-RU" dirty="0" smtClean="0"/>
              <a:t> Для </a:t>
            </a:r>
            <a:r>
              <a:rPr lang="ru-RU" dirty="0" err="1" smtClean="0"/>
              <a:t>форматування</a:t>
            </a:r>
            <a:r>
              <a:rPr lang="ru-RU" dirty="0" smtClean="0"/>
              <a:t> тексту в </a:t>
            </a:r>
            <a:r>
              <a:rPr lang="ru-RU" dirty="0" err="1" smtClean="0"/>
              <a:t>таблиці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застосовувати</a:t>
            </a:r>
            <a:r>
              <a:rPr lang="ru-RU" dirty="0" smtClean="0"/>
              <a:t> </a:t>
            </a:r>
            <a:r>
              <a:rPr lang="ru-RU" dirty="0" err="1" smtClean="0"/>
              <a:t>стандартні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Word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Форматування</a:t>
            </a:r>
            <a:r>
              <a:rPr lang="ru-RU" dirty="0" smtClean="0"/>
              <a:t> </a:t>
            </a:r>
            <a:r>
              <a:rPr lang="ru-RU" dirty="0" err="1" smtClean="0"/>
              <a:t>самої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та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елементами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тимчасових</a:t>
            </a:r>
            <a:r>
              <a:rPr lang="ru-RU" dirty="0" smtClean="0"/>
              <a:t> вкладок Макет </a:t>
            </a:r>
            <a:r>
              <a:rPr lang="ru-RU" dirty="0" err="1" smtClean="0"/>
              <a:t>і</a:t>
            </a:r>
            <a:r>
              <a:rPr lang="ru-RU" dirty="0" smtClean="0"/>
              <a:t> Конструктор </a:t>
            </a:r>
            <a:r>
              <a:rPr lang="ru-RU" dirty="0" err="1" smtClean="0"/>
              <a:t>розділу</a:t>
            </a:r>
            <a:r>
              <a:rPr lang="ru-RU" dirty="0" smtClean="0"/>
              <a:t> </a:t>
            </a:r>
            <a:r>
              <a:rPr lang="ru-RU" dirty="0" err="1" smtClean="0"/>
              <a:t>Табличні</a:t>
            </a:r>
            <a:r>
              <a:rPr lang="ru-RU" dirty="0" smtClean="0"/>
              <a:t> </a:t>
            </a:r>
            <a:r>
              <a:rPr lang="ru-RU" dirty="0" err="1" smtClean="0"/>
              <a:t>знаряддя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8E62-94B2-413C-B91E-577B1AA018A3}" type="datetime1">
              <a:rPr lang="uk-UA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572008"/>
            <a:ext cx="8786874" cy="114300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30E3-4B21-461E-83AC-821423B9A8FB}" type="datetime1">
              <a:rPr lang="uk-UA" smtClean="0"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215237" cy="628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3" algn="ctr" rtl="0">
              <a:spcBef>
                <a:spcPct val="0"/>
              </a:spcBef>
            </a:pPr>
            <a:r>
              <a:rPr lang="ru-RU" sz="3200" b="1" dirty="0" err="1" smtClean="0"/>
              <a:t>Таблиці</a:t>
            </a:r>
            <a:r>
              <a:rPr lang="ru-RU" sz="3200" b="1" dirty="0" smtClean="0"/>
              <a:t> та </a:t>
            </a:r>
            <a:r>
              <a:rPr lang="ru-RU" sz="3200" b="1" dirty="0" err="1" smtClean="0"/>
              <a:t>їхні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властивості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214422"/>
            <a:ext cx="4352956" cy="4911741"/>
          </a:xfrm>
        </p:spPr>
        <p:txBody>
          <a:bodyPr>
            <a:normAutofit fontScale="55000" lnSpcReduction="20000"/>
          </a:bodyPr>
          <a:lstStyle/>
          <a:p>
            <a:pPr marL="0" indent="447675">
              <a:buNone/>
            </a:pPr>
            <a:r>
              <a:rPr lang="ru-RU" b="1" dirty="0" smtClean="0"/>
              <a:t>Для </a:t>
            </a:r>
            <a:r>
              <a:rPr lang="ru-RU" b="1" dirty="0" err="1"/>
              <a:t>впорядкування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наочного</a:t>
            </a:r>
            <a:r>
              <a:rPr lang="ru-RU" b="1" dirty="0"/>
              <a:t> </a:t>
            </a:r>
            <a:r>
              <a:rPr lang="ru-RU" b="1" dirty="0" err="1"/>
              <a:t>подання</a:t>
            </a:r>
            <a:r>
              <a:rPr lang="ru-RU" b="1" dirty="0"/>
              <a:t> в документах </a:t>
            </a:r>
            <a:r>
              <a:rPr lang="ru-RU" b="1" dirty="0" err="1"/>
              <a:t>даних</a:t>
            </a:r>
            <a:r>
              <a:rPr lang="ru-RU" b="1" dirty="0"/>
              <a:t> </a:t>
            </a:r>
            <a:r>
              <a:rPr lang="ru-RU" b="1" dirty="0" err="1"/>
              <a:t>різних</a:t>
            </a:r>
            <a:r>
              <a:rPr lang="ru-RU" b="1" dirty="0"/>
              <a:t> </a:t>
            </a:r>
            <a:r>
              <a:rPr lang="ru-RU" b="1" dirty="0" err="1"/>
              <a:t>типів</a:t>
            </a:r>
            <a:r>
              <a:rPr lang="ru-RU" b="1" dirty="0"/>
              <a:t> </a:t>
            </a:r>
            <a:r>
              <a:rPr lang="ru-RU" b="1" dirty="0" err="1"/>
              <a:t>використовуються</a:t>
            </a:r>
            <a:r>
              <a:rPr lang="ru-RU" b="1" dirty="0"/>
              <a:t> </a:t>
            </a:r>
            <a:r>
              <a:rPr lang="ru-RU" b="1" dirty="0" err="1"/>
              <a:t>таблиці</a:t>
            </a:r>
            <a:r>
              <a:rPr lang="ru-RU" b="1" dirty="0"/>
              <a:t>. </a:t>
            </a:r>
            <a:r>
              <a:rPr lang="ru-RU" b="1" dirty="0" err="1"/>
              <a:t>Дані</a:t>
            </a:r>
            <a:r>
              <a:rPr lang="ru-RU" b="1" dirty="0"/>
              <a:t>, </a:t>
            </a:r>
            <a:r>
              <a:rPr lang="ru-RU" b="1" dirty="0" err="1"/>
              <a:t>подані</a:t>
            </a:r>
            <a:r>
              <a:rPr lang="ru-RU" b="1" dirty="0"/>
              <a:t> в </a:t>
            </a:r>
            <a:r>
              <a:rPr lang="ru-RU" b="1" dirty="0" err="1"/>
              <a:t>таблиці</a:t>
            </a:r>
            <a:r>
              <a:rPr lang="ru-RU" b="1" dirty="0"/>
              <a:t>, </a:t>
            </a:r>
            <a:r>
              <a:rPr lang="ru-RU" b="1" dirty="0" err="1"/>
              <a:t>виглядають</a:t>
            </a:r>
            <a:r>
              <a:rPr lang="ru-RU" b="1" dirty="0"/>
              <a:t> компактно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зручні</a:t>
            </a:r>
            <a:r>
              <a:rPr lang="ru-RU" b="1" dirty="0"/>
              <a:t> для </a:t>
            </a:r>
            <a:r>
              <a:rPr lang="ru-RU" b="1" dirty="0" err="1" smtClean="0"/>
              <a:t>сприймання</a:t>
            </a:r>
            <a:r>
              <a:rPr lang="ru-RU" b="1" dirty="0" smtClean="0"/>
              <a:t>.</a:t>
            </a:r>
            <a:endParaRPr lang="ru-RU" sz="4000" dirty="0"/>
          </a:p>
          <a:p>
            <a:pPr marL="0" indent="447675">
              <a:buNone/>
            </a:pPr>
            <a:r>
              <a:rPr lang="ru-RU" b="1" dirty="0" err="1"/>
              <a:t>Таблиця</a:t>
            </a:r>
            <a:r>
              <a:rPr lang="ru-RU" b="1" dirty="0"/>
              <a:t> </a:t>
            </a:r>
            <a:r>
              <a:rPr lang="ru-RU" b="1" dirty="0" err="1"/>
              <a:t>складається</a:t>
            </a:r>
            <a:r>
              <a:rPr lang="ru-RU" b="1" dirty="0"/>
              <a:t> </a:t>
            </a:r>
            <a:r>
              <a:rPr lang="ru-RU" b="1" dirty="0" err="1"/>
              <a:t>зі</a:t>
            </a:r>
            <a:r>
              <a:rPr lang="ru-RU" b="1" i="1" dirty="0"/>
              <a:t> </a:t>
            </a:r>
            <a:r>
              <a:rPr lang="ru-RU" b="1" i="1" dirty="0" err="1"/>
              <a:t>стовпців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i="1" dirty="0"/>
              <a:t> </a:t>
            </a:r>
            <a:r>
              <a:rPr lang="ru-RU" b="1" i="1" dirty="0" err="1"/>
              <a:t>рядків</a:t>
            </a:r>
            <a:r>
              <a:rPr lang="ru-RU" b="1" i="1" dirty="0"/>
              <a:t>,</a:t>
            </a:r>
            <a:r>
              <a:rPr lang="ru-RU" b="1" dirty="0"/>
              <a:t> на </a:t>
            </a:r>
            <a:r>
              <a:rPr lang="ru-RU" b="1" dirty="0" err="1"/>
              <a:t>перетині</a:t>
            </a:r>
            <a:r>
              <a:rPr lang="ru-RU" b="1" dirty="0"/>
              <a:t> </a:t>
            </a:r>
            <a:r>
              <a:rPr lang="ru-RU" b="1" dirty="0" err="1"/>
              <a:t>яких</a:t>
            </a:r>
            <a:r>
              <a:rPr lang="ru-RU" b="1" dirty="0"/>
              <a:t> </a:t>
            </a:r>
            <a:r>
              <a:rPr lang="ru-RU" b="1" dirty="0" err="1" smtClean="0"/>
              <a:t>знаходяться</a:t>
            </a:r>
            <a:r>
              <a:rPr lang="ru-RU" b="1" i="1" dirty="0" smtClean="0"/>
              <a:t> </a:t>
            </a:r>
            <a:r>
              <a:rPr lang="ru-RU" b="1" i="1" dirty="0" err="1"/>
              <a:t>клітинки</a:t>
            </a:r>
            <a:r>
              <a:rPr lang="ru-RU" b="1" i="1" dirty="0"/>
              <a:t>.</a:t>
            </a:r>
            <a:r>
              <a:rPr lang="ru-RU" b="1" dirty="0"/>
              <a:t> </a:t>
            </a:r>
            <a:endParaRPr lang="en-US" b="1" dirty="0" smtClean="0"/>
          </a:p>
          <a:p>
            <a:pPr marL="0" indent="447675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Стовпці</a:t>
            </a:r>
            <a:r>
              <a:rPr lang="ru-RU" b="1" dirty="0">
                <a:solidFill>
                  <a:srgbClr val="FF0000"/>
                </a:solidFill>
              </a:rPr>
              <a:t>, рядки, </a:t>
            </a:r>
            <a:r>
              <a:rPr lang="ru-RU" b="1" dirty="0" err="1">
                <a:solidFill>
                  <a:srgbClr val="FF0000"/>
                </a:solidFill>
              </a:rPr>
              <a:t>клітинки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є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об'єктами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таблиці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447675">
              <a:buNone/>
            </a:pPr>
            <a:r>
              <a:rPr lang="ru-RU" b="1" dirty="0" err="1" smtClean="0"/>
              <a:t>Таблиця</a:t>
            </a:r>
            <a:r>
              <a:rPr lang="ru-RU" b="1" dirty="0" smtClean="0"/>
              <a:t> </a:t>
            </a:r>
            <a:r>
              <a:rPr lang="ru-RU" b="1" dirty="0"/>
              <a:t>у</a:t>
            </a:r>
            <a:r>
              <a:rPr lang="ru-RU" sz="2800" b="1" dirty="0"/>
              <a:t> </a:t>
            </a:r>
            <a:r>
              <a:rPr lang="en-US" sz="2800" b="1" dirty="0"/>
              <a:t>Word</a:t>
            </a:r>
            <a:r>
              <a:rPr lang="ru-RU" sz="2800" b="1" dirty="0"/>
              <a:t> 2007</a:t>
            </a:r>
            <a:r>
              <a:rPr lang="ru-RU" b="1" dirty="0"/>
              <a:t> </a:t>
            </a:r>
            <a:r>
              <a:rPr lang="ru-RU" b="1" dirty="0" err="1"/>
              <a:t>може</a:t>
            </a:r>
            <a:r>
              <a:rPr lang="ru-RU" b="1" dirty="0"/>
              <a:t> </a:t>
            </a:r>
            <a:r>
              <a:rPr lang="ru-RU" b="1" dirty="0" err="1"/>
              <a:t>містити</a:t>
            </a:r>
            <a:r>
              <a:rPr lang="ru-RU" b="1" dirty="0"/>
              <a:t> до 63 </a:t>
            </a:r>
            <a:r>
              <a:rPr lang="ru-RU" b="1" dirty="0" err="1"/>
              <a:t>стовпців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довільну</a:t>
            </a:r>
            <a:r>
              <a:rPr lang="ru-RU" b="1" dirty="0"/>
              <a:t> </a:t>
            </a:r>
            <a:r>
              <a:rPr lang="ru-RU" b="1" dirty="0" err="1"/>
              <a:t>кількість</a:t>
            </a:r>
            <a:r>
              <a:rPr lang="ru-RU" b="1" dirty="0"/>
              <a:t> </a:t>
            </a:r>
            <a:r>
              <a:rPr lang="ru-RU" b="1" dirty="0" err="1"/>
              <a:t>рядків</a:t>
            </a:r>
            <a:r>
              <a:rPr lang="ru-RU" b="1" dirty="0"/>
              <a:t>. У </a:t>
            </a:r>
            <a:r>
              <a:rPr lang="ru-RU" b="1" dirty="0" err="1"/>
              <a:t>клітинках</a:t>
            </a:r>
            <a:r>
              <a:rPr lang="ru-RU" b="1" dirty="0"/>
              <a:t> </a:t>
            </a:r>
            <a:r>
              <a:rPr lang="ru-RU" b="1" dirty="0" err="1"/>
              <a:t>таблиці</a:t>
            </a:r>
            <a:r>
              <a:rPr lang="ru-RU" b="1" dirty="0"/>
              <a:t> </a:t>
            </a:r>
            <a:r>
              <a:rPr lang="ru-RU" b="1" dirty="0" err="1"/>
              <a:t>можуть</a:t>
            </a:r>
            <a:r>
              <a:rPr lang="ru-RU" b="1" dirty="0"/>
              <a:t> </a:t>
            </a:r>
            <a:r>
              <a:rPr lang="ru-RU" b="1" dirty="0" err="1"/>
              <a:t>розміщуватися</a:t>
            </a:r>
            <a:r>
              <a:rPr lang="ru-RU" b="1" dirty="0"/>
              <a:t> текст, числа, рисунки, </a:t>
            </a:r>
            <a:r>
              <a:rPr lang="ru-RU" b="1" dirty="0" err="1" smtClean="0"/>
              <a:t>формули</a:t>
            </a:r>
            <a:r>
              <a:rPr lang="ru-RU" b="1" dirty="0" smtClean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навіть</a:t>
            </a:r>
            <a:r>
              <a:rPr lang="ru-RU" b="1" dirty="0"/>
              <a:t> </a:t>
            </a:r>
            <a:r>
              <a:rPr lang="ru-RU" b="1" dirty="0" err="1"/>
              <a:t>інші</a:t>
            </a:r>
            <a:r>
              <a:rPr lang="ru-RU" b="1" dirty="0"/>
              <a:t> </a:t>
            </a:r>
            <a:r>
              <a:rPr lang="ru-RU" b="1" dirty="0" err="1"/>
              <a:t>таблиці</a:t>
            </a:r>
            <a:r>
              <a:rPr lang="ru-RU" b="1" dirty="0"/>
              <a:t>.</a:t>
            </a:r>
            <a:endParaRPr lang="ru-RU" sz="4000" dirty="0"/>
          </a:p>
          <a:p>
            <a:pPr marL="0" indent="447675">
              <a:buNone/>
            </a:pPr>
            <a:r>
              <a:rPr lang="ru-RU" b="1" dirty="0"/>
              <a:t>Як видно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наведеного</a:t>
            </a:r>
            <a:r>
              <a:rPr lang="ru-RU" b="1" dirty="0"/>
              <a:t> </a:t>
            </a:r>
            <a:r>
              <a:rPr lang="ru-RU" b="1" dirty="0" smtClean="0"/>
              <a:t>прикладу, </a:t>
            </a:r>
            <a:r>
              <a:rPr lang="ru-RU" b="1" dirty="0" err="1"/>
              <a:t>висота</a:t>
            </a:r>
            <a:r>
              <a:rPr lang="ru-RU" b="1" dirty="0"/>
              <a:t> </a:t>
            </a:r>
            <a:r>
              <a:rPr lang="ru-RU" b="1" dirty="0" err="1"/>
              <a:t>рядків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smtClean="0"/>
              <a:t>ширина </a:t>
            </a:r>
            <a:r>
              <a:rPr lang="ru-RU" b="1" dirty="0" err="1"/>
              <a:t>стовпців</a:t>
            </a:r>
            <a:r>
              <a:rPr lang="ru-RU" b="1" dirty="0"/>
              <a:t> </a:t>
            </a:r>
            <a:r>
              <a:rPr lang="ru-RU" b="1" dirty="0" err="1"/>
              <a:t>таблиці</a:t>
            </a:r>
            <a:r>
              <a:rPr lang="ru-RU" b="1" dirty="0"/>
              <a:t> </a:t>
            </a:r>
            <a:r>
              <a:rPr lang="ru-RU" b="1" dirty="0" err="1"/>
              <a:t>може</a:t>
            </a:r>
            <a:r>
              <a:rPr lang="ru-RU" b="1" dirty="0"/>
              <a:t> бути </a:t>
            </a:r>
            <a:r>
              <a:rPr lang="ru-RU" b="1" dirty="0" err="1"/>
              <a:t>різною</a:t>
            </a:r>
            <a:r>
              <a:rPr lang="ru-RU" b="1" dirty="0"/>
              <a:t>. </a:t>
            </a:r>
            <a:r>
              <a:rPr lang="ru-RU" b="1" dirty="0" err="1"/>
              <a:t>Кілька</a:t>
            </a:r>
            <a:r>
              <a:rPr lang="ru-RU" b="1" dirty="0"/>
              <a:t> </a:t>
            </a:r>
            <a:r>
              <a:rPr lang="ru-RU" b="1" dirty="0" err="1"/>
              <a:t>клітинок</a:t>
            </a:r>
            <a:r>
              <a:rPr lang="ru-RU" b="1" dirty="0"/>
              <a:t> </a:t>
            </a:r>
            <a:r>
              <a:rPr lang="ru-RU" b="1" dirty="0" err="1"/>
              <a:t>можуть</a:t>
            </a:r>
            <a:r>
              <a:rPr lang="ru-RU" b="1" dirty="0"/>
              <a:t> бути </a:t>
            </a:r>
            <a:r>
              <a:rPr lang="ru-RU" b="1" dirty="0" err="1"/>
              <a:t>об'єднані</a:t>
            </a:r>
            <a:r>
              <a:rPr lang="ru-RU" b="1" dirty="0"/>
              <a:t> в одну, а </a:t>
            </a:r>
            <a:r>
              <a:rPr lang="ru-RU" b="1" dirty="0" err="1"/>
              <a:t>деякі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клітинок</a:t>
            </a:r>
            <a:r>
              <a:rPr lang="ru-RU" b="1" dirty="0"/>
              <a:t> </a:t>
            </a:r>
            <a:r>
              <a:rPr lang="ru-RU" b="1" dirty="0" err="1"/>
              <a:t>можуть</a:t>
            </a:r>
            <a:r>
              <a:rPr lang="ru-RU" b="1" dirty="0"/>
              <a:t> бути </a:t>
            </a:r>
            <a:r>
              <a:rPr lang="ru-RU" b="1" dirty="0" err="1"/>
              <a:t>розділені</a:t>
            </a:r>
            <a:r>
              <a:rPr lang="ru-RU" b="1" dirty="0"/>
              <a:t> на </a:t>
            </a:r>
            <a:r>
              <a:rPr lang="ru-RU" b="1" dirty="0" err="1"/>
              <a:t>кілька</a:t>
            </a:r>
            <a:r>
              <a:rPr lang="ru-RU" b="1" dirty="0"/>
              <a:t>. </a:t>
            </a:r>
            <a:r>
              <a:rPr lang="ru-RU" b="1" dirty="0" err="1"/>
              <a:t>Орієнтація</a:t>
            </a:r>
            <a:r>
              <a:rPr lang="ru-RU" b="1" dirty="0"/>
              <a:t> тексту в </a:t>
            </a:r>
            <a:r>
              <a:rPr lang="ru-RU" b="1" dirty="0" err="1"/>
              <a:t>клітинці</a:t>
            </a:r>
            <a:r>
              <a:rPr lang="ru-RU" b="1" dirty="0"/>
              <a:t> </a:t>
            </a:r>
            <a:r>
              <a:rPr lang="ru-RU" b="1" dirty="0" err="1"/>
              <a:t>може</a:t>
            </a:r>
            <a:r>
              <a:rPr lang="ru-RU" b="1" dirty="0"/>
              <a:t> бути горизонтальною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smtClean="0"/>
              <a:t>вертикальною</a:t>
            </a:r>
            <a:r>
              <a:rPr lang="ru-RU" b="1" dirty="0"/>
              <a:t>. Для </a:t>
            </a:r>
            <a:r>
              <a:rPr lang="ru-RU" b="1" dirty="0" err="1"/>
              <a:t>різних</a:t>
            </a:r>
            <a:r>
              <a:rPr lang="ru-RU" b="1" dirty="0"/>
              <a:t> </a:t>
            </a:r>
            <a:r>
              <a:rPr lang="ru-RU" b="1" dirty="0" err="1"/>
              <a:t>об'єктів</a:t>
            </a:r>
            <a:r>
              <a:rPr lang="ru-RU" b="1" dirty="0"/>
              <a:t> </a:t>
            </a:r>
            <a:r>
              <a:rPr lang="ru-RU" b="1" dirty="0" err="1"/>
              <a:t>таблиці</a:t>
            </a:r>
            <a:r>
              <a:rPr lang="ru-RU" b="1" dirty="0"/>
              <a:t> </a:t>
            </a:r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встановити</a:t>
            </a:r>
            <a:r>
              <a:rPr lang="ru-RU" b="1" dirty="0"/>
              <a:t> </a:t>
            </a:r>
            <a:r>
              <a:rPr lang="ru-RU" b="1" dirty="0" err="1"/>
              <a:t>межі</a:t>
            </a:r>
            <a:r>
              <a:rPr lang="ru-RU" b="1" dirty="0"/>
              <a:t> </a:t>
            </a:r>
            <a:r>
              <a:rPr lang="ru-RU" b="1" dirty="0" err="1"/>
              <a:t>різного</a:t>
            </a:r>
            <a:r>
              <a:rPr lang="ru-RU" b="1" dirty="0"/>
              <a:t> типу та </a:t>
            </a:r>
            <a:r>
              <a:rPr lang="ru-RU" b="1" dirty="0" err="1"/>
              <a:t>різну</a:t>
            </a:r>
            <a:r>
              <a:rPr lang="ru-RU" b="1" dirty="0"/>
              <a:t> заливку.</a:t>
            </a:r>
            <a:endParaRPr lang="ru-RU" sz="4000" dirty="0"/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714488"/>
            <a:ext cx="4495800" cy="377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17C9-40B4-4394-B6D6-D7EDFFFE225A}" type="datetime1">
              <a:rPr lang="uk-UA" smtClean="0"/>
              <a:t>12.01.2013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Зміна розмірів об'єктів таблиці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352956" cy="4525963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Розміри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змінити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способами:</a:t>
            </a:r>
          </a:p>
          <a:p>
            <a:pPr marL="361950" indent="0"/>
            <a:r>
              <a:rPr lang="ru-RU" dirty="0" smtClean="0"/>
              <a:t>  </a:t>
            </a:r>
            <a:r>
              <a:rPr lang="ru-RU" b="1" dirty="0" err="1" smtClean="0">
                <a:solidFill>
                  <a:srgbClr val="FF0000"/>
                </a:solidFill>
              </a:rPr>
              <a:t>Перетягуванням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межі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об'єкта</a:t>
            </a:r>
            <a:r>
              <a:rPr lang="ru-RU" dirty="0" smtClean="0"/>
              <a:t>. Навести </a:t>
            </a:r>
            <a:r>
              <a:rPr lang="ru-RU" dirty="0" err="1" smtClean="0"/>
              <a:t>вказівник</a:t>
            </a:r>
            <a:r>
              <a:rPr lang="ru-RU" dirty="0" smtClean="0"/>
              <a:t> на межу рядка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стовпця</a:t>
            </a:r>
            <a:r>
              <a:rPr lang="ru-RU" dirty="0" smtClean="0"/>
              <a:t> (</a:t>
            </a:r>
            <a:r>
              <a:rPr lang="ru-RU" dirty="0" err="1" smtClean="0"/>
              <a:t>вигляд</a:t>
            </a:r>
            <a:r>
              <a:rPr lang="ru-RU" dirty="0" smtClean="0"/>
              <a:t> </a:t>
            </a:r>
            <a:r>
              <a:rPr lang="ru-RU" dirty="0" err="1" smtClean="0"/>
              <a:t>вказівника</a:t>
            </a:r>
            <a:r>
              <a:rPr lang="ru-RU" dirty="0" smtClean="0"/>
              <a:t> </a:t>
            </a:r>
            <a:r>
              <a:rPr lang="ru-RU" dirty="0" err="1" smtClean="0"/>
              <a:t>зміниться</a:t>
            </a:r>
            <a:r>
              <a:rPr lang="ru-RU" dirty="0" smtClean="0"/>
              <a:t> на  </a:t>
            </a:r>
            <a:r>
              <a:rPr lang="ru-RU" dirty="0" err="1" smtClean="0"/>
              <a:t>двонаправлену</a:t>
            </a:r>
            <a:r>
              <a:rPr lang="ru-RU" dirty="0" smtClean="0"/>
              <a:t> </a:t>
            </a:r>
            <a:r>
              <a:rPr lang="ru-RU" dirty="0" err="1" smtClean="0"/>
              <a:t>стрілку</a:t>
            </a:r>
            <a:r>
              <a:rPr lang="ru-RU" dirty="0" smtClean="0"/>
              <a:t> 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перетягнути</a:t>
            </a:r>
            <a:r>
              <a:rPr lang="ru-RU" dirty="0" smtClean="0"/>
              <a:t> межу в </a:t>
            </a:r>
            <a:r>
              <a:rPr lang="ru-RU" dirty="0" err="1" smtClean="0"/>
              <a:t>потрібному</a:t>
            </a:r>
            <a:r>
              <a:rPr lang="ru-RU" dirty="0" smtClean="0"/>
              <a:t> </a:t>
            </a:r>
            <a:r>
              <a:rPr lang="ru-RU" dirty="0" err="1" smtClean="0"/>
              <a:t>напрямі</a:t>
            </a:r>
            <a:r>
              <a:rPr lang="ru-RU" dirty="0" smtClean="0"/>
              <a:t>. </a:t>
            </a:r>
            <a:r>
              <a:rPr lang="ru-RU" dirty="0" err="1" smtClean="0"/>
              <a:t>Штрихова</a:t>
            </a:r>
            <a:r>
              <a:rPr lang="ru-RU" dirty="0" smtClean="0"/>
              <a:t> </a:t>
            </a:r>
            <a:r>
              <a:rPr lang="ru-RU" dirty="0" err="1" smtClean="0"/>
              <a:t>лінія</a:t>
            </a:r>
            <a:r>
              <a:rPr lang="ru-RU" dirty="0" smtClean="0"/>
              <a:t> </a:t>
            </a:r>
            <a:r>
              <a:rPr lang="ru-RU" dirty="0" err="1" smtClean="0"/>
              <a:t>демонструватиме</a:t>
            </a:r>
            <a:r>
              <a:rPr lang="ru-RU" dirty="0" smtClean="0"/>
              <a:t> </a:t>
            </a:r>
            <a:r>
              <a:rPr lang="ru-RU" dirty="0" err="1" smtClean="0"/>
              <a:t>нове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 </a:t>
            </a:r>
            <a:r>
              <a:rPr lang="ru-RU" dirty="0" err="1" smtClean="0"/>
              <a:t>межі</a:t>
            </a:r>
            <a:r>
              <a:rPr lang="ru-RU" dirty="0" smtClean="0"/>
              <a:t>;</a:t>
            </a:r>
          </a:p>
          <a:p>
            <a:pPr marL="361950" indent="0"/>
            <a:r>
              <a:rPr lang="ru-RU" dirty="0" smtClean="0"/>
              <a:t>   </a:t>
            </a:r>
            <a:r>
              <a:rPr lang="ru-RU" b="1" dirty="0" err="1" smtClean="0">
                <a:solidFill>
                  <a:srgbClr val="FF0000"/>
                </a:solidFill>
              </a:rPr>
              <a:t>Перетягуванням</a:t>
            </a:r>
            <a:r>
              <a:rPr lang="ru-RU" b="1" dirty="0" smtClean="0">
                <a:solidFill>
                  <a:srgbClr val="FF0000"/>
                </a:solidFill>
              </a:rPr>
              <a:t> маркера </a:t>
            </a:r>
            <a:r>
              <a:rPr lang="ru-RU" b="1" dirty="0" err="1" smtClean="0">
                <a:solidFill>
                  <a:srgbClr val="FF0000"/>
                </a:solidFill>
              </a:rPr>
              <a:t>межі</a:t>
            </a:r>
            <a:r>
              <a:rPr lang="ru-RU" b="1" dirty="0" smtClean="0">
                <a:solidFill>
                  <a:srgbClr val="FF0000"/>
                </a:solidFill>
              </a:rPr>
              <a:t> на </a:t>
            </a:r>
            <a:r>
              <a:rPr lang="ru-RU" b="1" dirty="0" err="1" smtClean="0">
                <a:solidFill>
                  <a:srgbClr val="FF0000"/>
                </a:solidFill>
              </a:rPr>
              <a:t>лінійці</a:t>
            </a:r>
            <a:r>
              <a:rPr lang="ru-RU" dirty="0" smtClean="0"/>
              <a:t>. Коли курсор </a:t>
            </a:r>
            <a:r>
              <a:rPr lang="ru-RU" dirty="0" err="1" smtClean="0"/>
              <a:t>знаходиться</a:t>
            </a:r>
            <a:r>
              <a:rPr lang="ru-RU" dirty="0" smtClean="0"/>
              <a:t> в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, на </a:t>
            </a:r>
            <a:r>
              <a:rPr lang="ru-RU" dirty="0" err="1" smtClean="0"/>
              <a:t>горизонтальній</a:t>
            </a:r>
            <a:r>
              <a:rPr lang="ru-RU" dirty="0" smtClean="0"/>
              <a:t> </a:t>
            </a:r>
            <a:r>
              <a:rPr lang="ru-RU" dirty="0" err="1" smtClean="0"/>
              <a:t>лінійці</a:t>
            </a:r>
            <a:r>
              <a:rPr lang="ru-RU" dirty="0" smtClean="0"/>
              <a:t> </a:t>
            </a:r>
            <a:r>
              <a:rPr lang="ru-RU" dirty="0" err="1" smtClean="0"/>
              <a:t>з'являються</a:t>
            </a:r>
            <a:r>
              <a:rPr lang="ru-RU" dirty="0" smtClean="0"/>
              <a:t> </a:t>
            </a:r>
            <a:r>
              <a:rPr lang="ru-RU" dirty="0" err="1" smtClean="0"/>
              <a:t>маркери</a:t>
            </a:r>
            <a:r>
              <a:rPr lang="ru-RU" dirty="0" smtClean="0"/>
              <a:t> меж </a:t>
            </a:r>
            <a:r>
              <a:rPr lang="ru-RU" dirty="0" err="1" smtClean="0"/>
              <a:t>стовпців</a:t>
            </a:r>
            <a:r>
              <a:rPr lang="ru-RU" dirty="0" smtClean="0"/>
              <a:t>, а на </a:t>
            </a:r>
            <a:r>
              <a:rPr lang="ru-RU" dirty="0" err="1" smtClean="0"/>
              <a:t>вертикальній</a:t>
            </a:r>
            <a:r>
              <a:rPr lang="ru-RU" dirty="0" smtClean="0"/>
              <a:t> - </a:t>
            </a:r>
            <a:r>
              <a:rPr lang="ru-RU" dirty="0" err="1" smtClean="0"/>
              <a:t>маркери</a:t>
            </a:r>
            <a:r>
              <a:rPr lang="ru-RU" dirty="0" smtClean="0"/>
              <a:t> меж </a:t>
            </a:r>
            <a:r>
              <a:rPr lang="ru-RU" dirty="0" err="1" smtClean="0"/>
              <a:t>рядків</a:t>
            </a:r>
            <a:r>
              <a:rPr lang="ru-RU" dirty="0" smtClean="0"/>
              <a:t>. Коли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перетягувати</a:t>
            </a:r>
            <a:r>
              <a:rPr lang="ru-RU" dirty="0" smtClean="0"/>
              <a:t>, </a:t>
            </a:r>
            <a:r>
              <a:rPr lang="ru-RU" dirty="0" err="1" smtClean="0"/>
              <a:t>змінюються</a:t>
            </a:r>
            <a:r>
              <a:rPr lang="ru-RU" dirty="0" smtClean="0"/>
              <a:t> </a:t>
            </a:r>
            <a:r>
              <a:rPr lang="ru-RU" dirty="0" err="1" smtClean="0"/>
              <a:t>розміри</a:t>
            </a:r>
            <a:r>
              <a:rPr lang="ru-RU" dirty="0" smtClean="0"/>
              <a:t> </a:t>
            </a:r>
            <a:r>
              <a:rPr lang="ru-RU" dirty="0" err="1" smtClean="0"/>
              <a:t>відповідних</a:t>
            </a:r>
            <a:r>
              <a:rPr lang="ru-RU" dirty="0" smtClean="0"/>
              <a:t> </a:t>
            </a:r>
            <a:r>
              <a:rPr lang="ru-RU" dirty="0" err="1" smtClean="0"/>
              <a:t>стовпців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рядків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C632-0547-4AB9-889E-F8BD8C571DEA}" type="datetime1">
              <a:rPr lang="uk-UA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87051" y="3643314"/>
            <a:ext cx="4656949" cy="161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Оформлення таблиці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28932"/>
          </a:xfrm>
        </p:spPr>
        <p:txBody>
          <a:bodyPr>
            <a:normAutofit fontScale="70000" lnSpcReduction="20000"/>
          </a:bodyPr>
          <a:lstStyle/>
          <a:p>
            <a:pPr marL="0" indent="266700">
              <a:buNone/>
            </a:pPr>
            <a:r>
              <a:rPr lang="ru-RU" dirty="0" smtClean="0"/>
              <a:t>Для меж </a:t>
            </a:r>
            <a:r>
              <a:rPr lang="ru-RU" dirty="0" err="1" smtClean="0"/>
              <a:t>таблиці</a:t>
            </a:r>
            <a:r>
              <a:rPr lang="ru-RU" dirty="0" smtClean="0"/>
              <a:t> та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встановити</a:t>
            </a:r>
            <a:r>
              <a:rPr lang="ru-RU" dirty="0" smtClean="0"/>
              <a:t> </a:t>
            </a:r>
            <a:r>
              <a:rPr lang="ru-RU" dirty="0" err="1" smtClean="0"/>
              <a:t>колір</a:t>
            </a:r>
            <a:r>
              <a:rPr lang="ru-RU" dirty="0" smtClean="0"/>
              <a:t>, </a:t>
            </a:r>
            <a:r>
              <a:rPr lang="ru-RU" dirty="0" err="1" smtClean="0"/>
              <a:t>товщину</a:t>
            </a:r>
            <a:r>
              <a:rPr lang="ru-RU" dirty="0" smtClean="0"/>
              <a:t>, стиль </a:t>
            </a:r>
            <a:r>
              <a:rPr lang="ru-RU" dirty="0" err="1" smtClean="0"/>
              <a:t>ліній</a:t>
            </a:r>
            <a:r>
              <a:rPr lang="ru-RU" dirty="0" smtClean="0"/>
              <a:t>. </a:t>
            </a:r>
            <a:r>
              <a:rPr lang="ru-RU" dirty="0" err="1" smtClean="0"/>
              <a:t>Внутрішню</a:t>
            </a:r>
            <a:r>
              <a:rPr lang="ru-RU" dirty="0" smtClean="0"/>
              <a:t> область </a:t>
            </a:r>
            <a:r>
              <a:rPr lang="ru-RU" dirty="0" err="1" smtClean="0"/>
              <a:t>об'єктів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залити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</a:t>
            </a:r>
            <a:r>
              <a:rPr lang="ru-RU" dirty="0" err="1" smtClean="0"/>
              <a:t>кольорами</a:t>
            </a:r>
            <a:r>
              <a:rPr lang="ru-RU" dirty="0" smtClean="0"/>
              <a:t>, </a:t>
            </a:r>
            <a:r>
              <a:rPr lang="ru-RU" dirty="0" err="1" smtClean="0"/>
              <a:t>використавши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способи</a:t>
            </a:r>
            <a:r>
              <a:rPr lang="ru-RU" dirty="0" smtClean="0"/>
              <a:t> заливки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</a:p>
          <a:p>
            <a:pPr marL="0" indent="266700">
              <a:buNone/>
            </a:pPr>
            <a:r>
              <a:rPr lang="ru-RU" dirty="0" smtClean="0"/>
              <a:t>За </a:t>
            </a:r>
            <a:r>
              <a:rPr lang="ru-RU" dirty="0" err="1" smtClean="0"/>
              <a:t>замовчуванням</a:t>
            </a:r>
            <a:r>
              <a:rPr lang="ru-RU" dirty="0" smtClean="0"/>
              <a:t> у </a:t>
            </a:r>
            <a:r>
              <a:rPr lang="ru-RU" dirty="0" err="1" smtClean="0"/>
              <a:t>Word</a:t>
            </a:r>
            <a:r>
              <a:rPr lang="ru-RU" dirty="0" smtClean="0"/>
              <a:t> 2007 </a:t>
            </a:r>
            <a:r>
              <a:rPr lang="ru-RU" dirty="0" err="1" smtClean="0"/>
              <a:t>таблиці</a:t>
            </a:r>
            <a:r>
              <a:rPr lang="ru-RU" dirty="0" smtClean="0"/>
              <a:t> </a:t>
            </a:r>
            <a:r>
              <a:rPr lang="ru-RU" dirty="0" err="1" smtClean="0"/>
              <a:t>призначається</a:t>
            </a:r>
            <a:r>
              <a:rPr lang="ru-RU" dirty="0" smtClean="0"/>
              <a:t> </a:t>
            </a:r>
            <a:r>
              <a:rPr lang="ru-RU" dirty="0" err="1" smtClean="0"/>
              <a:t>обрамлення</a:t>
            </a:r>
            <a:r>
              <a:rPr lang="ru-RU" dirty="0" smtClean="0"/>
              <a:t> типу «</a:t>
            </a:r>
            <a:r>
              <a:rPr lang="ru-RU" dirty="0" err="1" smtClean="0"/>
              <a:t>сітка</a:t>
            </a:r>
            <a:r>
              <a:rPr lang="ru-RU" dirty="0" smtClean="0"/>
              <a:t>» -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клітинки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межі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тонких </a:t>
            </a:r>
            <a:r>
              <a:rPr lang="ru-RU" dirty="0" err="1" smtClean="0"/>
              <a:t>суцільних</a:t>
            </a:r>
            <a:r>
              <a:rPr lang="ru-RU" dirty="0" smtClean="0"/>
              <a:t> </a:t>
            </a:r>
            <a:r>
              <a:rPr lang="ru-RU" dirty="0" err="1" smtClean="0"/>
              <a:t>ліній</a:t>
            </a:r>
            <a:r>
              <a:rPr lang="ru-RU" dirty="0" smtClean="0"/>
              <a:t> </a:t>
            </a:r>
            <a:r>
              <a:rPr lang="ru-RU" dirty="0" err="1" smtClean="0"/>
              <a:t>товщиною</a:t>
            </a:r>
            <a:r>
              <a:rPr lang="ru-RU" dirty="0" smtClean="0"/>
              <a:t> 0,5 </a:t>
            </a:r>
            <a:r>
              <a:rPr lang="ru-RU" dirty="0" err="1" smtClean="0"/>
              <a:t>пт</a:t>
            </a:r>
            <a:r>
              <a:rPr lang="ru-RU" dirty="0" smtClean="0"/>
              <a:t> без заливки. </a:t>
            </a:r>
            <a:r>
              <a:rPr lang="ru-RU" dirty="0" err="1" smtClean="0"/>
              <a:t>Змінити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тимчасової</a:t>
            </a:r>
            <a:r>
              <a:rPr lang="ru-RU" dirty="0" smtClean="0"/>
              <a:t> вкладки Конструктор. 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6E0D-3F4D-4F56-BCE4-ABCFD61CDB97}" type="datetime1">
              <a:rPr lang="uk-UA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14818"/>
            <a:ext cx="8786874" cy="114300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uk-UA" dirty="0" smtClean="0"/>
              <a:t>Форматування таблиці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543956" cy="5197493"/>
          </a:xfrm>
        </p:spPr>
        <p:txBody>
          <a:bodyPr>
            <a:normAutofit fontScale="925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значень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</a:t>
            </a:r>
            <a:r>
              <a:rPr lang="ru-RU" dirty="0" err="1" smtClean="0"/>
              <a:t>ліній</a:t>
            </a:r>
            <a:r>
              <a:rPr lang="ru-RU" dirty="0" smtClean="0"/>
              <a:t> меж </a:t>
            </a:r>
            <a:r>
              <a:rPr lang="ru-RU" dirty="0" err="1" smtClean="0"/>
              <a:t>таблиці</a:t>
            </a:r>
            <a:r>
              <a:rPr lang="ru-RU" dirty="0" smtClean="0"/>
              <a:t> </a:t>
            </a:r>
            <a:r>
              <a:rPr lang="ru-RU" dirty="0" err="1" smtClean="0"/>
              <a:t>призначені</a:t>
            </a:r>
            <a:r>
              <a:rPr lang="ru-RU" dirty="0" smtClean="0"/>
              <a:t> </a:t>
            </a:r>
            <a:r>
              <a:rPr lang="ru-RU" dirty="0" err="1" smtClean="0"/>
              <a:t>відповідні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Накреслити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межі</a:t>
            </a:r>
            <a:r>
              <a:rPr lang="ru-RU" dirty="0" smtClean="0"/>
              <a:t>. У </a:t>
            </a:r>
            <a:r>
              <a:rPr lang="ru-RU" dirty="0" err="1" smtClean="0"/>
              <a:t>групі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Стилі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таблиць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встановити</a:t>
            </a:r>
            <a:r>
              <a:rPr lang="ru-RU" dirty="0" smtClean="0"/>
              <a:t> </a:t>
            </a:r>
            <a:r>
              <a:rPr lang="ru-RU" dirty="0" err="1" smtClean="0"/>
              <a:t>колір</a:t>
            </a:r>
            <a:r>
              <a:rPr lang="ru-RU" dirty="0" smtClean="0"/>
              <a:t> заливки </a:t>
            </a:r>
            <a:r>
              <a:rPr lang="ru-RU" dirty="0" err="1" smtClean="0"/>
              <a:t>об'єктів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(кнопка </a:t>
            </a:r>
            <a:r>
              <a:rPr lang="ru-RU" b="1" dirty="0" err="1" smtClean="0">
                <a:solidFill>
                  <a:srgbClr val="FF0000"/>
                </a:solidFill>
              </a:rPr>
              <a:t>Затінення</a:t>
            </a:r>
            <a:r>
              <a:rPr lang="ru-RU" dirty="0" smtClean="0"/>
              <a:t> ), </a:t>
            </a:r>
            <a:r>
              <a:rPr lang="ru-RU" dirty="0" err="1" smtClean="0"/>
              <a:t>відобразити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зняти</a:t>
            </a:r>
            <a:r>
              <a:rPr lang="ru-RU" dirty="0" smtClean="0"/>
              <a:t> </a:t>
            </a:r>
            <a:r>
              <a:rPr lang="ru-RU" dirty="0" err="1" smtClean="0"/>
              <a:t>відображення</a:t>
            </a:r>
            <a:r>
              <a:rPr lang="ru-RU" dirty="0" smtClean="0"/>
              <a:t> тих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меж . </a:t>
            </a:r>
            <a:r>
              <a:rPr lang="ru-RU" dirty="0" err="1" smtClean="0"/>
              <a:t>Налаштування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діалоговому</a:t>
            </a:r>
            <a:r>
              <a:rPr lang="ru-RU" dirty="0" smtClean="0"/>
              <a:t> </a:t>
            </a:r>
            <a:r>
              <a:rPr lang="ru-RU" dirty="0" err="1" smtClean="0"/>
              <a:t>вікні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Накреслити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межі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Також</a:t>
            </a:r>
            <a:r>
              <a:rPr lang="ru-RU" dirty="0" smtClean="0"/>
              <a:t> для </a:t>
            </a:r>
            <a:r>
              <a:rPr lang="ru-RU" dirty="0" err="1" smtClean="0"/>
              <a:t>форматування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застосувати</a:t>
            </a:r>
            <a:r>
              <a:rPr lang="ru-RU" dirty="0" smtClean="0"/>
              <a:t>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вбудованих</a:t>
            </a:r>
            <a:r>
              <a:rPr lang="ru-RU" dirty="0" smtClean="0"/>
              <a:t> </a:t>
            </a:r>
            <a:r>
              <a:rPr lang="ru-RU" dirty="0" err="1" smtClean="0"/>
              <a:t>стилів</a:t>
            </a:r>
            <a:r>
              <a:rPr lang="ru-RU" dirty="0" smtClean="0"/>
              <a:t>. </a:t>
            </a:r>
            <a:r>
              <a:rPr lang="ru-RU" dirty="0" err="1" smtClean="0"/>
              <a:t>Нагадаємо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стиль </a:t>
            </a:r>
            <a:r>
              <a:rPr lang="ru-RU" dirty="0" err="1" smtClean="0"/>
              <a:t>об'єкта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набір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значень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</a:t>
            </a:r>
            <a:r>
              <a:rPr lang="ru-RU" dirty="0" err="1" smtClean="0"/>
              <a:t>об'єкта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власне</a:t>
            </a:r>
            <a:r>
              <a:rPr lang="ru-RU" dirty="0" smtClean="0"/>
              <a:t> </a:t>
            </a:r>
            <a:r>
              <a:rPr lang="ru-RU" dirty="0" err="1" smtClean="0"/>
              <a:t>ім'я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    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59928-24E7-4CBA-9B99-968CF7D42880}" type="datetime1">
              <a:rPr lang="uk-UA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/>
          <a:lstStyle/>
          <a:p>
            <a:r>
              <a:rPr lang="ru-RU" dirty="0" smtClean="0"/>
              <a:t>Стиль </a:t>
            </a:r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071546"/>
            <a:ext cx="4352956" cy="5054617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smtClean="0"/>
              <a:t>Стиль </a:t>
            </a:r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обрати в списку </a:t>
            </a:r>
            <a:r>
              <a:rPr lang="ru-RU" b="1" dirty="0" err="1" smtClean="0">
                <a:solidFill>
                  <a:srgbClr val="FF0000"/>
                </a:solidFill>
              </a:rPr>
              <a:t>групи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Стилі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таблиць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на </a:t>
            </a:r>
            <a:r>
              <a:rPr lang="ru-RU" b="1" dirty="0" err="1" smtClean="0">
                <a:solidFill>
                  <a:srgbClr val="FF0000"/>
                </a:solidFill>
              </a:rPr>
              <a:t>вкладці</a:t>
            </a:r>
            <a:r>
              <a:rPr lang="ru-RU" b="1" dirty="0" smtClean="0">
                <a:solidFill>
                  <a:srgbClr val="FF0000"/>
                </a:solidFill>
              </a:rPr>
              <a:t> Конструктор.</a:t>
            </a:r>
            <a:r>
              <a:rPr lang="ru-RU" dirty="0" smtClean="0"/>
              <a:t> </a:t>
            </a:r>
            <a:r>
              <a:rPr lang="ru-RU" dirty="0" err="1" smtClean="0"/>
              <a:t>Вибір</a:t>
            </a:r>
            <a:r>
              <a:rPr lang="ru-RU" dirty="0" smtClean="0"/>
              <a:t> стилю </a:t>
            </a:r>
            <a:r>
              <a:rPr lang="ru-RU" dirty="0" err="1" smtClean="0"/>
              <a:t>супроводжується</a:t>
            </a:r>
            <a:r>
              <a:rPr lang="ru-RU" dirty="0" smtClean="0"/>
              <a:t> </a:t>
            </a:r>
            <a:r>
              <a:rPr lang="ru-RU" dirty="0" err="1" smtClean="0"/>
              <a:t>динамічним</a:t>
            </a:r>
            <a:r>
              <a:rPr lang="ru-RU" dirty="0" smtClean="0"/>
              <a:t> </a:t>
            </a:r>
            <a:r>
              <a:rPr lang="ru-RU" dirty="0" err="1" smtClean="0"/>
              <a:t>попереднім</a:t>
            </a:r>
            <a:r>
              <a:rPr lang="ru-RU" dirty="0" smtClean="0"/>
              <a:t> переглядом </a:t>
            </a:r>
            <a:r>
              <a:rPr lang="ru-RU" dirty="0" err="1" smtClean="0"/>
              <a:t>відформатованого</a:t>
            </a:r>
            <a:r>
              <a:rPr lang="ru-RU" dirty="0" smtClean="0"/>
              <a:t> </a:t>
            </a:r>
            <a:r>
              <a:rPr lang="ru-RU" dirty="0" err="1" smtClean="0"/>
              <a:t>об'єкта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     За </a:t>
            </a:r>
            <a:r>
              <a:rPr lang="ru-RU" dirty="0" err="1" smtClean="0"/>
              <a:t>бажанням</a:t>
            </a:r>
            <a:r>
              <a:rPr lang="ru-RU" dirty="0" smtClean="0"/>
              <a:t> </a:t>
            </a:r>
            <a:r>
              <a:rPr lang="ru-RU" dirty="0" err="1" smtClean="0"/>
              <a:t>готові</a:t>
            </a:r>
            <a:r>
              <a:rPr lang="ru-RU" dirty="0" smtClean="0"/>
              <a:t> </a:t>
            </a:r>
            <a:r>
              <a:rPr lang="ru-RU" dirty="0" err="1" smtClean="0"/>
              <a:t>стилі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змінити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зберегти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в </a:t>
            </a:r>
            <a:r>
              <a:rPr lang="ru-RU" dirty="0" err="1" smtClean="0"/>
              <a:t>оновленому</a:t>
            </a:r>
            <a:r>
              <a:rPr lang="ru-RU" dirty="0" smtClean="0"/>
              <a:t> </a:t>
            </a:r>
            <a:r>
              <a:rPr lang="ru-RU" dirty="0" err="1" smtClean="0"/>
              <a:t>виді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бібліотеці</a:t>
            </a:r>
            <a:r>
              <a:rPr lang="ru-RU" dirty="0" smtClean="0"/>
              <a:t> </a:t>
            </a:r>
            <a:r>
              <a:rPr lang="ru-RU" dirty="0" err="1" smtClean="0"/>
              <a:t>стилів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:</a:t>
            </a:r>
          </a:p>
          <a:p>
            <a:pPr marL="0" indent="361950">
              <a:buNone/>
            </a:pPr>
            <a:r>
              <a:rPr lang="ru-RU" dirty="0" smtClean="0"/>
              <a:t>1.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потрібний</a:t>
            </a:r>
            <a:r>
              <a:rPr lang="ru-RU" dirty="0" smtClean="0"/>
              <a:t> стиль у списку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Стилі</a:t>
            </a:r>
            <a:r>
              <a:rPr lang="ru-RU" dirty="0" smtClean="0"/>
              <a:t> </a:t>
            </a:r>
            <a:r>
              <a:rPr lang="ru-RU" dirty="0" err="1" smtClean="0"/>
              <a:t>таблиць</a:t>
            </a:r>
            <a:r>
              <a:rPr lang="ru-RU" dirty="0" smtClean="0"/>
              <a:t> вкладки Конструктор.</a:t>
            </a:r>
          </a:p>
          <a:p>
            <a:pPr marL="0" indent="361950">
              <a:buNone/>
            </a:pPr>
            <a:r>
              <a:rPr lang="ru-RU" dirty="0" smtClean="0"/>
              <a:t>2 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dirty="0" err="1" smtClean="0"/>
              <a:t>відкриття</a:t>
            </a:r>
            <a:r>
              <a:rPr lang="ru-RU" dirty="0" smtClean="0"/>
              <a:t> списку </a:t>
            </a:r>
            <a:r>
              <a:rPr lang="ru-RU" dirty="0" err="1" smtClean="0"/>
              <a:t>Додатково</a:t>
            </a:r>
            <a:r>
              <a:rPr lang="ru-RU" dirty="0" smtClean="0"/>
              <a:t> - на </a:t>
            </a:r>
            <a:r>
              <a:rPr lang="ru-RU" dirty="0" err="1" smtClean="0"/>
              <a:t>смузі</a:t>
            </a:r>
            <a:r>
              <a:rPr lang="ru-RU" dirty="0" smtClean="0"/>
              <a:t> </a:t>
            </a:r>
            <a:r>
              <a:rPr lang="ru-RU" dirty="0" err="1" smtClean="0"/>
              <a:t>прокручування</a:t>
            </a:r>
            <a:r>
              <a:rPr lang="ru-RU" dirty="0" smtClean="0"/>
              <a:t> списку </a:t>
            </a:r>
            <a:r>
              <a:rPr lang="ru-RU" dirty="0" err="1" smtClean="0"/>
              <a:t>стилів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3. </a:t>
            </a:r>
            <a:r>
              <a:rPr lang="ru-RU" dirty="0" err="1" smtClean="0"/>
              <a:t>Вибрати</a:t>
            </a:r>
            <a:r>
              <a:rPr lang="ru-RU" dirty="0" smtClean="0"/>
              <a:t> команду </a:t>
            </a:r>
            <a:r>
              <a:rPr lang="ru-RU" dirty="0" err="1" smtClean="0"/>
              <a:t>Змінити</a:t>
            </a:r>
            <a:r>
              <a:rPr lang="ru-RU" dirty="0" smtClean="0"/>
              <a:t> стиль </a:t>
            </a:r>
            <a:r>
              <a:rPr lang="ru-RU" dirty="0" err="1" smtClean="0"/>
              <a:t>таблиці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4. </a:t>
            </a:r>
            <a:r>
              <a:rPr lang="ru-RU" dirty="0" err="1" smtClean="0"/>
              <a:t>Установити</a:t>
            </a:r>
            <a:r>
              <a:rPr lang="ru-RU" dirty="0" smtClean="0"/>
              <a:t> в </a:t>
            </a:r>
            <a:r>
              <a:rPr lang="ru-RU" dirty="0" err="1" smtClean="0"/>
              <a:t>діалоговому</a:t>
            </a:r>
            <a:r>
              <a:rPr lang="ru-RU" dirty="0" smtClean="0"/>
              <a:t> </a:t>
            </a:r>
            <a:r>
              <a:rPr lang="ru-RU" dirty="0" err="1" smtClean="0"/>
              <a:t>вікні</a:t>
            </a:r>
            <a:r>
              <a:rPr lang="ru-RU" dirty="0" smtClean="0"/>
              <a:t> </a:t>
            </a:r>
            <a:r>
              <a:rPr lang="ru-RU" dirty="0" err="1" smtClean="0"/>
              <a:t>Зміна</a:t>
            </a:r>
            <a:r>
              <a:rPr lang="ru-RU" dirty="0" smtClean="0"/>
              <a:t> стилю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5.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ОК.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B48E-B519-43BB-865C-69A13EA5B443}" type="datetime1">
              <a:rPr lang="uk-UA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357298"/>
            <a:ext cx="34809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86314" y="5500702"/>
            <a:ext cx="1714512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Зміна</a:t>
            </a:r>
            <a:r>
              <a:rPr lang="ru-RU" dirty="0" smtClean="0"/>
              <a:t> стилю </a:t>
            </a:r>
            <a:r>
              <a:rPr lang="ru-RU" dirty="0" err="1" smtClean="0"/>
              <a:t>таблиці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26376" y="1285860"/>
            <a:ext cx="6658810" cy="484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8D09-5C8E-48CA-BD9B-CF28F21A7F6C}" type="datetime1">
              <a:rPr lang="uk-UA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Властивості таблиці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352956" cy="4525963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Користувач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власні</a:t>
            </a:r>
            <a:r>
              <a:rPr lang="ru-RU" dirty="0" smtClean="0"/>
              <a:t> </a:t>
            </a:r>
            <a:r>
              <a:rPr lang="ru-RU" dirty="0" err="1" smtClean="0"/>
              <a:t>стилі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 smtClean="0"/>
              <a:t>таблиць</a:t>
            </a:r>
            <a:r>
              <a:rPr lang="ru-RU" dirty="0" smtClean="0"/>
              <a:t>, </a:t>
            </a:r>
            <a:r>
              <a:rPr lang="ru-RU" dirty="0" err="1" smtClean="0"/>
              <a:t>виконавши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Конструктор =&gt; </a:t>
            </a:r>
            <a:r>
              <a:rPr lang="ru-RU" b="1" dirty="0" err="1" smtClean="0">
                <a:solidFill>
                  <a:srgbClr val="FF0000"/>
                </a:solidFill>
              </a:rPr>
              <a:t>Стилі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таблиць</a:t>
            </a:r>
            <a:r>
              <a:rPr lang="ru-RU" b="1" dirty="0" smtClean="0">
                <a:solidFill>
                  <a:srgbClr val="FF0000"/>
                </a:solidFill>
              </a:rPr>
              <a:t> =&gt; </a:t>
            </a:r>
            <a:r>
              <a:rPr lang="ru-RU" b="1" dirty="0" err="1" smtClean="0">
                <a:solidFill>
                  <a:srgbClr val="FF0000"/>
                </a:solidFill>
              </a:rPr>
              <a:t>Створити</a:t>
            </a:r>
            <a:r>
              <a:rPr lang="ru-RU" b="1" dirty="0" smtClean="0">
                <a:solidFill>
                  <a:srgbClr val="FF0000"/>
                </a:solidFill>
              </a:rPr>
              <a:t> стиль </a:t>
            </a:r>
            <a:r>
              <a:rPr lang="ru-RU" b="1" dirty="0" err="1" smtClean="0">
                <a:solidFill>
                  <a:srgbClr val="FF0000"/>
                </a:solidFill>
              </a:rPr>
              <a:t>таблиці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значень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вибору</a:t>
            </a:r>
            <a:r>
              <a:rPr lang="ru-RU" dirty="0" smtClean="0"/>
              <a:t> кнопки </a:t>
            </a:r>
            <a:r>
              <a:rPr lang="ru-RU" b="1" dirty="0" smtClean="0">
                <a:solidFill>
                  <a:srgbClr val="FF0000"/>
                </a:solidFill>
              </a:rPr>
              <a:t>ОК</a:t>
            </a:r>
            <a:r>
              <a:rPr lang="ru-RU" dirty="0" smtClean="0"/>
              <a:t> стиль буде </a:t>
            </a:r>
            <a:r>
              <a:rPr lang="ru-RU" dirty="0" err="1" smtClean="0"/>
              <a:t>збережено</a:t>
            </a:r>
            <a:r>
              <a:rPr lang="ru-RU" dirty="0" smtClean="0"/>
              <a:t> в </a:t>
            </a:r>
            <a:r>
              <a:rPr lang="ru-RU" dirty="0" err="1" smtClean="0"/>
              <a:t>бібліотеці</a:t>
            </a:r>
            <a:r>
              <a:rPr lang="ru-RU" dirty="0" smtClean="0"/>
              <a:t> </a:t>
            </a:r>
            <a:r>
              <a:rPr lang="ru-RU" dirty="0" err="1" smtClean="0"/>
              <a:t>стилів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іменем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указав </a:t>
            </a:r>
            <a:r>
              <a:rPr lang="ru-RU" dirty="0" err="1" smtClean="0"/>
              <a:t>користувач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Установлення</a:t>
            </a:r>
            <a:r>
              <a:rPr lang="ru-RU" dirty="0" smtClean="0"/>
              <a:t> </a:t>
            </a:r>
            <a:r>
              <a:rPr lang="ru-RU" dirty="0" err="1" smtClean="0"/>
              <a:t>значень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</a:t>
            </a:r>
            <a:r>
              <a:rPr lang="ru-RU" dirty="0" err="1" smtClean="0"/>
              <a:t>таблиць</a:t>
            </a:r>
            <a:r>
              <a:rPr lang="ru-RU" dirty="0" smtClean="0"/>
              <a:t>, таких як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розташування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на </a:t>
            </a:r>
            <a:r>
              <a:rPr lang="ru-RU" dirty="0" err="1" smtClean="0"/>
              <a:t>аркуші</a:t>
            </a:r>
            <a:r>
              <a:rPr lang="ru-RU" dirty="0" smtClean="0"/>
              <a:t>,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обтікання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текстом </a:t>
            </a:r>
            <a:r>
              <a:rPr lang="ru-RU" dirty="0" err="1" smtClean="0"/>
              <a:t>тощо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dirty="0" smtClean="0"/>
              <a:t> на вкладках </a:t>
            </a:r>
            <a:r>
              <a:rPr lang="ru-RU" dirty="0" err="1" smtClean="0"/>
              <a:t>діалогового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вікна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Властивості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таблиці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Відкрити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вікно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відповідною</a:t>
            </a:r>
            <a:r>
              <a:rPr lang="ru-RU" dirty="0" smtClean="0"/>
              <a:t> командою контекстного меню </a:t>
            </a:r>
            <a:r>
              <a:rPr lang="ru-RU" dirty="0" err="1" smtClean="0"/>
              <a:t>таблиці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виконавши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Макет =&gt; </a:t>
            </a:r>
            <a:r>
              <a:rPr lang="ru-RU" b="1" dirty="0" err="1" smtClean="0">
                <a:solidFill>
                  <a:srgbClr val="FF0000"/>
                </a:solidFill>
              </a:rPr>
              <a:t>Таблиця</a:t>
            </a:r>
            <a:r>
              <a:rPr lang="ru-RU" b="1" dirty="0" smtClean="0">
                <a:solidFill>
                  <a:srgbClr val="FF0000"/>
                </a:solidFill>
              </a:rPr>
              <a:t> =&gt; </a:t>
            </a:r>
            <a:r>
              <a:rPr lang="ru-RU" b="1" dirty="0" err="1" smtClean="0">
                <a:solidFill>
                  <a:srgbClr val="FF0000"/>
                </a:solidFill>
              </a:rPr>
              <a:t>Властивості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ADE5-6FB8-4FB3-ABBF-E992BDD0025B}" type="datetime1">
              <a:rPr lang="uk-UA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357298"/>
            <a:ext cx="4500901" cy="454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обчислень</a:t>
            </a:r>
            <a:r>
              <a:rPr lang="ru-RU" dirty="0" smtClean="0"/>
              <a:t> у </a:t>
            </a:r>
            <a:r>
              <a:rPr lang="ru-RU" dirty="0" err="1" smtClean="0"/>
              <a:t>таблиці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571481"/>
            <a:ext cx="8786874" cy="4214842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 </a:t>
            </a:r>
            <a:r>
              <a:rPr lang="ru-RU" dirty="0" err="1" smtClean="0"/>
              <a:t>Текстовий</a:t>
            </a:r>
            <a:r>
              <a:rPr lang="ru-RU" dirty="0" smtClean="0"/>
              <a:t> </a:t>
            </a:r>
            <a:r>
              <a:rPr lang="ru-RU" dirty="0" err="1" smtClean="0"/>
              <a:t>процесор</a:t>
            </a:r>
            <a:r>
              <a:rPr lang="ru-RU" dirty="0" smtClean="0"/>
              <a:t> </a:t>
            </a:r>
            <a:r>
              <a:rPr lang="ru-RU" dirty="0" err="1" smtClean="0"/>
              <a:t>Word</a:t>
            </a:r>
            <a:r>
              <a:rPr lang="ru-RU" dirty="0" smtClean="0"/>
              <a:t> 2007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для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обчислень</a:t>
            </a:r>
            <a:r>
              <a:rPr lang="ru-RU" dirty="0" smtClean="0"/>
              <a:t> над </a:t>
            </a:r>
            <a:r>
              <a:rPr lang="ru-RU" dirty="0" err="1" smtClean="0"/>
              <a:t>числовими</a:t>
            </a:r>
            <a:r>
              <a:rPr lang="ru-RU" dirty="0" smtClean="0"/>
              <a:t> </a:t>
            </a:r>
            <a:r>
              <a:rPr lang="ru-RU" dirty="0" err="1" smtClean="0"/>
              <a:t>даними</a:t>
            </a:r>
            <a:r>
              <a:rPr lang="ru-RU" dirty="0" smtClean="0"/>
              <a:t>, </a:t>
            </a:r>
            <a:r>
              <a:rPr lang="ru-RU" dirty="0" err="1" smtClean="0"/>
              <a:t>розміщеними</a:t>
            </a:r>
            <a:r>
              <a:rPr lang="ru-RU" dirty="0" smtClean="0"/>
              <a:t> в </a:t>
            </a:r>
            <a:r>
              <a:rPr lang="ru-RU" dirty="0" err="1" smtClean="0"/>
              <a:t>клітинках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.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у </a:t>
            </a:r>
            <a:r>
              <a:rPr lang="ru-RU" dirty="0" err="1" smtClean="0"/>
              <a:t>відповідних</a:t>
            </a:r>
            <a:r>
              <a:rPr lang="ru-RU" dirty="0" smtClean="0"/>
              <a:t> </a:t>
            </a:r>
            <a:r>
              <a:rPr lang="ru-RU" dirty="0" err="1" smtClean="0"/>
              <a:t>клітинках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</a:t>
            </a:r>
            <a:r>
              <a:rPr lang="ru-RU" dirty="0" err="1" smtClean="0"/>
              <a:t>записати</a:t>
            </a:r>
            <a:r>
              <a:rPr lang="ru-RU" dirty="0" smtClean="0"/>
              <a:t> </a:t>
            </a:r>
            <a:r>
              <a:rPr lang="ru-RU" dirty="0" err="1" smtClean="0"/>
              <a:t>формули</a:t>
            </a:r>
            <a:r>
              <a:rPr lang="ru-RU" dirty="0" smtClean="0"/>
              <a:t> для </a:t>
            </a:r>
            <a:r>
              <a:rPr lang="ru-RU" dirty="0" err="1" smtClean="0"/>
              <a:t>обчислення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Формула </a:t>
            </a:r>
            <a:r>
              <a:rPr lang="ru-RU" dirty="0" err="1" smtClean="0"/>
              <a:t>задається</a:t>
            </a:r>
            <a:r>
              <a:rPr lang="ru-RU" dirty="0" smtClean="0"/>
              <a:t> </a:t>
            </a:r>
            <a:r>
              <a:rPr lang="ru-RU" dirty="0" err="1" smtClean="0"/>
              <a:t>виразом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починається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знака =. У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виразі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використані</a:t>
            </a:r>
            <a:r>
              <a:rPr lang="ru-RU" dirty="0" smtClean="0"/>
              <a:t> числа, знаки </a:t>
            </a:r>
            <a:r>
              <a:rPr lang="ru-RU" dirty="0" err="1" smtClean="0"/>
              <a:t>арифметичних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:</a:t>
            </a:r>
          </a:p>
          <a:p>
            <a:pPr marL="0" indent="361950">
              <a:buNone/>
            </a:pPr>
            <a:r>
              <a:rPr lang="ru-RU" dirty="0" smtClean="0"/>
              <a:t>•    </a:t>
            </a:r>
            <a:r>
              <a:rPr lang="ru-RU" dirty="0" err="1" smtClean="0"/>
              <a:t>посилання</a:t>
            </a:r>
            <a:r>
              <a:rPr lang="ru-RU" dirty="0" smtClean="0"/>
              <a:t> на </a:t>
            </a:r>
            <a:r>
              <a:rPr lang="ru-RU" dirty="0" err="1" smtClean="0"/>
              <a:t>діапазон</a:t>
            </a:r>
            <a:r>
              <a:rPr lang="ru-RU" dirty="0" smtClean="0"/>
              <a:t> </a:t>
            </a:r>
            <a:r>
              <a:rPr lang="ru-RU" dirty="0" err="1" smtClean="0"/>
              <a:t>клітинок</a:t>
            </a:r>
            <a:r>
              <a:rPr lang="ru-RU" dirty="0" smtClean="0"/>
              <a:t>:</a:t>
            </a:r>
          </a:p>
          <a:p>
            <a:pPr marL="0" indent="361950">
              <a:buNone/>
            </a:pPr>
            <a:r>
              <a:rPr lang="ru-RU" dirty="0" smtClean="0"/>
              <a:t>•    LEFT (англ. </a:t>
            </a:r>
            <a:r>
              <a:rPr lang="ru-RU" dirty="0" err="1" smtClean="0"/>
              <a:t>left</a:t>
            </a:r>
            <a:r>
              <a:rPr lang="ru-RU" dirty="0" smtClean="0"/>
              <a:t> - </a:t>
            </a:r>
            <a:r>
              <a:rPr lang="ru-RU" dirty="0" err="1" smtClean="0"/>
              <a:t>лівий</a:t>
            </a:r>
            <a:r>
              <a:rPr lang="ru-RU" dirty="0" smtClean="0"/>
              <a:t>, </a:t>
            </a:r>
            <a:r>
              <a:rPr lang="ru-RU" dirty="0" err="1" smtClean="0"/>
              <a:t>зліва</a:t>
            </a:r>
            <a:r>
              <a:rPr lang="ru-RU" dirty="0" smtClean="0"/>
              <a:t>) - </a:t>
            </a:r>
            <a:r>
              <a:rPr lang="ru-RU" dirty="0" err="1" smtClean="0"/>
              <a:t>клітинки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</a:t>
            </a:r>
            <a:r>
              <a:rPr lang="ru-RU" dirty="0" err="1" smtClean="0"/>
              <a:t>зліва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клітинки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формулою;</a:t>
            </a:r>
          </a:p>
          <a:p>
            <a:pPr marL="0" indent="361950">
              <a:buNone/>
            </a:pPr>
            <a:r>
              <a:rPr lang="ru-RU" dirty="0" smtClean="0"/>
              <a:t>•    RIGHT (англ. </a:t>
            </a:r>
            <a:r>
              <a:rPr lang="ru-RU" dirty="0" err="1" smtClean="0"/>
              <a:t>right</a:t>
            </a:r>
            <a:r>
              <a:rPr lang="ru-RU" dirty="0" smtClean="0"/>
              <a:t> - </a:t>
            </a:r>
            <a:r>
              <a:rPr lang="ru-RU" dirty="0" err="1" smtClean="0"/>
              <a:t>правий</a:t>
            </a:r>
            <a:r>
              <a:rPr lang="ru-RU" dirty="0" smtClean="0"/>
              <a:t>, справа) - </a:t>
            </a:r>
            <a:r>
              <a:rPr lang="ru-RU" dirty="0" err="1" smtClean="0"/>
              <a:t>клітинки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</a:t>
            </a:r>
            <a:r>
              <a:rPr lang="ru-RU" dirty="0" err="1" smtClean="0"/>
              <a:t>справа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клітинки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формулою;</a:t>
            </a:r>
          </a:p>
          <a:p>
            <a:pPr marL="0" indent="361950">
              <a:buNone/>
            </a:pPr>
            <a:r>
              <a:rPr lang="ru-RU" dirty="0" smtClean="0"/>
              <a:t>•    ABOVE (англ. </a:t>
            </a:r>
            <a:r>
              <a:rPr lang="ru-RU" dirty="0" err="1" smtClean="0"/>
              <a:t>above</a:t>
            </a:r>
            <a:r>
              <a:rPr lang="ru-RU" dirty="0" smtClean="0"/>
              <a:t> - над, </a:t>
            </a:r>
            <a:r>
              <a:rPr lang="ru-RU" dirty="0" err="1" smtClean="0"/>
              <a:t>вище</a:t>
            </a:r>
            <a:r>
              <a:rPr lang="ru-RU" dirty="0" smtClean="0"/>
              <a:t>) - </a:t>
            </a:r>
            <a:r>
              <a:rPr lang="ru-RU" dirty="0" err="1" smtClean="0"/>
              <a:t>клітинки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</a:t>
            </a:r>
            <a:r>
              <a:rPr lang="ru-RU" dirty="0" err="1" smtClean="0"/>
              <a:t>вище</a:t>
            </a:r>
            <a:r>
              <a:rPr lang="ru-RU" dirty="0" smtClean="0"/>
              <a:t> </a:t>
            </a:r>
            <a:r>
              <a:rPr lang="ru-RU" dirty="0" err="1" smtClean="0"/>
              <a:t>клітинки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формулою;</a:t>
            </a:r>
          </a:p>
          <a:p>
            <a:pPr marL="0" indent="361950">
              <a:buNone/>
            </a:pPr>
            <a:r>
              <a:rPr lang="ru-RU" dirty="0" smtClean="0"/>
              <a:t>•    BELOW (англ. </a:t>
            </a:r>
            <a:r>
              <a:rPr lang="ru-RU" dirty="0" err="1" smtClean="0"/>
              <a:t>below</a:t>
            </a:r>
            <a:r>
              <a:rPr lang="ru-RU" dirty="0" smtClean="0"/>
              <a:t> - </a:t>
            </a:r>
            <a:r>
              <a:rPr lang="ru-RU" dirty="0" err="1" smtClean="0"/>
              <a:t>нижче</a:t>
            </a:r>
            <a:r>
              <a:rPr lang="ru-RU" dirty="0" smtClean="0"/>
              <a:t>, внизу) - </a:t>
            </a:r>
            <a:r>
              <a:rPr lang="ru-RU" dirty="0" err="1" smtClean="0"/>
              <a:t>клітинки</a:t>
            </a:r>
            <a:r>
              <a:rPr lang="ru-RU" dirty="0" smtClean="0"/>
              <a:t>, </a:t>
            </a:r>
            <a:r>
              <a:rPr lang="ru-RU" dirty="0" err="1" smtClean="0"/>
              <a:t>розташовані</a:t>
            </a:r>
            <a:r>
              <a:rPr lang="ru-RU" dirty="0" smtClean="0"/>
              <a:t> </a:t>
            </a:r>
            <a:r>
              <a:rPr lang="ru-RU" dirty="0" err="1" smtClean="0"/>
              <a:t>нижче</a:t>
            </a:r>
            <a:r>
              <a:rPr lang="ru-RU" dirty="0" smtClean="0"/>
              <a:t> </a:t>
            </a:r>
            <a:r>
              <a:rPr lang="ru-RU" dirty="0" err="1" smtClean="0"/>
              <a:t>клітинки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формулою;</a:t>
            </a:r>
          </a:p>
          <a:p>
            <a:pPr marL="0" indent="361950">
              <a:buNone/>
            </a:pPr>
            <a:r>
              <a:rPr lang="ru-RU" dirty="0" smtClean="0"/>
              <a:t>•    </a:t>
            </a:r>
            <a:r>
              <a:rPr lang="ru-RU" dirty="0" err="1" smtClean="0"/>
              <a:t>вбудовані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ru-RU" dirty="0" err="1" smtClean="0"/>
              <a:t>Word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: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2C4B-1745-4D7C-B23A-11C0DDEE5E3B}" type="datetime1">
              <a:rPr lang="uk-UA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36</a:t>
            </a:fld>
            <a:endParaRPr lang="ru-RU"/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714884"/>
            <a:ext cx="471490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uk-UA" dirty="0" smtClean="0"/>
              <a:t>Обчислення у таблиці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071546"/>
            <a:ext cx="3857652" cy="5054617"/>
          </a:xfrm>
        </p:spPr>
        <p:txBody>
          <a:bodyPr>
            <a:normAutofit fontScale="55000" lnSpcReduction="20000"/>
          </a:bodyPr>
          <a:lstStyle/>
          <a:p>
            <a:pPr marL="0" indent="266700">
              <a:buNone/>
            </a:pPr>
            <a:r>
              <a:rPr lang="ru-RU" dirty="0" err="1" smtClean="0"/>
              <a:t>Щоб</a:t>
            </a:r>
            <a:r>
              <a:rPr lang="ru-RU" dirty="0" smtClean="0"/>
              <a:t> провести </a:t>
            </a:r>
            <a:r>
              <a:rPr lang="ru-RU" dirty="0" err="1" smtClean="0"/>
              <a:t>обчислення</a:t>
            </a:r>
            <a:r>
              <a:rPr lang="ru-RU" dirty="0" smtClean="0"/>
              <a:t>,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алгоритм:</a:t>
            </a:r>
          </a:p>
          <a:p>
            <a:pPr marL="0" indent="266700">
              <a:buNone/>
            </a:pPr>
            <a:r>
              <a:rPr lang="ru-RU" dirty="0" smtClean="0"/>
              <a:t>1. </a:t>
            </a:r>
            <a:r>
              <a:rPr lang="ru-RU" dirty="0" err="1" smtClean="0"/>
              <a:t>Установити</a:t>
            </a:r>
            <a:r>
              <a:rPr lang="ru-RU" dirty="0" smtClean="0"/>
              <a:t> курсор у </a:t>
            </a:r>
            <a:r>
              <a:rPr lang="ru-RU" dirty="0" err="1" smtClean="0"/>
              <a:t>клітинку</a:t>
            </a:r>
            <a:r>
              <a:rPr lang="ru-RU" dirty="0" smtClean="0"/>
              <a:t>, в </a:t>
            </a:r>
            <a:r>
              <a:rPr lang="ru-RU" dirty="0" err="1" smtClean="0"/>
              <a:t>якій</a:t>
            </a:r>
            <a:r>
              <a:rPr lang="ru-RU" dirty="0" smtClean="0"/>
              <a:t> повинен </a:t>
            </a:r>
            <a:r>
              <a:rPr lang="ru-RU" dirty="0" err="1" smtClean="0"/>
              <a:t>розміститися</a:t>
            </a:r>
            <a:r>
              <a:rPr lang="ru-RU" dirty="0" smtClean="0"/>
              <a:t> результат </a:t>
            </a:r>
            <a:r>
              <a:rPr lang="ru-RU" dirty="0" err="1" smtClean="0"/>
              <a:t>обчислень</a:t>
            </a:r>
            <a:r>
              <a:rPr lang="ru-RU" dirty="0" smtClean="0"/>
              <a:t>.</a:t>
            </a:r>
          </a:p>
          <a:p>
            <a:pPr marL="0" indent="266700">
              <a:buNone/>
            </a:pPr>
            <a:r>
              <a:rPr lang="ru-RU" dirty="0" smtClean="0"/>
              <a:t>2.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Макет =&gt; </a:t>
            </a:r>
            <a:r>
              <a:rPr lang="ru-RU" b="1" dirty="0" err="1" smtClean="0">
                <a:solidFill>
                  <a:srgbClr val="FF0000"/>
                </a:solidFill>
              </a:rPr>
              <a:t>Дані</a:t>
            </a:r>
            <a:r>
              <a:rPr lang="ru-RU" b="1" dirty="0" smtClean="0">
                <a:solidFill>
                  <a:srgbClr val="FF0000"/>
                </a:solidFill>
              </a:rPr>
              <a:t> =&gt; Формула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відкриває</a:t>
            </a:r>
            <a:r>
              <a:rPr lang="ru-RU" dirty="0" smtClean="0"/>
              <a:t> </a:t>
            </a:r>
            <a:r>
              <a:rPr lang="ru-RU" dirty="0" err="1" smtClean="0"/>
              <a:t>діалогове</a:t>
            </a:r>
            <a:r>
              <a:rPr lang="ru-RU" dirty="0" smtClean="0"/>
              <a:t> </a:t>
            </a:r>
            <a:r>
              <a:rPr lang="ru-RU" dirty="0" err="1" smtClean="0"/>
              <a:t>вікно</a:t>
            </a:r>
            <a:r>
              <a:rPr lang="ru-RU" dirty="0" smtClean="0"/>
              <a:t> Формула.</a:t>
            </a:r>
          </a:p>
          <a:p>
            <a:pPr marL="0" indent="266700">
              <a:buNone/>
            </a:pPr>
            <a:r>
              <a:rPr lang="ru-RU" dirty="0" smtClean="0"/>
              <a:t>3. </a:t>
            </a:r>
            <a:r>
              <a:rPr lang="ru-RU" dirty="0" err="1" smtClean="0"/>
              <a:t>Записати</a:t>
            </a:r>
            <a:r>
              <a:rPr lang="ru-RU" dirty="0" smtClean="0"/>
              <a:t> у </a:t>
            </a:r>
            <a:r>
              <a:rPr lang="ru-RU" dirty="0" err="1" smtClean="0"/>
              <a:t>відповідному</a:t>
            </a:r>
            <a:r>
              <a:rPr lang="ru-RU" dirty="0" smtClean="0"/>
              <a:t> </a:t>
            </a:r>
            <a:r>
              <a:rPr lang="ru-RU" dirty="0" err="1" smtClean="0"/>
              <a:t>полі</a:t>
            </a:r>
            <a:r>
              <a:rPr lang="ru-RU" dirty="0" smtClean="0"/>
              <a:t> </a:t>
            </a:r>
            <a:r>
              <a:rPr lang="ru-RU" dirty="0" err="1" smtClean="0"/>
              <a:t>діалогового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формулу, </a:t>
            </a:r>
            <a:r>
              <a:rPr lang="ru-RU" dirty="0" err="1" smtClean="0"/>
              <a:t>ввівши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клавіатури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вставивши </a:t>
            </a:r>
            <a:r>
              <a:rPr lang="ru-RU" dirty="0" err="1" smtClean="0"/>
              <a:t>необхідну</a:t>
            </a:r>
            <a:r>
              <a:rPr lang="ru-RU" dirty="0" smtClean="0"/>
              <a:t> </a:t>
            </a:r>
            <a:r>
              <a:rPr lang="ru-RU" dirty="0" err="1" smtClean="0"/>
              <a:t>функцію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списку </a:t>
            </a:r>
            <a:r>
              <a:rPr lang="ru-RU" dirty="0" err="1" smtClean="0"/>
              <a:t>Вставити</a:t>
            </a:r>
            <a:r>
              <a:rPr lang="ru-RU" dirty="0" smtClean="0"/>
              <a:t> </a:t>
            </a:r>
            <a:r>
              <a:rPr lang="ru-RU" dirty="0" err="1" smtClean="0"/>
              <a:t>функцію</a:t>
            </a:r>
            <a:r>
              <a:rPr lang="ru-RU" dirty="0" smtClean="0"/>
              <a:t>.</a:t>
            </a:r>
          </a:p>
          <a:p>
            <a:pPr marL="0" indent="266700">
              <a:buNone/>
            </a:pPr>
            <a:r>
              <a:rPr lang="ru-RU" dirty="0" smtClean="0"/>
              <a:t>4. </a:t>
            </a:r>
            <a:r>
              <a:rPr lang="ru-RU" dirty="0" err="1" smtClean="0"/>
              <a:t>Установити</a:t>
            </a:r>
            <a:r>
              <a:rPr lang="ru-RU" dirty="0" smtClean="0"/>
              <a:t> за потреби формат </a:t>
            </a:r>
            <a:r>
              <a:rPr lang="ru-RU" dirty="0" err="1" smtClean="0"/>
              <a:t>одержуваного</a:t>
            </a:r>
            <a:r>
              <a:rPr lang="ru-RU" dirty="0" smtClean="0"/>
              <a:t> результату.</a:t>
            </a:r>
          </a:p>
          <a:p>
            <a:pPr marL="0" indent="266700">
              <a:buNone/>
            </a:pPr>
            <a:r>
              <a:rPr lang="ru-RU" dirty="0" smtClean="0"/>
              <a:t>5.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ОК.</a:t>
            </a:r>
          </a:p>
          <a:p>
            <a:pPr marL="0" indent="266700">
              <a:buNone/>
            </a:pPr>
            <a:r>
              <a:rPr lang="ru-RU" dirty="0" smtClean="0"/>
              <a:t>    </a:t>
            </a:r>
          </a:p>
          <a:p>
            <a:pPr marL="0" indent="266700">
              <a:buNone/>
            </a:pPr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у </a:t>
            </a:r>
            <a:r>
              <a:rPr lang="ru-RU" dirty="0" err="1" smtClean="0"/>
              <a:t>клітинках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</a:t>
            </a:r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dirty="0" err="1" smtClean="0"/>
              <a:t>обчислень</a:t>
            </a:r>
            <a:r>
              <a:rPr lang="ru-RU" dirty="0" smtClean="0"/>
              <a:t> автоматично не </a:t>
            </a:r>
            <a:r>
              <a:rPr lang="ru-RU" dirty="0" err="1" smtClean="0"/>
              <a:t>змінює</a:t>
            </a:r>
            <a:r>
              <a:rPr lang="ru-RU" dirty="0" smtClean="0"/>
              <a:t>.</a:t>
            </a:r>
          </a:p>
          <a:p>
            <a:pPr marL="0" indent="26670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оновлення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виділити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клітинку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формулою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натиснути</a:t>
            </a:r>
            <a:r>
              <a:rPr lang="ru-RU" dirty="0" smtClean="0"/>
              <a:t> </a:t>
            </a:r>
            <a:r>
              <a:rPr lang="ru-RU" dirty="0" err="1" smtClean="0"/>
              <a:t>клавішу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в контекстному меню </a:t>
            </a:r>
            <a:r>
              <a:rPr lang="ru-RU" dirty="0" err="1" smtClean="0"/>
              <a:t>клітинки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команду </a:t>
            </a:r>
            <a:r>
              <a:rPr lang="ru-RU" b="1" dirty="0" err="1" smtClean="0">
                <a:solidFill>
                  <a:srgbClr val="FF0000"/>
                </a:solidFill>
              </a:rPr>
              <a:t>Оновити</a:t>
            </a:r>
            <a:r>
              <a:rPr lang="ru-RU" b="1" dirty="0" smtClean="0">
                <a:solidFill>
                  <a:srgbClr val="FF0000"/>
                </a:solidFill>
              </a:rPr>
              <a:t> поле </a:t>
            </a:r>
            <a:r>
              <a:rPr lang="ru-RU" dirty="0" smtClean="0"/>
              <a:t>.</a:t>
            </a:r>
          </a:p>
          <a:p>
            <a:pPr marL="0" indent="266700">
              <a:buNone/>
            </a:pP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35A6-5A5C-489F-956D-344ED6601324}" type="datetime1">
              <a:rPr lang="uk-UA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142984"/>
            <a:ext cx="5239678" cy="17145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143248"/>
            <a:ext cx="2173627" cy="230505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Виконайте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428736"/>
            <a:ext cx="8572560" cy="469742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dirty="0" err="1" smtClean="0"/>
              <a:t>Створіть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 за </a:t>
            </a:r>
            <a:r>
              <a:rPr lang="ru-RU" dirty="0" err="1" smtClean="0"/>
              <a:t>зразком</a:t>
            </a:r>
            <a:r>
              <a:rPr lang="ru-RU" dirty="0" smtClean="0"/>
              <a:t>. </a:t>
            </a:r>
            <a:r>
              <a:rPr lang="ru-RU" dirty="0" err="1" smtClean="0"/>
              <a:t>Збережіть</a:t>
            </a:r>
            <a:r>
              <a:rPr lang="ru-RU" dirty="0" smtClean="0"/>
              <a:t> документ у </a:t>
            </a:r>
            <a:r>
              <a:rPr lang="ru-RU" dirty="0" err="1" smtClean="0"/>
              <a:t>власній</a:t>
            </a:r>
            <a:r>
              <a:rPr lang="ru-RU" dirty="0" smtClean="0"/>
              <a:t> </a:t>
            </a:r>
            <a:r>
              <a:rPr lang="ru-RU" dirty="0" err="1" smtClean="0"/>
              <a:t>папці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файлі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іменем</a:t>
            </a:r>
            <a:r>
              <a:rPr lang="ru-RU" dirty="0" smtClean="0"/>
              <a:t> </a:t>
            </a:r>
            <a:r>
              <a:rPr lang="ru-RU" dirty="0" err="1" smtClean="0"/>
              <a:t>вправа</a:t>
            </a:r>
            <a:r>
              <a:rPr lang="ru-RU" dirty="0" smtClean="0"/>
              <a:t> 1.3.1.docх.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3230-8F29-4AE0-B578-E3F79F33EE27}" type="datetime1">
              <a:rPr lang="uk-UA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28868"/>
            <a:ext cx="8001056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5983311"/>
          </a:xfrm>
        </p:spPr>
        <p:txBody>
          <a:bodyPr/>
          <a:lstStyle/>
          <a:p>
            <a:pPr marL="447675" indent="-447675">
              <a:buNone/>
            </a:pPr>
            <a:r>
              <a:rPr lang="ru-RU" dirty="0" smtClean="0"/>
              <a:t>2. </a:t>
            </a:r>
            <a:r>
              <a:rPr lang="ru-RU" dirty="0" err="1" smtClean="0"/>
              <a:t>Відкрийте</a:t>
            </a:r>
            <a:r>
              <a:rPr lang="ru-RU" dirty="0" smtClean="0"/>
              <a:t> </a:t>
            </a:r>
            <a:r>
              <a:rPr lang="ru-RU" dirty="0" err="1" smtClean="0"/>
              <a:t>вказаний</a:t>
            </a:r>
            <a:r>
              <a:rPr lang="ru-RU" dirty="0" smtClean="0"/>
              <a:t> учителем файл (</a:t>
            </a:r>
            <a:r>
              <a:rPr lang="ru-RU" dirty="0" err="1" smtClean="0"/>
              <a:t>наприклад</a:t>
            </a:r>
            <a:r>
              <a:rPr lang="ru-RU" dirty="0" smtClean="0"/>
              <a:t>, Тема 1\Завдання 1.3\ </a:t>
            </a:r>
            <a:r>
              <a:rPr lang="ru-RU" dirty="0" err="1" smtClean="0"/>
              <a:t>зразок</a:t>
            </a:r>
            <a:r>
              <a:rPr lang="ru-RU" dirty="0" smtClean="0"/>
              <a:t> </a:t>
            </a:r>
            <a:r>
              <a:rPr lang="ru-RU" dirty="0" err="1" smtClean="0"/>
              <a:t>dосх</a:t>
            </a:r>
            <a:r>
              <a:rPr lang="ru-RU" dirty="0" smtClean="0"/>
              <a:t>). </a:t>
            </a:r>
            <a:r>
              <a:rPr lang="ru-RU" dirty="0" err="1" smtClean="0"/>
              <a:t>Відформатуйте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 за </a:t>
            </a:r>
            <a:r>
              <a:rPr lang="ru-RU" dirty="0" err="1" smtClean="0"/>
              <a:t>вказаними</a:t>
            </a:r>
            <a:r>
              <a:rPr lang="ru-RU" dirty="0" smtClean="0"/>
              <a:t> </a:t>
            </a:r>
            <a:r>
              <a:rPr lang="ru-RU" dirty="0" err="1" smtClean="0"/>
              <a:t>значеннями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. </a:t>
            </a:r>
            <a:r>
              <a:rPr lang="ru-RU" dirty="0" err="1" smtClean="0"/>
              <a:t>Збережіть</a:t>
            </a:r>
            <a:r>
              <a:rPr lang="ru-RU" dirty="0" smtClean="0"/>
              <a:t> документ у </a:t>
            </a:r>
            <a:r>
              <a:rPr lang="ru-RU" dirty="0" err="1" smtClean="0"/>
              <a:t>власній</a:t>
            </a:r>
            <a:r>
              <a:rPr lang="ru-RU" dirty="0" smtClean="0"/>
              <a:t> </a:t>
            </a:r>
            <a:r>
              <a:rPr lang="ru-RU" dirty="0" err="1" smtClean="0"/>
              <a:t>папці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файлі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іменем</a:t>
            </a:r>
            <a:r>
              <a:rPr lang="ru-RU" dirty="0" smtClean="0"/>
              <a:t> </a:t>
            </a:r>
            <a:r>
              <a:rPr lang="ru-RU" dirty="0" err="1" smtClean="0"/>
              <a:t>вправа</a:t>
            </a:r>
            <a:r>
              <a:rPr lang="ru-RU" dirty="0" smtClean="0"/>
              <a:t> 1.3.2.dосх. </a:t>
            </a:r>
          </a:p>
          <a:p>
            <a:pPr marL="447675" indent="-447675">
              <a:buNone/>
            </a:pPr>
            <a:r>
              <a:rPr lang="ru-RU" dirty="0" smtClean="0"/>
              <a:t> </a:t>
            </a:r>
          </a:p>
          <a:p>
            <a:pPr marL="447675" indent="-447675">
              <a:buNone/>
            </a:pPr>
            <a:r>
              <a:rPr lang="ru-RU" dirty="0" smtClean="0"/>
              <a:t> 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AEC1-2026-45C5-AE42-EC693627507F}" type="datetime1">
              <a:rPr lang="uk-UA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143248"/>
            <a:ext cx="7643866" cy="275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Властивості таблиці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err="1"/>
              <a:t>Таблиця</a:t>
            </a:r>
            <a:r>
              <a:rPr lang="ru-RU" dirty="0"/>
              <a:t> як </a:t>
            </a:r>
            <a:r>
              <a:rPr lang="ru-RU" dirty="0" err="1"/>
              <a:t>об'єкт</a:t>
            </a:r>
            <a:r>
              <a:rPr lang="ru-RU" dirty="0"/>
              <a:t> текстового документа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:</a:t>
            </a:r>
          </a:p>
          <a:p>
            <a:pPr indent="19050">
              <a:buNone/>
            </a:pPr>
            <a:r>
              <a:rPr lang="ru-RU" dirty="0" smtClean="0"/>
              <a:t>•   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- </a:t>
            </a:r>
            <a:r>
              <a:rPr lang="ru-RU" dirty="0" err="1"/>
              <a:t>задається</a:t>
            </a:r>
            <a:r>
              <a:rPr lang="ru-RU" dirty="0"/>
              <a:t> шириною </a:t>
            </a:r>
            <a:r>
              <a:rPr lang="ru-RU" dirty="0" err="1"/>
              <a:t>таблиці</a:t>
            </a:r>
            <a:r>
              <a:rPr lang="ru-RU" dirty="0"/>
              <a:t> в сантиметрах </a:t>
            </a:r>
            <a:r>
              <a:rPr lang="ru-RU" dirty="0" err="1"/>
              <a:t>або</a:t>
            </a:r>
            <a:r>
              <a:rPr lang="ru-RU" dirty="0"/>
              <a:t> у </a:t>
            </a:r>
            <a:r>
              <a:rPr lang="ru-RU" dirty="0" err="1"/>
              <a:t>відсотках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ширини</a:t>
            </a:r>
            <a:r>
              <a:rPr lang="ru-RU" dirty="0"/>
              <a:t> </a:t>
            </a:r>
            <a:r>
              <a:rPr lang="ru-RU" dirty="0" err="1"/>
              <a:t>сторінки</a:t>
            </a:r>
            <a:r>
              <a:rPr lang="ru-RU" dirty="0"/>
              <a:t>;</a:t>
            </a:r>
          </a:p>
          <a:p>
            <a:pPr indent="19050">
              <a:buNone/>
            </a:pPr>
            <a:r>
              <a:rPr lang="ru-RU" dirty="0"/>
              <a:t> </a:t>
            </a:r>
            <a:r>
              <a:rPr lang="ru-RU" dirty="0" smtClean="0"/>
              <a:t>•   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стовпців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рядків</a:t>
            </a:r>
            <a:r>
              <a:rPr lang="ru-RU" dirty="0"/>
              <a:t> у </a:t>
            </a:r>
            <a:r>
              <a:rPr lang="ru-RU" dirty="0" err="1"/>
              <a:t>таблиці</a:t>
            </a:r>
            <a:r>
              <a:rPr lang="ru-RU" dirty="0"/>
              <a:t>;</a:t>
            </a:r>
          </a:p>
          <a:p>
            <a:pPr indent="19050">
              <a:buNone/>
            </a:pPr>
            <a:r>
              <a:rPr lang="ru-RU" dirty="0"/>
              <a:t> </a:t>
            </a:r>
            <a:r>
              <a:rPr lang="ru-RU" dirty="0" smtClean="0"/>
              <a:t>•    </a:t>
            </a:r>
            <a:r>
              <a:rPr lang="ru-RU" dirty="0" err="1"/>
              <a:t>вирівнювання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на </a:t>
            </a:r>
            <a:r>
              <a:rPr lang="ru-RU" dirty="0" err="1"/>
              <a:t>сторінці</a:t>
            </a:r>
            <a:r>
              <a:rPr lang="ru-RU" dirty="0"/>
              <a:t> -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набувати</a:t>
            </a:r>
            <a:r>
              <a:rPr lang="ru-RU" dirty="0"/>
              <a:t> таких </a:t>
            </a:r>
            <a:r>
              <a:rPr lang="ru-RU" dirty="0" err="1"/>
              <a:t>значень</a:t>
            </a:r>
            <a:r>
              <a:rPr lang="ru-RU" dirty="0"/>
              <a:t>: за </a:t>
            </a:r>
            <a:r>
              <a:rPr lang="ru-RU" dirty="0" err="1"/>
              <a:t>лівим</a:t>
            </a:r>
            <a:r>
              <a:rPr lang="ru-RU" dirty="0"/>
              <a:t> </a:t>
            </a:r>
            <a:r>
              <a:rPr lang="ru-RU" dirty="0" err="1"/>
              <a:t>краєм</a:t>
            </a:r>
            <a:r>
              <a:rPr lang="ru-RU" dirty="0"/>
              <a:t>, </a:t>
            </a:r>
            <a:r>
              <a:rPr lang="ru-RU" dirty="0" err="1"/>
              <a:t>за</a:t>
            </a:r>
            <a:r>
              <a:rPr lang="ru-RU" dirty="0"/>
              <a:t> правим </a:t>
            </a:r>
            <a:r>
              <a:rPr lang="ru-RU" dirty="0" err="1"/>
              <a:t>краєм</a:t>
            </a:r>
            <a:r>
              <a:rPr lang="ru-RU" dirty="0"/>
              <a:t>, по центру;</a:t>
            </a:r>
          </a:p>
          <a:p>
            <a:pPr indent="19050">
              <a:buNone/>
            </a:pPr>
            <a:r>
              <a:rPr lang="ru-RU" dirty="0"/>
              <a:t> </a:t>
            </a:r>
            <a:r>
              <a:rPr lang="ru-RU" dirty="0" smtClean="0"/>
              <a:t>•    </a:t>
            </a:r>
            <a:r>
              <a:rPr lang="ru-RU" dirty="0" err="1"/>
              <a:t>обтікання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текстом -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набувати</a:t>
            </a:r>
            <a:r>
              <a:rPr lang="ru-RU" dirty="0"/>
              <a:t> таких </a:t>
            </a:r>
            <a:r>
              <a:rPr lang="ru-RU" dirty="0" err="1"/>
              <a:t>значень</a:t>
            </a:r>
            <a:r>
              <a:rPr lang="ru-RU" dirty="0"/>
              <a:t>: без </a:t>
            </a:r>
            <a:r>
              <a:rPr lang="ru-RU" dirty="0" err="1"/>
              <a:t>обтікання</a:t>
            </a:r>
            <a:r>
              <a:rPr lang="ru-RU" dirty="0"/>
              <a:t>,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обтіканням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;</a:t>
            </a:r>
          </a:p>
          <a:p>
            <a:pPr indent="19050">
              <a:buNone/>
            </a:pPr>
            <a:r>
              <a:rPr lang="ru-RU" dirty="0"/>
              <a:t> </a:t>
            </a:r>
            <a:r>
              <a:rPr lang="ru-RU" dirty="0" smtClean="0"/>
              <a:t>•   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- </a:t>
            </a:r>
            <a:r>
              <a:rPr lang="ru-RU" dirty="0" err="1"/>
              <a:t>задаються</a:t>
            </a:r>
            <a:r>
              <a:rPr lang="ru-RU" dirty="0"/>
              <a:t> </a:t>
            </a:r>
            <a:r>
              <a:rPr lang="ru-RU" dirty="0" err="1"/>
              <a:t>кольором</a:t>
            </a:r>
            <a:r>
              <a:rPr lang="ru-RU" dirty="0"/>
              <a:t>, типом </a:t>
            </a:r>
            <a:r>
              <a:rPr lang="ru-RU" dirty="0" err="1"/>
              <a:t>і</a:t>
            </a:r>
            <a:r>
              <a:rPr lang="ru-RU" dirty="0"/>
              <a:t> шириною меж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;</a:t>
            </a:r>
          </a:p>
          <a:p>
            <a:pPr indent="19050">
              <a:buNone/>
            </a:pPr>
            <a:r>
              <a:rPr lang="ru-RU" dirty="0"/>
              <a:t> </a:t>
            </a:r>
            <a:r>
              <a:rPr lang="ru-RU" dirty="0" smtClean="0"/>
              <a:t>•    </a:t>
            </a:r>
            <a:r>
              <a:rPr lang="ru-RU" dirty="0"/>
              <a:t>заливка </a:t>
            </a:r>
            <a:r>
              <a:rPr lang="ru-RU" dirty="0" err="1"/>
              <a:t>об'єктів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- </a:t>
            </a:r>
            <a:r>
              <a:rPr lang="ru-RU" dirty="0" err="1"/>
              <a:t>задається</a:t>
            </a:r>
            <a:r>
              <a:rPr lang="ru-RU" dirty="0"/>
              <a:t> </a:t>
            </a:r>
            <a:r>
              <a:rPr lang="ru-RU" dirty="0" err="1"/>
              <a:t>кольором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візерунком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FBEF-A1A9-4FF1-9277-4F13473B4D78}" type="datetime1">
              <a:rPr lang="uk-UA" smtClean="0"/>
              <a:t>12.01.2013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3. </a:t>
            </a:r>
            <a:r>
              <a:rPr lang="ru-RU" dirty="0" err="1" smtClean="0"/>
              <a:t>Створіть</a:t>
            </a:r>
            <a:r>
              <a:rPr lang="ru-RU" dirty="0" smtClean="0"/>
              <a:t> у текстовому </a:t>
            </a:r>
            <a:r>
              <a:rPr lang="ru-RU" dirty="0" err="1" smtClean="0"/>
              <a:t>документі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 за </a:t>
            </a:r>
            <a:r>
              <a:rPr lang="ru-RU" dirty="0" err="1" smtClean="0"/>
              <a:t>зразком</a:t>
            </a:r>
            <a:r>
              <a:rPr lang="ru-RU" dirty="0" smtClean="0"/>
              <a:t>. </a:t>
            </a:r>
            <a:r>
              <a:rPr lang="ru-RU" dirty="0" err="1" smtClean="0"/>
              <a:t>Збережіть</a:t>
            </a:r>
            <a:r>
              <a:rPr lang="ru-RU" dirty="0" smtClean="0"/>
              <a:t> документ у </a:t>
            </a:r>
            <a:r>
              <a:rPr lang="ru-RU" dirty="0" err="1" smtClean="0"/>
              <a:t>власній</a:t>
            </a:r>
            <a:r>
              <a:rPr lang="ru-RU" dirty="0" smtClean="0"/>
              <a:t> </a:t>
            </a:r>
            <a:r>
              <a:rPr lang="ru-RU" dirty="0" err="1" smtClean="0"/>
              <a:t>папці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файлі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іменем</a:t>
            </a:r>
            <a:r>
              <a:rPr lang="ru-RU" dirty="0" smtClean="0"/>
              <a:t> </a:t>
            </a:r>
            <a:r>
              <a:rPr lang="ru-RU" dirty="0" err="1" smtClean="0"/>
              <a:t>вправа</a:t>
            </a:r>
            <a:r>
              <a:rPr lang="ru-RU" dirty="0" smtClean="0"/>
              <a:t> 1.3.3.dосх.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CE83-84FB-448D-BDBC-EC5AA07FDDA3}" type="datetime1">
              <a:rPr lang="uk-UA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40</a:t>
            </a:fld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2913" y="3286124"/>
            <a:ext cx="638580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4. </a:t>
            </a:r>
            <a:r>
              <a:rPr lang="ru-RU" dirty="0" err="1" smtClean="0"/>
              <a:t>Створіть</a:t>
            </a:r>
            <a:r>
              <a:rPr lang="ru-RU" dirty="0" smtClean="0"/>
              <a:t> у текстовому </a:t>
            </a:r>
            <a:r>
              <a:rPr lang="ru-RU" dirty="0" err="1" smtClean="0"/>
              <a:t>документі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, </a:t>
            </a:r>
            <a:r>
              <a:rPr lang="ru-RU" dirty="0" err="1" smtClean="0"/>
              <a:t>зафарбувавши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клітинки</a:t>
            </a:r>
            <a:r>
              <a:rPr lang="ru-RU" dirty="0" smtClean="0"/>
              <a:t> за </a:t>
            </a:r>
            <a:r>
              <a:rPr lang="ru-RU" dirty="0" err="1" smtClean="0"/>
              <a:t>наведеним</a:t>
            </a:r>
            <a:r>
              <a:rPr lang="ru-RU" dirty="0" smtClean="0"/>
              <a:t> </a:t>
            </a:r>
            <a:r>
              <a:rPr lang="ru-RU" dirty="0" err="1" smtClean="0"/>
              <a:t>зразком</a:t>
            </a:r>
            <a:r>
              <a:rPr lang="ru-RU" dirty="0" smtClean="0"/>
              <a:t>. </a:t>
            </a:r>
            <a:r>
              <a:rPr lang="ru-RU" dirty="0" err="1" smtClean="0"/>
              <a:t>Збережіть</a:t>
            </a:r>
            <a:r>
              <a:rPr lang="ru-RU" dirty="0" smtClean="0"/>
              <a:t> документ у </a:t>
            </a:r>
            <a:r>
              <a:rPr lang="ru-RU" dirty="0" err="1" smtClean="0"/>
              <a:t>власній</a:t>
            </a:r>
            <a:r>
              <a:rPr lang="ru-RU" dirty="0" smtClean="0"/>
              <a:t> </a:t>
            </a:r>
            <a:r>
              <a:rPr lang="ru-RU" dirty="0" err="1" smtClean="0"/>
              <a:t>папці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файлі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іменем</a:t>
            </a:r>
            <a:r>
              <a:rPr lang="ru-RU" dirty="0" smtClean="0"/>
              <a:t> </a:t>
            </a:r>
            <a:r>
              <a:rPr lang="ru-RU" dirty="0" err="1" smtClean="0"/>
              <a:t>вправа</a:t>
            </a:r>
            <a:r>
              <a:rPr lang="ru-RU" dirty="0" smtClean="0"/>
              <a:t> 1.3.4.dосх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9BDD-EEF3-46D9-A661-B7CE52B06E2A}" type="datetime1">
              <a:rPr lang="uk-UA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41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571744"/>
            <a:ext cx="378621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598331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5. </a:t>
            </a:r>
            <a:r>
              <a:rPr lang="ru-RU" dirty="0" smtClean="0"/>
              <a:t> </a:t>
            </a:r>
            <a:r>
              <a:rPr lang="ru-RU" dirty="0" err="1" smtClean="0"/>
              <a:t>Відкрийте</a:t>
            </a:r>
            <a:r>
              <a:rPr lang="ru-RU" dirty="0" smtClean="0"/>
              <a:t> </a:t>
            </a:r>
            <a:r>
              <a:rPr lang="ru-RU" dirty="0" err="1" smtClean="0"/>
              <a:t>вказаний</a:t>
            </a:r>
            <a:r>
              <a:rPr lang="ru-RU" dirty="0" smtClean="0"/>
              <a:t> учителем файл (</a:t>
            </a:r>
            <a:r>
              <a:rPr lang="ru-RU" dirty="0" err="1" smtClean="0"/>
              <a:t>наприклад</a:t>
            </a:r>
            <a:r>
              <a:rPr lang="ru-RU" dirty="0" smtClean="0"/>
              <a:t>, Тема 1\Завдання 1.3\ </a:t>
            </a:r>
            <a:r>
              <a:rPr lang="ru-RU" dirty="0" err="1" smtClean="0"/>
              <a:t>зразок</a:t>
            </a:r>
            <a:r>
              <a:rPr lang="ru-RU" dirty="0" smtClean="0"/>
              <a:t> </a:t>
            </a:r>
            <a:r>
              <a:rPr lang="ru-RU" dirty="0" err="1" smtClean="0"/>
              <a:t>dосх</a:t>
            </a:r>
            <a:r>
              <a:rPr lang="ru-RU" dirty="0" smtClean="0"/>
              <a:t>). </a:t>
            </a:r>
            <a:r>
              <a:rPr lang="ru-RU" dirty="0" err="1" smtClean="0"/>
              <a:t>Видаліть</a:t>
            </a:r>
            <a:r>
              <a:rPr lang="ru-RU" dirty="0" smtClean="0"/>
              <a:t> </a:t>
            </a:r>
            <a:r>
              <a:rPr lang="ru-RU" dirty="0" err="1" smtClean="0"/>
              <a:t>останній</a:t>
            </a:r>
            <a:r>
              <a:rPr lang="ru-RU" dirty="0" smtClean="0"/>
              <a:t> </a:t>
            </a:r>
            <a:r>
              <a:rPr lang="ru-RU" dirty="0" err="1" smtClean="0"/>
              <a:t>стовпець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останній</a:t>
            </a:r>
            <a:r>
              <a:rPr lang="ru-RU" dirty="0" smtClean="0"/>
              <a:t> рядок </a:t>
            </a:r>
            <a:r>
              <a:rPr lang="ru-RU" dirty="0" err="1" smtClean="0"/>
              <a:t>таблиці</a:t>
            </a:r>
            <a:r>
              <a:rPr lang="ru-RU" dirty="0" smtClean="0"/>
              <a:t>. </a:t>
            </a:r>
            <a:r>
              <a:rPr lang="ru-RU" dirty="0" err="1" smtClean="0"/>
              <a:t>Вставте</a:t>
            </a:r>
            <a:r>
              <a:rPr lang="ru-RU" dirty="0" smtClean="0"/>
              <a:t> перед першим </a:t>
            </a:r>
            <a:r>
              <a:rPr lang="ru-RU" dirty="0" err="1" smtClean="0"/>
              <a:t>стовпцем</a:t>
            </a:r>
            <a:r>
              <a:rPr lang="ru-RU" dirty="0" smtClean="0"/>
              <a:t> </a:t>
            </a:r>
            <a:r>
              <a:rPr lang="ru-RU" dirty="0" err="1" smtClean="0"/>
              <a:t>додатковий</a:t>
            </a:r>
            <a:r>
              <a:rPr lang="ru-RU" dirty="0" smtClean="0"/>
              <a:t> </a:t>
            </a:r>
            <a:r>
              <a:rPr lang="ru-RU" dirty="0" err="1" smtClean="0"/>
              <a:t>стовпець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введіть</a:t>
            </a:r>
            <a:r>
              <a:rPr lang="ru-RU" dirty="0" smtClean="0"/>
              <a:t> у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клітинки</a:t>
            </a:r>
            <a:r>
              <a:rPr lang="ru-RU" dirty="0" smtClean="0"/>
              <a:t> </a:t>
            </a:r>
            <a:r>
              <a:rPr lang="ru-RU" dirty="0" err="1" smtClean="0"/>
              <a:t>номери</a:t>
            </a:r>
            <a:r>
              <a:rPr lang="ru-RU" dirty="0" smtClean="0"/>
              <a:t> </a:t>
            </a:r>
            <a:r>
              <a:rPr lang="ru-RU" dirty="0" err="1" smtClean="0"/>
              <a:t>рядків</a:t>
            </a:r>
            <a:r>
              <a:rPr lang="ru-RU" dirty="0" smtClean="0"/>
              <a:t>. </a:t>
            </a:r>
            <a:r>
              <a:rPr lang="ru-RU" dirty="0" err="1" smtClean="0"/>
              <a:t>Вставте</a:t>
            </a:r>
            <a:r>
              <a:rPr lang="ru-RU" dirty="0" smtClean="0"/>
              <a:t> перед першим рядком </a:t>
            </a:r>
            <a:r>
              <a:rPr lang="ru-RU" dirty="0" err="1" smtClean="0"/>
              <a:t>ще</a:t>
            </a:r>
            <a:r>
              <a:rPr lang="ru-RU" dirty="0" smtClean="0"/>
              <a:t> один рядок. </a:t>
            </a:r>
            <a:r>
              <a:rPr lang="ru-RU" dirty="0" err="1" smtClean="0"/>
              <a:t>Об'єднайте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клітинки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рядка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введіть</a:t>
            </a:r>
            <a:r>
              <a:rPr lang="ru-RU" dirty="0" smtClean="0"/>
              <a:t> у </a:t>
            </a:r>
            <a:r>
              <a:rPr lang="ru-RU" dirty="0" err="1" smtClean="0"/>
              <a:t>клітинку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. </a:t>
            </a:r>
            <a:r>
              <a:rPr lang="ru-RU" dirty="0" err="1" smtClean="0"/>
              <a:t>Збережіть</a:t>
            </a:r>
            <a:r>
              <a:rPr lang="ru-RU" dirty="0" smtClean="0"/>
              <a:t> документ у </a:t>
            </a:r>
            <a:r>
              <a:rPr lang="ru-RU" dirty="0" err="1" smtClean="0"/>
              <a:t>власній</a:t>
            </a:r>
            <a:r>
              <a:rPr lang="ru-RU" dirty="0" smtClean="0"/>
              <a:t> </a:t>
            </a:r>
            <a:r>
              <a:rPr lang="ru-RU" dirty="0" err="1" smtClean="0"/>
              <a:t>папці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файлі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іменем</a:t>
            </a:r>
            <a:r>
              <a:rPr lang="ru-RU" dirty="0" smtClean="0"/>
              <a:t> </a:t>
            </a:r>
            <a:r>
              <a:rPr lang="ru-RU" dirty="0" err="1" smtClean="0"/>
              <a:t>вправа</a:t>
            </a:r>
            <a:r>
              <a:rPr lang="ru-RU" dirty="0" smtClean="0"/>
              <a:t> 1.3.5.dосх.</a:t>
            </a:r>
          </a:p>
          <a:p>
            <a:pPr>
              <a:buNone/>
            </a:pPr>
            <a:r>
              <a:rPr lang="uk-UA" dirty="0" smtClean="0"/>
              <a:t>6. </a:t>
            </a:r>
            <a:r>
              <a:rPr lang="ru-RU" dirty="0" err="1" smtClean="0"/>
              <a:t>Відкрийте</a:t>
            </a:r>
            <a:r>
              <a:rPr lang="ru-RU" dirty="0" smtClean="0"/>
              <a:t> </a:t>
            </a:r>
            <a:r>
              <a:rPr lang="ru-RU" dirty="0" err="1" smtClean="0"/>
              <a:t>вказаний</a:t>
            </a:r>
            <a:r>
              <a:rPr lang="ru-RU" dirty="0" smtClean="0"/>
              <a:t> учителем файл (</a:t>
            </a:r>
            <a:r>
              <a:rPr lang="ru-RU" dirty="0" err="1" smtClean="0"/>
              <a:t>наприклад</a:t>
            </a:r>
            <a:r>
              <a:rPr lang="ru-RU" dirty="0" smtClean="0"/>
              <a:t>, Тема 1\Завдання 1.3\ </a:t>
            </a:r>
            <a:r>
              <a:rPr lang="ru-RU" dirty="0" err="1" smtClean="0"/>
              <a:t>зразок</a:t>
            </a:r>
            <a:r>
              <a:rPr lang="ru-RU" dirty="0" smtClean="0"/>
              <a:t> </a:t>
            </a:r>
            <a:r>
              <a:rPr lang="ru-RU" dirty="0" err="1" smtClean="0"/>
              <a:t>dосх</a:t>
            </a:r>
            <a:r>
              <a:rPr lang="ru-RU" dirty="0" smtClean="0"/>
              <a:t>). </a:t>
            </a:r>
            <a:r>
              <a:rPr lang="ru-RU" dirty="0" err="1" smtClean="0"/>
              <a:t>Оформіть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, </a:t>
            </a:r>
            <a:r>
              <a:rPr lang="ru-RU" dirty="0" err="1" smtClean="0"/>
              <a:t>використавши</a:t>
            </a:r>
            <a:r>
              <a:rPr lang="ru-RU" dirty="0" smtClean="0"/>
              <a:t>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вбудованих</a:t>
            </a:r>
            <a:r>
              <a:rPr lang="ru-RU" dirty="0" smtClean="0"/>
              <a:t> </a:t>
            </a:r>
            <a:r>
              <a:rPr lang="ru-RU" dirty="0" err="1" smtClean="0"/>
              <a:t>стилів</a:t>
            </a:r>
            <a:r>
              <a:rPr lang="ru-RU" dirty="0" smtClean="0"/>
              <a:t>. </a:t>
            </a:r>
            <a:r>
              <a:rPr lang="ru-RU" dirty="0" err="1" smtClean="0"/>
              <a:t>Збережіть</a:t>
            </a:r>
            <a:r>
              <a:rPr lang="ru-RU" dirty="0" smtClean="0"/>
              <a:t> документ у </a:t>
            </a:r>
            <a:r>
              <a:rPr lang="ru-RU" dirty="0" err="1" smtClean="0"/>
              <a:t>власній</a:t>
            </a:r>
            <a:r>
              <a:rPr lang="ru-RU" dirty="0" smtClean="0"/>
              <a:t> </a:t>
            </a:r>
            <a:r>
              <a:rPr lang="ru-RU" dirty="0" err="1" smtClean="0"/>
              <a:t>папці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файлі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іменем</a:t>
            </a:r>
            <a:r>
              <a:rPr lang="ru-RU" dirty="0" smtClean="0"/>
              <a:t> </a:t>
            </a:r>
            <a:r>
              <a:rPr lang="ru-RU" dirty="0" err="1" smtClean="0"/>
              <a:t>вправа</a:t>
            </a:r>
            <a:r>
              <a:rPr lang="ru-RU" dirty="0" smtClean="0"/>
              <a:t> 1.3.6.dосх.</a:t>
            </a:r>
          </a:p>
          <a:p>
            <a:pPr>
              <a:buNone/>
            </a:pPr>
            <a:r>
              <a:rPr lang="uk-UA" dirty="0" smtClean="0"/>
              <a:t>7. </a:t>
            </a:r>
            <a:r>
              <a:rPr lang="ru-RU" dirty="0" smtClean="0"/>
              <a:t> </a:t>
            </a:r>
            <a:r>
              <a:rPr lang="ru-RU" dirty="0" err="1" smtClean="0"/>
              <a:t>Створіть</a:t>
            </a:r>
            <a:r>
              <a:rPr lang="ru-RU" dirty="0" smtClean="0"/>
              <a:t> </a:t>
            </a:r>
            <a:r>
              <a:rPr lang="ru-RU" dirty="0" err="1" smtClean="0"/>
              <a:t>таблицю-календар</a:t>
            </a:r>
            <a:r>
              <a:rPr lang="ru-RU" dirty="0" smtClean="0"/>
              <a:t> на </a:t>
            </a:r>
            <a:r>
              <a:rPr lang="ru-RU" dirty="0" err="1" smtClean="0"/>
              <a:t>поточний</a:t>
            </a:r>
            <a:r>
              <a:rPr lang="ru-RU" dirty="0" smtClean="0"/>
              <a:t> </a:t>
            </a:r>
            <a:r>
              <a:rPr lang="ru-RU" dirty="0" err="1" smtClean="0"/>
              <a:t>місяць</a:t>
            </a:r>
            <a:r>
              <a:rPr lang="ru-RU" dirty="0" smtClean="0"/>
              <a:t>. </a:t>
            </a:r>
            <a:r>
              <a:rPr lang="ru-RU" dirty="0" err="1" smtClean="0"/>
              <a:t>Збережіть</a:t>
            </a:r>
            <a:r>
              <a:rPr lang="ru-RU" dirty="0" smtClean="0"/>
              <a:t> документ у </a:t>
            </a:r>
            <a:r>
              <a:rPr lang="ru-RU" dirty="0" err="1" smtClean="0"/>
              <a:t>власній</a:t>
            </a:r>
            <a:r>
              <a:rPr lang="ru-RU" dirty="0" smtClean="0"/>
              <a:t> </a:t>
            </a:r>
            <a:r>
              <a:rPr lang="ru-RU" dirty="0" err="1" smtClean="0"/>
              <a:t>папці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файлі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іменем</a:t>
            </a:r>
            <a:r>
              <a:rPr lang="ru-RU" dirty="0" smtClean="0"/>
              <a:t> </a:t>
            </a:r>
            <a:r>
              <a:rPr lang="ru-RU" dirty="0" err="1" smtClean="0"/>
              <a:t>вправа</a:t>
            </a:r>
            <a:r>
              <a:rPr lang="ru-RU" dirty="0" smtClean="0"/>
              <a:t> 1.3.7.dосх.</a:t>
            </a:r>
          </a:p>
          <a:p>
            <a:pPr>
              <a:buNone/>
            </a:pPr>
            <a:r>
              <a:rPr lang="uk-UA" dirty="0" smtClean="0"/>
              <a:t>8. </a:t>
            </a:r>
            <a:r>
              <a:rPr lang="ru-RU" dirty="0" err="1" smtClean="0"/>
              <a:t>Створіть</a:t>
            </a:r>
            <a:r>
              <a:rPr lang="ru-RU" dirty="0" smtClean="0"/>
              <a:t> у текстовому </a:t>
            </a:r>
            <a:r>
              <a:rPr lang="ru-RU" dirty="0" err="1" smtClean="0"/>
              <a:t>документі</a:t>
            </a:r>
            <a:r>
              <a:rPr lang="ru-RU" dirty="0" smtClean="0"/>
              <a:t>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, схему </a:t>
            </a:r>
            <a:r>
              <a:rPr lang="ru-RU" dirty="0" err="1" smtClean="0"/>
              <a:t>класифікації</a:t>
            </a:r>
            <a:r>
              <a:rPr lang="ru-RU" dirty="0" smtClean="0"/>
              <a:t> </a:t>
            </a:r>
            <a:r>
              <a:rPr lang="ru-RU" dirty="0" err="1" smtClean="0"/>
              <a:t>трикутників</a:t>
            </a:r>
            <a:r>
              <a:rPr lang="ru-RU" dirty="0" smtClean="0"/>
              <a:t> за </a:t>
            </a:r>
            <a:r>
              <a:rPr lang="ru-RU" dirty="0" err="1" smtClean="0"/>
              <a:t>мірою</a:t>
            </a:r>
            <a:r>
              <a:rPr lang="ru-RU" dirty="0" smtClean="0"/>
              <a:t> </a:t>
            </a:r>
            <a:r>
              <a:rPr lang="ru-RU" dirty="0" err="1" smtClean="0"/>
              <a:t>кутів</a:t>
            </a:r>
            <a:r>
              <a:rPr lang="ru-RU" dirty="0" smtClean="0"/>
              <a:t>. </a:t>
            </a:r>
            <a:r>
              <a:rPr lang="ru-RU" dirty="0" err="1" smtClean="0"/>
              <a:t>Збережіть</a:t>
            </a:r>
            <a:r>
              <a:rPr lang="ru-RU" dirty="0" smtClean="0"/>
              <a:t> документ у </a:t>
            </a:r>
            <a:r>
              <a:rPr lang="ru-RU" dirty="0" err="1" smtClean="0"/>
              <a:t>власній</a:t>
            </a:r>
            <a:r>
              <a:rPr lang="ru-RU" dirty="0" smtClean="0"/>
              <a:t> </a:t>
            </a:r>
            <a:r>
              <a:rPr lang="ru-RU" dirty="0" err="1" smtClean="0"/>
              <a:t>папці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файлі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іменем</a:t>
            </a:r>
            <a:r>
              <a:rPr lang="ru-RU" dirty="0" smtClean="0"/>
              <a:t> </a:t>
            </a:r>
            <a:r>
              <a:rPr lang="ru-RU" dirty="0" err="1" smtClean="0"/>
              <a:t>вправа</a:t>
            </a:r>
            <a:r>
              <a:rPr lang="ru-RU" dirty="0" smtClean="0"/>
              <a:t> 1.3.8.dосх.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C5E2-EFAE-4CC0-9BB0-24E1BC79CBE3}" type="datetime1">
              <a:rPr lang="uk-UA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42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714884"/>
            <a:ext cx="4714908" cy="98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858312" cy="591187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9. </a:t>
            </a:r>
            <a:r>
              <a:rPr lang="ru-RU" dirty="0" err="1" smtClean="0"/>
              <a:t>Відкрийте</a:t>
            </a:r>
            <a:r>
              <a:rPr lang="ru-RU" dirty="0" smtClean="0"/>
              <a:t> </a:t>
            </a:r>
            <a:r>
              <a:rPr lang="ru-RU" dirty="0" err="1" smtClean="0"/>
              <a:t>вказаний</a:t>
            </a:r>
            <a:r>
              <a:rPr lang="ru-RU" dirty="0" smtClean="0"/>
              <a:t> учителем файл (</a:t>
            </a:r>
            <a:r>
              <a:rPr lang="ru-RU" dirty="0" err="1" smtClean="0"/>
              <a:t>наприклад</a:t>
            </a:r>
            <a:r>
              <a:rPr lang="ru-RU" dirty="0" smtClean="0"/>
              <a:t>, Тема 1\Завдання 1.3\ </a:t>
            </a:r>
            <a:r>
              <a:rPr lang="ru-RU" dirty="0" err="1" smtClean="0"/>
              <a:t>зразок.docx</a:t>
            </a:r>
            <a:r>
              <a:rPr lang="ru-RU" dirty="0" smtClean="0"/>
              <a:t>). </a:t>
            </a:r>
            <a:r>
              <a:rPr lang="ru-RU" dirty="0" err="1" smtClean="0"/>
              <a:t>Відсортуйте</a:t>
            </a:r>
            <a:r>
              <a:rPr lang="ru-RU" dirty="0" smtClean="0"/>
              <a:t> рядки </a:t>
            </a:r>
            <a:r>
              <a:rPr lang="ru-RU" dirty="0" err="1" smtClean="0"/>
              <a:t>таблиці</a:t>
            </a:r>
            <a:r>
              <a:rPr lang="ru-RU" dirty="0" smtClean="0"/>
              <a:t> за </a:t>
            </a:r>
            <a:r>
              <a:rPr lang="ru-RU" dirty="0" err="1" smtClean="0"/>
              <a:t>спаданням</a:t>
            </a:r>
            <a:r>
              <a:rPr lang="ru-RU" dirty="0" smtClean="0"/>
              <a:t> </a:t>
            </a:r>
            <a:r>
              <a:rPr lang="ru-RU" dirty="0" err="1" smtClean="0"/>
              <a:t>значень</a:t>
            </a:r>
            <a:r>
              <a:rPr lang="ru-RU" dirty="0" smtClean="0"/>
              <a:t> другого </a:t>
            </a:r>
            <a:r>
              <a:rPr lang="ru-RU" dirty="0" err="1" smtClean="0"/>
              <a:t>стовпця</a:t>
            </a:r>
            <a:r>
              <a:rPr lang="ru-RU" dirty="0" smtClean="0"/>
              <a:t>. </a:t>
            </a:r>
            <a:r>
              <a:rPr lang="ru-RU" dirty="0" err="1" smtClean="0"/>
              <a:t>Потім</a:t>
            </a:r>
            <a:r>
              <a:rPr lang="ru-RU" dirty="0" smtClean="0"/>
              <a:t> за </a:t>
            </a:r>
            <a:r>
              <a:rPr lang="ru-RU" dirty="0" err="1" smtClean="0"/>
              <a:t>зростанням</a:t>
            </a:r>
            <a:r>
              <a:rPr lang="ru-RU" dirty="0" smtClean="0"/>
              <a:t> </a:t>
            </a:r>
            <a:r>
              <a:rPr lang="ru-RU" dirty="0" err="1" smtClean="0"/>
              <a:t>значень</a:t>
            </a:r>
            <a:r>
              <a:rPr lang="ru-RU" dirty="0" smtClean="0"/>
              <a:t> </a:t>
            </a:r>
            <a:r>
              <a:rPr lang="ru-RU" dirty="0" err="1" smtClean="0"/>
              <a:t>третього</a:t>
            </a:r>
            <a:r>
              <a:rPr lang="ru-RU" dirty="0" smtClean="0"/>
              <a:t> </a:t>
            </a:r>
            <a:r>
              <a:rPr lang="ru-RU" dirty="0" err="1" smtClean="0"/>
              <a:t>стовпця</a:t>
            </a:r>
            <a:r>
              <a:rPr lang="ru-RU" dirty="0" smtClean="0"/>
              <a:t>. </a:t>
            </a:r>
            <a:r>
              <a:rPr lang="ru-RU" dirty="0" err="1" smtClean="0"/>
              <a:t>Збережіть</a:t>
            </a:r>
            <a:r>
              <a:rPr lang="ru-RU" dirty="0" smtClean="0"/>
              <a:t> документ у </a:t>
            </a:r>
            <a:r>
              <a:rPr lang="ru-RU" dirty="0" err="1" smtClean="0"/>
              <a:t>власній</a:t>
            </a:r>
            <a:r>
              <a:rPr lang="ru-RU" dirty="0" smtClean="0"/>
              <a:t> </a:t>
            </a:r>
            <a:r>
              <a:rPr lang="ru-RU" dirty="0" err="1" smtClean="0"/>
              <a:t>папці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файлі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іменем</a:t>
            </a:r>
            <a:r>
              <a:rPr lang="ru-RU" dirty="0" smtClean="0"/>
              <a:t> </a:t>
            </a:r>
            <a:r>
              <a:rPr lang="ru-RU" dirty="0" err="1" smtClean="0"/>
              <a:t>вправа</a:t>
            </a:r>
            <a:r>
              <a:rPr lang="ru-RU" dirty="0" smtClean="0"/>
              <a:t> 1.3.9.docx.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10. </a:t>
            </a:r>
            <a:r>
              <a:rPr lang="ru-RU" dirty="0" err="1" smtClean="0"/>
              <a:t>Відкрийте</a:t>
            </a:r>
            <a:r>
              <a:rPr lang="ru-RU" dirty="0" smtClean="0"/>
              <a:t> </a:t>
            </a:r>
            <a:r>
              <a:rPr lang="ru-RU" dirty="0" err="1" smtClean="0"/>
              <a:t>вказаний</a:t>
            </a:r>
            <a:r>
              <a:rPr lang="ru-RU" dirty="0" smtClean="0"/>
              <a:t> учителем файл (</a:t>
            </a:r>
            <a:r>
              <a:rPr lang="ru-RU" dirty="0" err="1" smtClean="0"/>
              <a:t>наприклад</a:t>
            </a:r>
            <a:r>
              <a:rPr lang="ru-RU" dirty="0" smtClean="0"/>
              <a:t>, Тема 1\Завдання 1.3\ </a:t>
            </a:r>
            <a:r>
              <a:rPr lang="ru-RU" dirty="0" err="1" smtClean="0"/>
              <a:t>зразок</a:t>
            </a:r>
            <a:r>
              <a:rPr lang="ru-RU" dirty="0" smtClean="0"/>
              <a:t> </a:t>
            </a:r>
            <a:r>
              <a:rPr lang="ru-RU" dirty="0" err="1" smtClean="0"/>
              <a:t>dосх</a:t>
            </a:r>
            <a:r>
              <a:rPr lang="ru-RU" dirty="0" smtClean="0"/>
              <a:t>). </a:t>
            </a:r>
            <a:r>
              <a:rPr lang="ru-RU" dirty="0" err="1" smtClean="0"/>
              <a:t>Обчисліть</a:t>
            </a:r>
            <a:r>
              <a:rPr lang="ru-RU" dirty="0" smtClean="0"/>
              <a:t> суму </a:t>
            </a:r>
            <a:r>
              <a:rPr lang="ru-RU" dirty="0" err="1" smtClean="0"/>
              <a:t>значень</a:t>
            </a:r>
            <a:r>
              <a:rPr lang="ru-RU" dirty="0" smtClean="0"/>
              <a:t> другого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третього</a:t>
            </a:r>
            <a:r>
              <a:rPr lang="ru-RU" dirty="0" smtClean="0"/>
              <a:t> </a:t>
            </a:r>
            <a:r>
              <a:rPr lang="ru-RU" dirty="0" err="1" smtClean="0"/>
              <a:t>стовпців</a:t>
            </a:r>
            <a:r>
              <a:rPr lang="ru-RU" dirty="0" smtClean="0"/>
              <a:t>. </a:t>
            </a:r>
            <a:r>
              <a:rPr lang="ru-RU" dirty="0" err="1" smtClean="0"/>
              <a:t>Змініть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в </a:t>
            </a:r>
            <a:r>
              <a:rPr lang="ru-RU" dirty="0" err="1" smtClean="0"/>
              <a:t>останньому</a:t>
            </a:r>
            <a:r>
              <a:rPr lang="ru-RU" dirty="0" smtClean="0"/>
              <a:t> рядку </a:t>
            </a:r>
            <a:r>
              <a:rPr lang="ru-RU" dirty="0" err="1" smtClean="0"/>
              <a:t>таблиці</a:t>
            </a:r>
            <a:r>
              <a:rPr lang="ru-RU" dirty="0" smtClean="0"/>
              <a:t> та </a:t>
            </a:r>
            <a:r>
              <a:rPr lang="ru-RU" dirty="0" err="1" smtClean="0"/>
              <a:t>поновіть</a:t>
            </a:r>
            <a:r>
              <a:rPr lang="ru-RU" dirty="0" smtClean="0"/>
              <a:t> </a:t>
            </a:r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dirty="0" err="1" smtClean="0"/>
              <a:t>обчислень</a:t>
            </a:r>
            <a:r>
              <a:rPr lang="ru-RU" dirty="0" smtClean="0"/>
              <a:t>. </a:t>
            </a:r>
            <a:r>
              <a:rPr lang="ru-RU" dirty="0" err="1" smtClean="0"/>
              <a:t>Збережіть</a:t>
            </a:r>
            <a:r>
              <a:rPr lang="ru-RU" dirty="0" smtClean="0"/>
              <a:t> документ у </a:t>
            </a:r>
            <a:r>
              <a:rPr lang="ru-RU" dirty="0" err="1" smtClean="0"/>
              <a:t>власній</a:t>
            </a:r>
            <a:r>
              <a:rPr lang="ru-RU" dirty="0" smtClean="0"/>
              <a:t> </a:t>
            </a:r>
            <a:r>
              <a:rPr lang="ru-RU" dirty="0" err="1" smtClean="0"/>
              <a:t>папці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файлі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іменем</a:t>
            </a:r>
            <a:r>
              <a:rPr lang="ru-RU" dirty="0" smtClean="0"/>
              <a:t> </a:t>
            </a:r>
            <a:r>
              <a:rPr lang="ru-RU" dirty="0" err="1" smtClean="0"/>
              <a:t>вправа</a:t>
            </a:r>
            <a:r>
              <a:rPr lang="ru-RU" dirty="0" smtClean="0"/>
              <a:t> 1.3.10. </a:t>
            </a:r>
            <a:r>
              <a:rPr lang="ru-RU" dirty="0" err="1" smtClean="0"/>
              <a:t>docx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11. </a:t>
            </a:r>
            <a:r>
              <a:rPr lang="ru-RU" dirty="0" err="1" smtClean="0"/>
              <a:t>Ви</a:t>
            </a:r>
            <a:r>
              <a:rPr lang="ru-RU" dirty="0" smtClean="0"/>
              <a:t> створили документ, у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самого початку </a:t>
            </a:r>
            <a:r>
              <a:rPr lang="ru-RU" dirty="0" err="1" smtClean="0"/>
              <a:t>аркуша</a:t>
            </a:r>
            <a:r>
              <a:rPr lang="ru-RU" dirty="0" smtClean="0"/>
              <a:t> вставили </a:t>
            </a:r>
            <a:r>
              <a:rPr lang="ru-RU" dirty="0" err="1" smtClean="0"/>
              <a:t>таблицю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забули</a:t>
            </a:r>
            <a:r>
              <a:rPr lang="ru-RU" dirty="0" smtClean="0"/>
              <a:t> </a:t>
            </a:r>
            <a:r>
              <a:rPr lang="ru-RU" dirty="0" err="1" smtClean="0"/>
              <a:t>написати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. </a:t>
            </a:r>
            <a:r>
              <a:rPr lang="ru-RU" dirty="0" err="1" smtClean="0"/>
              <a:t>З'ясуйте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Довідки</a:t>
            </a:r>
            <a:r>
              <a:rPr lang="ru-RU" dirty="0" smtClean="0"/>
              <a:t>, як </a:t>
            </a:r>
            <a:r>
              <a:rPr lang="ru-RU" dirty="0" err="1" smtClean="0"/>
              <a:t>вставити</a:t>
            </a:r>
            <a:r>
              <a:rPr lang="ru-RU" dirty="0" smtClean="0"/>
              <a:t> текст перед таблицею. </a:t>
            </a:r>
            <a:r>
              <a:rPr lang="ru-RU" dirty="0" err="1" smtClean="0"/>
              <a:t>Апробуйте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на </a:t>
            </a:r>
            <a:r>
              <a:rPr lang="ru-RU" dirty="0" err="1" smtClean="0"/>
              <a:t>практиці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12. </a:t>
            </a:r>
            <a:r>
              <a:rPr lang="ru-RU" dirty="0" err="1" smtClean="0"/>
              <a:t>Запропонуйте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,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пронумерувати</a:t>
            </a:r>
            <a:r>
              <a:rPr lang="ru-RU" dirty="0" smtClean="0"/>
              <a:t> рядки </a:t>
            </a:r>
            <a:r>
              <a:rPr lang="ru-RU" dirty="0" err="1" smtClean="0"/>
              <a:t>таблиці</a:t>
            </a:r>
            <a:r>
              <a:rPr lang="ru-RU" dirty="0" smtClean="0"/>
              <a:t>. </a:t>
            </a:r>
            <a:r>
              <a:rPr lang="ru-RU" dirty="0" err="1" smtClean="0"/>
              <a:t>Продемонструйте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практично. 13. </a:t>
            </a:r>
            <a:r>
              <a:rPr lang="ru-RU" dirty="0" err="1" smtClean="0"/>
              <a:t>Визначте</a:t>
            </a:r>
            <a:r>
              <a:rPr lang="ru-RU" dirty="0" smtClean="0"/>
              <a:t> практично,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вкладки </a:t>
            </a:r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використані</a:t>
            </a:r>
            <a:r>
              <a:rPr lang="ru-RU" dirty="0" smtClean="0"/>
              <a:t> для </a:t>
            </a:r>
            <a:r>
              <a:rPr lang="ru-RU" dirty="0" err="1" smtClean="0"/>
              <a:t>форматування</a:t>
            </a:r>
            <a:r>
              <a:rPr lang="ru-RU" dirty="0" smtClean="0"/>
              <a:t> </a:t>
            </a:r>
            <a:r>
              <a:rPr lang="ru-RU" dirty="0" err="1" smtClean="0"/>
              <a:t>таблиць</a:t>
            </a:r>
            <a:r>
              <a:rPr lang="ru-RU" dirty="0" smtClean="0"/>
              <a:t>. </a:t>
            </a:r>
            <a:r>
              <a:rPr lang="ru-RU" dirty="0" err="1" smtClean="0"/>
              <a:t>Запишіть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у </a:t>
            </a:r>
            <a:r>
              <a:rPr lang="ru-RU" dirty="0" err="1" smtClean="0"/>
              <a:t>зошит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14. </a:t>
            </a:r>
            <a:r>
              <a:rPr lang="ru-RU" dirty="0" err="1" smtClean="0"/>
              <a:t>З'ясуйте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Довідки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в формулах </a:t>
            </a:r>
            <a:r>
              <a:rPr lang="ru-RU" dirty="0" err="1" smtClean="0"/>
              <a:t>Word</a:t>
            </a:r>
            <a:r>
              <a:rPr lang="ru-RU" dirty="0" smtClean="0"/>
              <a:t>, як </a:t>
            </a:r>
            <a:r>
              <a:rPr lang="ru-RU" dirty="0" err="1" smtClean="0"/>
              <a:t>вводяться</a:t>
            </a:r>
            <a:r>
              <a:rPr lang="ru-RU" dirty="0" smtClean="0"/>
              <a:t> </a:t>
            </a:r>
            <a:r>
              <a:rPr lang="ru-RU" dirty="0" err="1" smtClean="0"/>
              <a:t>посилання</a:t>
            </a:r>
            <a:r>
              <a:rPr lang="ru-RU" dirty="0" smtClean="0"/>
              <a:t> на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клітинки</a:t>
            </a:r>
            <a:r>
              <a:rPr lang="ru-RU" dirty="0" smtClean="0"/>
              <a:t>. </a:t>
            </a:r>
            <a:r>
              <a:rPr lang="ru-RU" dirty="0" err="1" smtClean="0"/>
              <a:t>Запишіть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відомості</a:t>
            </a:r>
            <a:r>
              <a:rPr lang="ru-RU" dirty="0" smtClean="0"/>
              <a:t> у </a:t>
            </a:r>
            <a:r>
              <a:rPr lang="ru-RU" dirty="0" err="1" smtClean="0"/>
              <a:t>зошит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8002-0E8D-4BA1-A083-1473940B8BBD}" type="datetime1">
              <a:rPr lang="uk-UA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>
            <a:normAutofit/>
          </a:bodyPr>
          <a:lstStyle/>
          <a:p>
            <a:pPr marL="266700" indent="0">
              <a:buNone/>
            </a:pPr>
            <a:r>
              <a:rPr lang="ru-RU" dirty="0"/>
              <a:t> </a:t>
            </a:r>
            <a:r>
              <a:rPr lang="ru-RU" dirty="0" smtClean="0"/>
              <a:t>      </a:t>
            </a:r>
            <a:r>
              <a:rPr lang="ru-RU" dirty="0"/>
              <a:t>У </a:t>
            </a:r>
            <a:r>
              <a:rPr lang="ru-RU" dirty="0" err="1"/>
              <a:t>Word</a:t>
            </a:r>
            <a:r>
              <a:rPr lang="ru-RU" dirty="0"/>
              <a:t> 2007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в текстовому </a:t>
            </a:r>
            <a:r>
              <a:rPr lang="ru-RU" dirty="0" err="1"/>
              <a:t>додументі</a:t>
            </a:r>
            <a:r>
              <a:rPr lang="ru-RU" dirty="0"/>
              <a:t>:</a:t>
            </a:r>
          </a:p>
          <a:p>
            <a:pPr marL="781050" indent="-514350">
              <a:buAutoNum type="arabicParenR"/>
            </a:pPr>
            <a:r>
              <a:rPr lang="ru-RU" dirty="0" err="1" smtClean="0"/>
              <a:t>вставити</a:t>
            </a:r>
            <a:r>
              <a:rPr lang="ru-RU" dirty="0" smtClean="0"/>
              <a:t> </a:t>
            </a:r>
            <a:r>
              <a:rPr lang="ru-RU" dirty="0" err="1"/>
              <a:t>таблицю</a:t>
            </a:r>
            <a:r>
              <a:rPr lang="ru-RU" dirty="0"/>
              <a:t> </a:t>
            </a:r>
            <a:r>
              <a:rPr lang="ru-RU" dirty="0" err="1"/>
              <a:t>простої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;</a:t>
            </a:r>
          </a:p>
          <a:p>
            <a:pPr marL="781050" indent="-514350">
              <a:buAutoNum type="arabicParenR"/>
            </a:pPr>
            <a:r>
              <a:rPr lang="ru-RU" dirty="0" err="1" smtClean="0"/>
              <a:t>накреслити</a:t>
            </a:r>
            <a:r>
              <a:rPr lang="ru-RU" dirty="0" smtClean="0"/>
              <a:t> </a:t>
            </a:r>
            <a:r>
              <a:rPr lang="ru-RU" dirty="0" err="1"/>
              <a:t>таблицю</a:t>
            </a:r>
            <a:r>
              <a:rPr lang="ru-RU" dirty="0"/>
              <a:t> </a:t>
            </a:r>
            <a:r>
              <a:rPr lang="ru-RU" dirty="0" err="1"/>
              <a:t>довільної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;</a:t>
            </a:r>
          </a:p>
          <a:p>
            <a:pPr marL="781050" indent="-514350">
              <a:buAutoNum type="arabicParenR" startAt="3"/>
            </a:pPr>
            <a:r>
              <a:rPr lang="ru-RU" dirty="0" err="1" smtClean="0"/>
              <a:t>вставити</a:t>
            </a:r>
            <a:r>
              <a:rPr lang="ru-RU" dirty="0" smtClean="0"/>
              <a:t> </a:t>
            </a:r>
            <a:r>
              <a:rPr lang="ru-RU" dirty="0" err="1"/>
              <a:t>таблицю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колекції</a:t>
            </a:r>
            <a:r>
              <a:rPr lang="ru-RU" dirty="0"/>
              <a:t> </a:t>
            </a:r>
            <a:r>
              <a:rPr lang="ru-RU" dirty="0" err="1"/>
              <a:t>шаблонів</a:t>
            </a:r>
            <a:r>
              <a:rPr lang="ru-RU" dirty="0"/>
              <a:t>;</a:t>
            </a:r>
          </a:p>
          <a:p>
            <a:pPr marL="781050" indent="-514350">
              <a:buAutoNum type="arabicParenR" startAt="3"/>
            </a:pPr>
            <a:r>
              <a:rPr lang="ru-RU" dirty="0" err="1" smtClean="0"/>
              <a:t>перетворити</a:t>
            </a:r>
            <a:r>
              <a:rPr lang="ru-RU" dirty="0" smtClean="0"/>
              <a:t> </a:t>
            </a:r>
            <a:r>
              <a:rPr lang="ru-RU" dirty="0"/>
              <a:t>фрагмент тексту в </a:t>
            </a:r>
            <a:r>
              <a:rPr lang="ru-RU" dirty="0" err="1"/>
              <a:t>таблицю</a:t>
            </a:r>
            <a:r>
              <a:rPr lang="ru-RU" dirty="0"/>
              <a:t>.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A86C-A635-4EB8-84DA-1086B844B5C7}" type="datetime1">
              <a:rPr lang="uk-UA" smtClean="0"/>
              <a:t>12.01.2013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Інформатика</a:t>
            </a:r>
            <a:r>
              <a:rPr lang="ru-RU" dirty="0" smtClean="0"/>
              <a:t> 10 </a:t>
            </a:r>
            <a:r>
              <a:rPr lang="ru-RU" dirty="0" err="1" smtClean="0"/>
              <a:t>клас</a:t>
            </a:r>
            <a:r>
              <a:rPr lang="ru-RU" dirty="0" smtClean="0"/>
              <a:t>. </a:t>
            </a:r>
            <a:r>
              <a:rPr lang="ru-RU" dirty="0" err="1" smtClean="0"/>
              <a:t>Навчальна</a:t>
            </a:r>
            <a:r>
              <a:rPr lang="ru-RU" dirty="0" smtClean="0"/>
              <a:t> </a:t>
            </a:r>
            <a:r>
              <a:rPr lang="ru-RU" dirty="0" err="1" smtClean="0"/>
              <a:t>презентація</a:t>
            </a:r>
            <a:r>
              <a:rPr lang="ru-RU" dirty="0" smtClean="0"/>
              <a:t> </a:t>
            </a:r>
            <a:r>
              <a:rPr lang="ru-RU" dirty="0" err="1" smtClean="0"/>
              <a:t>вчителя</a:t>
            </a:r>
            <a:r>
              <a:rPr lang="ru-RU" dirty="0" smtClean="0"/>
              <a:t> </a:t>
            </a:r>
            <a:r>
              <a:rPr lang="ru-RU" dirty="0" err="1" smtClean="0"/>
              <a:t>Бережанської</a:t>
            </a:r>
            <a:r>
              <a:rPr lang="ru-RU" dirty="0" smtClean="0"/>
              <a:t> </a:t>
            </a:r>
            <a:r>
              <a:rPr lang="ru-RU" dirty="0" err="1" smtClean="0"/>
              <a:t>гімназії</a:t>
            </a:r>
            <a:r>
              <a:rPr lang="ru-RU" dirty="0" smtClean="0"/>
              <a:t>- </a:t>
            </a:r>
            <a:r>
              <a:rPr lang="ru-RU" dirty="0" err="1" smtClean="0"/>
              <a:t>Цідило</a:t>
            </a:r>
            <a:r>
              <a:rPr lang="ru-RU" dirty="0" smtClean="0"/>
              <a:t> Я.Й.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Способи створення таблиці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214422"/>
            <a:ext cx="4352956" cy="5143536"/>
          </a:xfrm>
        </p:spPr>
        <p:txBody>
          <a:bodyPr>
            <a:normAutofit fontScale="70000" lnSpcReduction="20000"/>
          </a:bodyPr>
          <a:lstStyle/>
          <a:p>
            <a:pPr marL="85725" indent="361950">
              <a:buNone/>
            </a:pP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таблиць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у списку кнопки </a:t>
            </a:r>
            <a:r>
              <a:rPr lang="ru-RU" dirty="0" err="1"/>
              <a:t>Таблиця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вкладки </a:t>
            </a:r>
            <a:r>
              <a:rPr lang="ru-RU" dirty="0" err="1"/>
              <a:t>Вставлення</a:t>
            </a:r>
            <a:r>
              <a:rPr lang="ru-RU" dirty="0"/>
              <a:t>. </a:t>
            </a:r>
          </a:p>
          <a:p>
            <a:pPr marL="85725" indent="361950">
              <a:buNone/>
            </a:pPr>
            <a:r>
              <a:rPr lang="ru-RU" dirty="0"/>
              <a:t>   І </a:t>
            </a:r>
            <a:r>
              <a:rPr lang="ru-RU" dirty="0" err="1"/>
              <a:t>спосіб</a:t>
            </a:r>
            <a:r>
              <a:rPr lang="ru-RU" dirty="0"/>
              <a:t>. </a:t>
            </a:r>
            <a:r>
              <a:rPr lang="ru-RU" dirty="0" err="1"/>
              <a:t>Вставити</a:t>
            </a:r>
            <a:r>
              <a:rPr lang="ru-RU" dirty="0"/>
              <a:t> в документ </a:t>
            </a:r>
            <a:r>
              <a:rPr lang="ru-RU" dirty="0" err="1"/>
              <a:t>таблицю</a:t>
            </a:r>
            <a:r>
              <a:rPr lang="ru-RU" dirty="0"/>
              <a:t> </a:t>
            </a:r>
            <a:r>
              <a:rPr lang="ru-RU" dirty="0" err="1"/>
              <a:t>простої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так: </a:t>
            </a:r>
          </a:p>
          <a:p>
            <a:pPr marL="85725" indent="361950">
              <a:buNone/>
            </a:pPr>
            <a:r>
              <a:rPr lang="ru-RU" dirty="0"/>
              <a:t>      1. </a:t>
            </a:r>
            <a:r>
              <a:rPr lang="ru-RU" dirty="0" err="1"/>
              <a:t>Вибрати</a:t>
            </a:r>
            <a:r>
              <a:rPr lang="ru-RU" dirty="0"/>
              <a:t> в </a:t>
            </a:r>
            <a:r>
              <a:rPr lang="ru-RU" dirty="0" err="1"/>
              <a:t>документі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, де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вставити</a:t>
            </a:r>
            <a:r>
              <a:rPr lang="ru-RU" dirty="0"/>
              <a:t> </a:t>
            </a:r>
            <a:r>
              <a:rPr lang="ru-RU" dirty="0" err="1"/>
              <a:t>таблицю</a:t>
            </a:r>
            <a:r>
              <a:rPr lang="ru-RU" dirty="0"/>
              <a:t>.</a:t>
            </a:r>
          </a:p>
          <a:p>
            <a:pPr marL="85725" indent="361950">
              <a:buNone/>
            </a:pPr>
            <a:r>
              <a:rPr lang="ru-RU" dirty="0"/>
              <a:t>      2.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Вставлення</a:t>
            </a:r>
            <a:r>
              <a:rPr lang="ru-RU" dirty="0"/>
              <a:t> =&gt; </a:t>
            </a:r>
            <a:r>
              <a:rPr lang="ru-RU" dirty="0" err="1"/>
              <a:t>Таблиці</a:t>
            </a:r>
            <a:r>
              <a:rPr lang="ru-RU" dirty="0"/>
              <a:t> =&gt; </a:t>
            </a:r>
            <a:r>
              <a:rPr lang="ru-RU" dirty="0" err="1" smtClean="0"/>
              <a:t>Таблиця</a:t>
            </a:r>
            <a:r>
              <a:rPr lang="ru-RU" dirty="0" smtClean="0"/>
              <a:t>       </a:t>
            </a:r>
            <a:r>
              <a:rPr lang="ru-RU" dirty="0"/>
              <a:t>.</a:t>
            </a:r>
          </a:p>
          <a:p>
            <a:pPr marL="85725" indent="361950">
              <a:buNone/>
            </a:pPr>
            <a:r>
              <a:rPr lang="ru-RU" dirty="0"/>
              <a:t>      3. </a:t>
            </a:r>
            <a:r>
              <a:rPr lang="ru-RU" dirty="0" err="1"/>
              <a:t>Виділити</a:t>
            </a:r>
            <a:r>
              <a:rPr lang="ru-RU" dirty="0"/>
              <a:t> на </a:t>
            </a:r>
            <a:r>
              <a:rPr lang="ru-RU" dirty="0" err="1"/>
              <a:t>схемі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необхідну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рядків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стовпців</a:t>
            </a:r>
            <a:r>
              <a:rPr lang="ru-RU" dirty="0"/>
              <a:t> та </a:t>
            </a:r>
            <a:r>
              <a:rPr lang="ru-RU" dirty="0" err="1"/>
              <a:t>клацнути</a:t>
            </a:r>
            <a:r>
              <a:rPr lang="ru-RU" dirty="0"/>
              <a:t> </a:t>
            </a:r>
            <a:r>
              <a:rPr lang="ru-RU" dirty="0" err="1"/>
              <a:t>ліву</a:t>
            </a:r>
            <a:r>
              <a:rPr lang="ru-RU" dirty="0"/>
              <a:t> кнопку </a:t>
            </a:r>
            <a:r>
              <a:rPr lang="ru-RU" dirty="0" err="1"/>
              <a:t>миші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на рисунку 1.27, а </a:t>
            </a:r>
            <a:r>
              <a:rPr lang="ru-RU" dirty="0" err="1"/>
              <a:t>виділено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схеми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3 </a:t>
            </a:r>
            <a:r>
              <a:rPr lang="ru-RU" dirty="0" err="1"/>
              <a:t>стовпців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5 </a:t>
            </a:r>
            <a:r>
              <a:rPr lang="ru-RU" dirty="0" err="1"/>
              <a:t>рядків</a:t>
            </a:r>
            <a:r>
              <a:rPr lang="ru-RU" dirty="0"/>
              <a:t>. </a:t>
            </a:r>
            <a:endParaRPr lang="ru-RU" dirty="0" smtClean="0"/>
          </a:p>
          <a:p>
            <a:pPr marL="85725" indent="361950">
              <a:buNone/>
            </a:pPr>
            <a:r>
              <a:rPr lang="ru-RU" dirty="0" smtClean="0"/>
              <a:t> У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,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якій</a:t>
            </a:r>
            <a:r>
              <a:rPr lang="ru-RU" dirty="0" smtClean="0"/>
              <a:t> не </a:t>
            </a:r>
            <a:r>
              <a:rPr lang="ru-RU" dirty="0" err="1" smtClean="0"/>
              <a:t>більше</a:t>
            </a:r>
            <a:r>
              <a:rPr lang="ru-RU" dirty="0" smtClean="0"/>
              <a:t> 10 </a:t>
            </a:r>
            <a:r>
              <a:rPr lang="ru-RU" dirty="0" err="1" smtClean="0"/>
              <a:t>стовпців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8 </a:t>
            </a:r>
            <a:r>
              <a:rPr lang="ru-RU" dirty="0" err="1" smtClean="0"/>
              <a:t>рядків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F321-D2DA-4ED0-9430-4BC36228FBF9}" type="datetime1">
              <a:rPr lang="uk-UA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71876"/>
            <a:ext cx="303213" cy="32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285860"/>
            <a:ext cx="2857520" cy="461353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Способи створення таблиці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214422"/>
            <a:ext cx="4857784" cy="5143536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ru-RU" sz="1600" dirty="0" err="1" smtClean="0"/>
              <a:t>Якщо</a:t>
            </a:r>
            <a:r>
              <a:rPr lang="ru-RU" sz="1600" dirty="0" smtClean="0"/>
              <a:t> </a:t>
            </a:r>
            <a:r>
              <a:rPr lang="ru-RU" sz="1600" dirty="0"/>
              <a:t>ж </a:t>
            </a:r>
            <a:r>
              <a:rPr lang="ru-RU" sz="1600" dirty="0" err="1"/>
              <a:t>потрібно</a:t>
            </a:r>
            <a:r>
              <a:rPr lang="ru-RU" sz="1600" dirty="0"/>
              <a:t> </a:t>
            </a:r>
            <a:r>
              <a:rPr lang="ru-RU" sz="1600" dirty="0" err="1"/>
              <a:t>створити</a:t>
            </a:r>
            <a:r>
              <a:rPr lang="ru-RU" sz="1600" dirty="0"/>
              <a:t> </a:t>
            </a:r>
            <a:r>
              <a:rPr lang="ru-RU" sz="1600" dirty="0" err="1"/>
              <a:t>більшу</a:t>
            </a:r>
            <a:r>
              <a:rPr lang="ru-RU" sz="1600" dirty="0"/>
              <a:t> </a:t>
            </a:r>
            <a:r>
              <a:rPr lang="ru-RU" sz="1600" dirty="0" err="1"/>
              <a:t>таблицю</a:t>
            </a:r>
            <a:r>
              <a:rPr lang="ru-RU" sz="1600" dirty="0"/>
              <a:t>, то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вставити</a:t>
            </a:r>
            <a:r>
              <a:rPr lang="ru-RU" sz="1600" dirty="0"/>
              <a:t> в </a:t>
            </a:r>
            <a:r>
              <a:rPr lang="ru-RU" sz="1600" dirty="0" err="1"/>
              <a:t>текстовий</a:t>
            </a:r>
            <a:r>
              <a:rPr lang="ru-RU" sz="1600" dirty="0"/>
              <a:t> документ, </a:t>
            </a:r>
            <a:r>
              <a:rPr lang="ru-RU" sz="1600" dirty="0" err="1"/>
              <a:t>виконавши</a:t>
            </a:r>
            <a:r>
              <a:rPr lang="ru-RU" sz="1600" dirty="0"/>
              <a:t> </a:t>
            </a:r>
            <a:r>
              <a:rPr lang="ru-RU" sz="1600" dirty="0" err="1"/>
              <a:t>Вставлення</a:t>
            </a:r>
            <a:r>
              <a:rPr lang="ru-RU" sz="1600" dirty="0"/>
              <a:t> =&gt; </a:t>
            </a:r>
            <a:r>
              <a:rPr lang="ru-RU" sz="1600" dirty="0" err="1"/>
              <a:t>Таблиці</a:t>
            </a:r>
            <a:r>
              <a:rPr lang="ru-RU" sz="1600" dirty="0"/>
              <a:t> =&gt; </a:t>
            </a:r>
            <a:r>
              <a:rPr lang="ru-RU" sz="1600" dirty="0" err="1"/>
              <a:t>Таблиця</a:t>
            </a:r>
            <a:r>
              <a:rPr lang="ru-RU" sz="1600" dirty="0"/>
              <a:t> =&gt; </a:t>
            </a:r>
            <a:r>
              <a:rPr lang="ru-RU" sz="1600" dirty="0" err="1"/>
              <a:t>Вставити</a:t>
            </a:r>
            <a:r>
              <a:rPr lang="ru-RU" sz="1600" dirty="0"/>
              <a:t> </a:t>
            </a:r>
            <a:r>
              <a:rPr lang="ru-RU" sz="1600" dirty="0" err="1"/>
              <a:t>таблицю</a:t>
            </a:r>
            <a:r>
              <a:rPr lang="ru-RU" sz="1600" dirty="0"/>
              <a:t>. </a:t>
            </a:r>
            <a:endParaRPr lang="ru-RU" sz="1600" dirty="0" smtClean="0"/>
          </a:p>
          <a:p>
            <a:pPr marL="0" indent="361950">
              <a:buNone/>
            </a:pPr>
            <a:r>
              <a:rPr lang="ru-RU" sz="1600" dirty="0" err="1" smtClean="0"/>
              <a:t>Потім</a:t>
            </a:r>
            <a:r>
              <a:rPr lang="ru-RU" sz="1600" dirty="0" smtClean="0"/>
              <a:t> </a:t>
            </a:r>
            <a:r>
              <a:rPr lang="ru-RU" sz="1600" dirty="0"/>
              <a:t>у </a:t>
            </a:r>
            <a:r>
              <a:rPr lang="ru-RU" sz="1600" dirty="0" err="1"/>
              <a:t>відповідних</a:t>
            </a:r>
            <a:r>
              <a:rPr lang="ru-RU" sz="1600" dirty="0"/>
              <a:t> полях </a:t>
            </a:r>
            <a:r>
              <a:rPr lang="ru-RU" sz="1600" dirty="0" err="1"/>
              <a:t>діалогового</a:t>
            </a:r>
            <a:r>
              <a:rPr lang="ru-RU" sz="1600" dirty="0"/>
              <a:t> </a:t>
            </a:r>
            <a:r>
              <a:rPr lang="ru-RU" sz="1600" dirty="0" err="1"/>
              <a:t>вікна</a:t>
            </a:r>
            <a:r>
              <a:rPr lang="ru-RU" sz="1600" dirty="0"/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Вставлення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таблиці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dirty="0" err="1"/>
              <a:t>потрібно</a:t>
            </a:r>
            <a:r>
              <a:rPr lang="ru-RU" sz="1600" dirty="0"/>
              <a:t> </a:t>
            </a:r>
            <a:r>
              <a:rPr lang="ru-RU" sz="1600" dirty="0" err="1"/>
              <a:t>вказати</a:t>
            </a:r>
            <a:r>
              <a:rPr lang="ru-RU" sz="1600" dirty="0"/>
              <a:t> </a:t>
            </a:r>
            <a:r>
              <a:rPr lang="ru-RU" sz="1600" dirty="0" err="1"/>
              <a:t>кількість</a:t>
            </a:r>
            <a:r>
              <a:rPr lang="ru-RU" sz="1600" dirty="0"/>
              <a:t> </a:t>
            </a:r>
            <a:r>
              <a:rPr lang="ru-RU" sz="1600" dirty="0" err="1" smtClean="0"/>
              <a:t>стовпців</a:t>
            </a:r>
            <a:r>
              <a:rPr lang="ru-RU" sz="1600" dirty="0" smtClean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рядків</a:t>
            </a:r>
            <a:r>
              <a:rPr lang="ru-RU" sz="1600" dirty="0"/>
              <a:t>, </a:t>
            </a:r>
            <a:r>
              <a:rPr lang="ru-RU" sz="1600" dirty="0" err="1"/>
              <a:t>спосіб</a:t>
            </a:r>
            <a:r>
              <a:rPr lang="ru-RU" sz="1600" dirty="0"/>
              <a:t> </a:t>
            </a:r>
            <a:r>
              <a:rPr lang="ru-RU" sz="1600" dirty="0" err="1"/>
              <a:t>визначення</a:t>
            </a:r>
            <a:r>
              <a:rPr lang="ru-RU" sz="1600" dirty="0"/>
              <a:t> </a:t>
            </a:r>
            <a:r>
              <a:rPr lang="ru-RU" sz="1600" dirty="0" err="1"/>
              <a:t>ширини</a:t>
            </a:r>
            <a:r>
              <a:rPr lang="ru-RU" sz="1600" dirty="0"/>
              <a:t> </a:t>
            </a:r>
            <a:r>
              <a:rPr lang="ru-RU" sz="1600" dirty="0" err="1"/>
              <a:t>стовпців</a:t>
            </a:r>
            <a:r>
              <a:rPr lang="ru-RU" sz="1600" dirty="0"/>
              <a:t> </a:t>
            </a:r>
            <a:r>
              <a:rPr lang="ru-RU" sz="1600" dirty="0" err="1"/>
              <a:t>нової</a:t>
            </a:r>
            <a:r>
              <a:rPr lang="ru-RU" sz="1600" dirty="0"/>
              <a:t> </a:t>
            </a:r>
            <a:r>
              <a:rPr lang="ru-RU" sz="1600" dirty="0" err="1"/>
              <a:t>таблиці</a:t>
            </a:r>
            <a:r>
              <a:rPr lang="ru-RU" sz="1600" dirty="0"/>
              <a:t> та </a:t>
            </a:r>
            <a:r>
              <a:rPr lang="ru-RU" sz="1600" dirty="0" err="1"/>
              <a:t>вибрати</a:t>
            </a:r>
            <a:r>
              <a:rPr lang="ru-RU" sz="1600" dirty="0"/>
              <a:t> кнопку </a:t>
            </a:r>
            <a:r>
              <a:rPr lang="ru-RU" sz="1600" b="1" dirty="0">
                <a:solidFill>
                  <a:srgbClr val="FF0000"/>
                </a:solidFill>
              </a:rPr>
              <a:t>ОК</a:t>
            </a:r>
            <a:r>
              <a:rPr lang="ru-RU" sz="1600" dirty="0"/>
              <a:t>. </a:t>
            </a:r>
            <a:endParaRPr lang="ru-RU" sz="1600" dirty="0" smtClean="0"/>
          </a:p>
          <a:p>
            <a:pPr marL="0" indent="361950">
              <a:buNone/>
            </a:pPr>
            <a:r>
              <a:rPr lang="ru-RU" sz="1600" dirty="0" smtClean="0"/>
              <a:t>Для </a:t>
            </a:r>
            <a:r>
              <a:rPr lang="ru-RU" sz="1600" dirty="0" err="1"/>
              <a:t>ширини</a:t>
            </a:r>
            <a:r>
              <a:rPr lang="ru-RU" sz="1600" dirty="0"/>
              <a:t> </a:t>
            </a:r>
            <a:r>
              <a:rPr lang="ru-RU" sz="1600" dirty="0" err="1"/>
              <a:t>стовпців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встановити</a:t>
            </a:r>
            <a:r>
              <a:rPr lang="ru-RU" sz="1600" dirty="0"/>
              <a:t> </a:t>
            </a:r>
            <a:r>
              <a:rPr lang="ru-RU" sz="1600" dirty="0" err="1"/>
              <a:t>такі</a:t>
            </a:r>
            <a:r>
              <a:rPr lang="ru-RU" sz="1600" dirty="0"/>
              <a:t> </a:t>
            </a:r>
            <a:r>
              <a:rPr lang="ru-RU" sz="1600" dirty="0" err="1"/>
              <a:t>значення</a:t>
            </a:r>
            <a:r>
              <a:rPr lang="ru-RU" sz="1600" dirty="0"/>
              <a:t>:</a:t>
            </a:r>
          </a:p>
          <a:p>
            <a:pPr marL="0" indent="361950">
              <a:buNone/>
            </a:pPr>
            <a:r>
              <a:rPr lang="ru-RU" sz="1600" dirty="0"/>
              <a:t>•    </a:t>
            </a:r>
            <a:r>
              <a:rPr lang="ru-RU" sz="1600" dirty="0" err="1"/>
              <a:t>постійна</a:t>
            </a:r>
            <a:r>
              <a:rPr lang="ru-RU" sz="1600" dirty="0"/>
              <a:t> - ширина </a:t>
            </a:r>
            <a:r>
              <a:rPr lang="ru-RU" sz="1600" dirty="0" err="1"/>
              <a:t>всіх</a:t>
            </a:r>
            <a:r>
              <a:rPr lang="ru-RU" sz="1600" dirty="0"/>
              <a:t> </a:t>
            </a:r>
            <a:r>
              <a:rPr lang="ru-RU" sz="1600" dirty="0" err="1"/>
              <a:t>стовпців</a:t>
            </a:r>
            <a:r>
              <a:rPr lang="ru-RU" sz="1600" dirty="0"/>
              <a:t> </a:t>
            </a:r>
            <a:r>
              <a:rPr lang="ru-RU" sz="1600" dirty="0" err="1"/>
              <a:t>таблиці</a:t>
            </a:r>
            <a:r>
              <a:rPr lang="ru-RU" sz="1600" dirty="0"/>
              <a:t> </a:t>
            </a:r>
            <a:r>
              <a:rPr lang="ru-RU" sz="1600" dirty="0" err="1"/>
              <a:t>однакова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вказується</a:t>
            </a:r>
            <a:r>
              <a:rPr lang="ru-RU" sz="1600" dirty="0"/>
              <a:t> </a:t>
            </a:r>
            <a:r>
              <a:rPr lang="ru-RU" sz="1600" dirty="0" err="1"/>
              <a:t>користувачем</a:t>
            </a:r>
            <a:r>
              <a:rPr lang="ru-RU" sz="1600" dirty="0"/>
              <a:t> у </a:t>
            </a:r>
            <a:r>
              <a:rPr lang="ru-RU" sz="1600" dirty="0" err="1"/>
              <a:t>полі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лічильником</a:t>
            </a:r>
            <a:r>
              <a:rPr lang="ru-RU" sz="1600" dirty="0"/>
              <a:t>;</a:t>
            </a:r>
          </a:p>
          <a:p>
            <a:pPr marL="0" indent="361950">
              <a:buNone/>
            </a:pPr>
            <a:r>
              <a:rPr lang="ru-RU" sz="1600" dirty="0"/>
              <a:t>•    за </a:t>
            </a:r>
            <a:r>
              <a:rPr lang="ru-RU" sz="1600" dirty="0" err="1"/>
              <a:t>вмістом</a:t>
            </a:r>
            <a:r>
              <a:rPr lang="ru-RU" sz="1600" dirty="0"/>
              <a:t> - </a:t>
            </a:r>
            <a:r>
              <a:rPr lang="ru-RU" sz="1600" dirty="0" err="1"/>
              <a:t>попередньо</a:t>
            </a:r>
            <a:r>
              <a:rPr lang="ru-RU" sz="1600" dirty="0"/>
              <a:t> ширина </a:t>
            </a:r>
            <a:r>
              <a:rPr lang="ru-RU" sz="1600" dirty="0" err="1"/>
              <a:t>стовпців</a:t>
            </a:r>
            <a:r>
              <a:rPr lang="ru-RU" sz="1600" dirty="0"/>
              <a:t> автоматично </a:t>
            </a:r>
            <a:r>
              <a:rPr lang="ru-RU" sz="1600" dirty="0" err="1"/>
              <a:t>встановлюється</a:t>
            </a:r>
            <a:r>
              <a:rPr lang="ru-RU" sz="1600" dirty="0"/>
              <a:t> </a:t>
            </a:r>
            <a:r>
              <a:rPr lang="ru-RU" sz="1600" dirty="0" err="1"/>
              <a:t>мінімальною</a:t>
            </a:r>
            <a:r>
              <a:rPr lang="ru-RU" sz="1600" dirty="0"/>
              <a:t>, а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уведення</a:t>
            </a:r>
            <a:r>
              <a:rPr lang="ru-RU" sz="1600" dirty="0"/>
              <a:t> </a:t>
            </a:r>
            <a:r>
              <a:rPr lang="ru-RU" sz="1600" dirty="0" err="1"/>
              <a:t>даних</a:t>
            </a:r>
            <a:r>
              <a:rPr lang="ru-RU" sz="1600" dirty="0"/>
              <a:t> у </a:t>
            </a:r>
            <a:r>
              <a:rPr lang="ru-RU" sz="1600" dirty="0" err="1"/>
              <a:t>клітинки</a:t>
            </a:r>
            <a:r>
              <a:rPr lang="ru-RU" sz="1600" dirty="0"/>
              <a:t> ширина </a:t>
            </a:r>
            <a:r>
              <a:rPr lang="ru-RU" sz="1600" dirty="0" err="1"/>
              <a:t>стовпця</a:t>
            </a:r>
            <a:r>
              <a:rPr lang="ru-RU" sz="1600" dirty="0"/>
              <a:t> автоматично </a:t>
            </a:r>
            <a:r>
              <a:rPr lang="ru-RU" sz="1600" dirty="0" err="1"/>
              <a:t>збільшується</a:t>
            </a:r>
            <a:r>
              <a:rPr lang="ru-RU" sz="1600" dirty="0"/>
              <a:t>;</a:t>
            </a:r>
          </a:p>
          <a:p>
            <a:pPr marL="0" indent="361950">
              <a:buNone/>
            </a:pPr>
            <a:r>
              <a:rPr lang="ru-RU" sz="1600" dirty="0"/>
              <a:t>•    за шириною </a:t>
            </a:r>
            <a:r>
              <a:rPr lang="ru-RU" sz="1600" dirty="0" err="1"/>
              <a:t>вікна</a:t>
            </a:r>
            <a:r>
              <a:rPr lang="ru-RU" sz="1600" dirty="0"/>
              <a:t> - ширина </a:t>
            </a:r>
            <a:r>
              <a:rPr lang="ru-RU" sz="1600" dirty="0" err="1"/>
              <a:t>стовпців</a:t>
            </a:r>
            <a:r>
              <a:rPr lang="ru-RU" sz="1600" dirty="0"/>
              <a:t> </a:t>
            </a:r>
            <a:r>
              <a:rPr lang="ru-RU" sz="1600" dirty="0" err="1"/>
              <a:t>визначається</a:t>
            </a:r>
            <a:r>
              <a:rPr lang="ru-RU" sz="1600" dirty="0"/>
              <a:t> автоматично </a:t>
            </a:r>
            <a:r>
              <a:rPr lang="ru-RU" sz="1600" dirty="0" err="1"/>
              <a:t>діленням</a:t>
            </a:r>
            <a:r>
              <a:rPr lang="ru-RU" sz="1600" dirty="0"/>
              <a:t> </a:t>
            </a:r>
            <a:r>
              <a:rPr lang="ru-RU" sz="1600" dirty="0" err="1"/>
              <a:t>ширини</a:t>
            </a:r>
            <a:r>
              <a:rPr lang="ru-RU" sz="1600" dirty="0"/>
              <a:t> </a:t>
            </a:r>
            <a:r>
              <a:rPr lang="ru-RU" sz="1600" dirty="0" err="1"/>
              <a:t>робочої</a:t>
            </a:r>
            <a:r>
              <a:rPr lang="ru-RU" sz="1600" dirty="0"/>
              <a:t> </a:t>
            </a:r>
            <a:r>
              <a:rPr lang="ru-RU" sz="1600" dirty="0" err="1"/>
              <a:t>області</a:t>
            </a:r>
            <a:r>
              <a:rPr lang="ru-RU" sz="1600" dirty="0"/>
              <a:t> документа на </a:t>
            </a:r>
            <a:r>
              <a:rPr lang="ru-RU" sz="1600" dirty="0" err="1"/>
              <a:t>кількість</a:t>
            </a:r>
            <a:r>
              <a:rPr lang="ru-RU" sz="1600" dirty="0"/>
              <a:t> </a:t>
            </a:r>
            <a:r>
              <a:rPr lang="ru-RU" sz="1600" dirty="0" err="1"/>
              <a:t>стовпців</a:t>
            </a:r>
            <a:r>
              <a:rPr lang="ru-RU" sz="1600" dirty="0"/>
              <a:t> </a:t>
            </a:r>
            <a:r>
              <a:rPr lang="ru-RU" sz="1600" dirty="0" err="1"/>
              <a:t>таблиці</a:t>
            </a:r>
            <a:r>
              <a:rPr lang="ru-RU" sz="1600" dirty="0"/>
              <a:t>.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FAEF-CBF7-4D6F-BB3C-603C3C4B3EE7}" type="datetime1">
              <a:rPr lang="uk-UA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01420"/>
            <a:ext cx="3071834" cy="394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Способи створення таблиці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285860"/>
            <a:ext cx="5072098" cy="4840303"/>
          </a:xfrm>
        </p:spPr>
        <p:txBody>
          <a:bodyPr>
            <a:normAutofit lnSpcReduction="10000"/>
          </a:bodyPr>
          <a:lstStyle/>
          <a:p>
            <a:pPr marL="0" indent="361950">
              <a:buNone/>
            </a:pPr>
            <a:r>
              <a:rPr lang="ru-RU" sz="1600" dirty="0"/>
              <a:t> </a:t>
            </a:r>
            <a:r>
              <a:rPr lang="ru-RU" sz="1600" b="1" dirty="0">
                <a:solidFill>
                  <a:srgbClr val="FF0000"/>
                </a:solidFill>
              </a:rPr>
              <a:t>ІІ </a:t>
            </a:r>
            <a:r>
              <a:rPr lang="ru-RU" sz="1600" b="1" dirty="0" err="1">
                <a:solidFill>
                  <a:srgbClr val="FF0000"/>
                </a:solidFill>
              </a:rPr>
              <a:t>спосіб</a:t>
            </a:r>
            <a:r>
              <a:rPr lang="ru-RU" sz="1600" b="1" dirty="0">
                <a:solidFill>
                  <a:srgbClr val="FF0000"/>
                </a:solidFill>
              </a:rPr>
              <a:t>. 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 marL="0" indent="361950">
              <a:buNone/>
            </a:pPr>
            <a:r>
              <a:rPr lang="ru-RU" sz="1600" dirty="0" err="1" smtClean="0"/>
              <a:t>Таблицю</a:t>
            </a:r>
            <a:r>
              <a:rPr lang="ru-RU" sz="1600" dirty="0" smtClean="0"/>
              <a:t> </a:t>
            </a:r>
            <a:r>
              <a:rPr lang="ru-RU" sz="1600" dirty="0" err="1"/>
              <a:t>будь-якої</a:t>
            </a:r>
            <a:r>
              <a:rPr lang="ru-RU" sz="1600" dirty="0"/>
              <a:t> </a:t>
            </a:r>
            <a:r>
              <a:rPr lang="ru-RU" sz="1600" dirty="0" err="1"/>
              <a:t>структури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накреслити</a:t>
            </a:r>
            <a:r>
              <a:rPr lang="ru-RU" sz="1600" dirty="0"/>
              <a:t>. Особливо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доцільно</a:t>
            </a:r>
            <a:r>
              <a:rPr lang="ru-RU" sz="1600" dirty="0"/>
              <a:t>, коли </a:t>
            </a:r>
            <a:r>
              <a:rPr lang="ru-RU" sz="1600" dirty="0" err="1"/>
              <a:t>таблиця</a:t>
            </a:r>
            <a:r>
              <a:rPr lang="ru-RU" sz="1600" dirty="0"/>
              <a:t> </a:t>
            </a:r>
            <a:r>
              <a:rPr lang="ru-RU" sz="1600" dirty="0" err="1"/>
              <a:t>має</a:t>
            </a:r>
            <a:r>
              <a:rPr lang="ru-RU" sz="1600" dirty="0"/>
              <a:t> </a:t>
            </a:r>
            <a:r>
              <a:rPr lang="ru-RU" sz="1600" dirty="0" err="1"/>
              <a:t>складну</a:t>
            </a:r>
            <a:r>
              <a:rPr lang="ru-RU" sz="1600" dirty="0"/>
              <a:t> </a:t>
            </a:r>
            <a:r>
              <a:rPr lang="ru-RU" sz="1600" dirty="0" smtClean="0"/>
              <a:t>структуру. </a:t>
            </a:r>
            <a:r>
              <a:rPr lang="ru-RU" sz="1600" dirty="0"/>
              <a:t>Для </a:t>
            </a:r>
            <a:r>
              <a:rPr lang="ru-RU" sz="1600" dirty="0" err="1"/>
              <a:t>цього</a:t>
            </a:r>
            <a:r>
              <a:rPr lang="ru-RU" sz="1600" dirty="0"/>
              <a:t> </a:t>
            </a:r>
            <a:r>
              <a:rPr lang="ru-RU" sz="1600" dirty="0" err="1"/>
              <a:t>потрібно</a:t>
            </a:r>
            <a:r>
              <a:rPr lang="ru-RU" sz="1600" dirty="0"/>
              <a:t>: </a:t>
            </a:r>
          </a:p>
          <a:p>
            <a:pPr marL="0" indent="361950">
              <a:buNone/>
            </a:pPr>
            <a:r>
              <a:rPr lang="ru-RU" sz="1600" dirty="0"/>
              <a:t> </a:t>
            </a:r>
          </a:p>
          <a:p>
            <a:pPr marL="0" indent="361950">
              <a:buNone/>
            </a:pPr>
            <a:r>
              <a:rPr lang="ru-RU" sz="1600" dirty="0"/>
              <a:t>1.  </a:t>
            </a:r>
            <a:r>
              <a:rPr lang="ru-RU" sz="1600" dirty="0" err="1"/>
              <a:t>Виконати</a:t>
            </a:r>
            <a:r>
              <a:rPr lang="ru-RU" sz="1600" dirty="0"/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Вставлення</a:t>
            </a:r>
            <a:r>
              <a:rPr lang="ru-RU" sz="1600" b="1" dirty="0">
                <a:solidFill>
                  <a:srgbClr val="FF0000"/>
                </a:solidFill>
              </a:rPr>
              <a:t> =&gt; </a:t>
            </a:r>
            <a:r>
              <a:rPr lang="ru-RU" sz="1600" b="1" dirty="0" err="1">
                <a:solidFill>
                  <a:srgbClr val="FF0000"/>
                </a:solidFill>
              </a:rPr>
              <a:t>Таблиці</a:t>
            </a:r>
            <a:r>
              <a:rPr lang="ru-RU" sz="1600" b="1" dirty="0">
                <a:solidFill>
                  <a:srgbClr val="FF0000"/>
                </a:solidFill>
              </a:rPr>
              <a:t> =&gt; </a:t>
            </a:r>
            <a:r>
              <a:rPr lang="ru-RU" sz="1600" b="1" dirty="0" err="1">
                <a:solidFill>
                  <a:srgbClr val="FF0000"/>
                </a:solidFill>
              </a:rPr>
              <a:t>Таблиця</a:t>
            </a:r>
            <a:r>
              <a:rPr lang="ru-RU" sz="1600" b="1" dirty="0">
                <a:solidFill>
                  <a:srgbClr val="FF0000"/>
                </a:solidFill>
              </a:rPr>
              <a:t> =&gt; </a:t>
            </a:r>
            <a:r>
              <a:rPr lang="ru-RU" sz="1600" b="1" dirty="0" err="1">
                <a:solidFill>
                  <a:srgbClr val="FF0000"/>
                </a:solidFill>
              </a:rPr>
              <a:t>Накреслити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таблицю</a:t>
            </a:r>
            <a:r>
              <a:rPr lang="ru-RU" sz="1600" b="1" dirty="0" smtClean="0">
                <a:solidFill>
                  <a:srgbClr val="FF0000"/>
                </a:solidFill>
              </a:rPr>
              <a:t>          </a:t>
            </a:r>
            <a:r>
              <a:rPr lang="ru-RU" sz="1600" dirty="0" smtClean="0"/>
              <a:t>.</a:t>
            </a:r>
            <a:endParaRPr lang="ru-RU" sz="1600" dirty="0"/>
          </a:p>
          <a:p>
            <a:pPr marL="0" indent="361950">
              <a:buNone/>
            </a:pPr>
            <a:r>
              <a:rPr lang="ru-RU" sz="1600" dirty="0"/>
              <a:t>2.  </a:t>
            </a:r>
            <a:r>
              <a:rPr lang="ru-RU" sz="1600" dirty="0" err="1"/>
              <a:t>Вказівником</a:t>
            </a:r>
            <a:r>
              <a:rPr lang="ru-RU" sz="1600" dirty="0"/>
              <a:t>,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матиме</a:t>
            </a:r>
            <a:r>
              <a:rPr lang="ru-RU" sz="1600" dirty="0"/>
              <a:t> </a:t>
            </a:r>
            <a:r>
              <a:rPr lang="ru-RU" sz="1600" dirty="0" err="1"/>
              <a:t>вигляд</a:t>
            </a:r>
            <a:r>
              <a:rPr lang="ru-RU" sz="1600" dirty="0"/>
              <a:t> </a:t>
            </a:r>
            <a:r>
              <a:rPr lang="ru-RU" sz="1600" dirty="0" err="1"/>
              <a:t>олівця</a:t>
            </a:r>
            <a:r>
              <a:rPr lang="ru-RU" sz="1600" dirty="0"/>
              <a:t>, </a:t>
            </a:r>
            <a:r>
              <a:rPr lang="ru-RU" sz="1600" dirty="0" err="1"/>
              <a:t>намалювати</a:t>
            </a:r>
            <a:r>
              <a:rPr lang="ru-RU" sz="1600" dirty="0"/>
              <a:t> контур </a:t>
            </a:r>
            <a:r>
              <a:rPr lang="ru-RU" sz="1600" dirty="0" err="1"/>
              <a:t>усієї</a:t>
            </a:r>
            <a:r>
              <a:rPr lang="ru-RU" sz="1600" dirty="0"/>
              <a:t> </a:t>
            </a:r>
            <a:r>
              <a:rPr lang="ru-RU" sz="1600" dirty="0" err="1"/>
              <a:t>таблиці</a:t>
            </a:r>
            <a:r>
              <a:rPr lang="ru-RU" sz="1600" dirty="0"/>
              <a:t>.</a:t>
            </a:r>
          </a:p>
          <a:p>
            <a:pPr marL="0" indent="361950">
              <a:buNone/>
            </a:pPr>
            <a:r>
              <a:rPr lang="ru-RU" sz="1600" dirty="0"/>
              <a:t>3.  </a:t>
            </a:r>
            <a:r>
              <a:rPr lang="ru-RU" sz="1600" dirty="0" err="1"/>
              <a:t>Намалювати</a:t>
            </a:r>
            <a:r>
              <a:rPr lang="ru-RU" sz="1600" dirty="0"/>
              <a:t> </a:t>
            </a:r>
            <a:r>
              <a:rPr lang="ru-RU" sz="1600" dirty="0" err="1"/>
              <a:t>лінії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розділяють</a:t>
            </a:r>
            <a:r>
              <a:rPr lang="ru-RU" sz="1600" dirty="0"/>
              <a:t> рядки та </a:t>
            </a:r>
            <a:r>
              <a:rPr lang="ru-RU" sz="1600" dirty="0" err="1"/>
              <a:t>стовпці</a:t>
            </a:r>
            <a:r>
              <a:rPr lang="ru-RU" sz="1600" dirty="0"/>
              <a:t>. </a:t>
            </a:r>
          </a:p>
          <a:p>
            <a:pPr marL="0" indent="361950">
              <a:buNone/>
            </a:pPr>
            <a:r>
              <a:rPr lang="ru-RU" sz="1600" dirty="0"/>
              <a:t> </a:t>
            </a:r>
          </a:p>
          <a:p>
            <a:pPr marL="0" indent="361950">
              <a:buNone/>
            </a:pPr>
            <a:r>
              <a:rPr lang="ru-RU" sz="1600" dirty="0"/>
              <a:t>     </a:t>
            </a:r>
            <a:r>
              <a:rPr lang="ru-RU" sz="1600" dirty="0" err="1"/>
              <a:t>Якщо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креслення</a:t>
            </a:r>
            <a:r>
              <a:rPr lang="ru-RU" sz="1600" dirty="0"/>
              <a:t> </a:t>
            </a:r>
            <a:r>
              <a:rPr lang="ru-RU" sz="1600" dirty="0" err="1"/>
              <a:t>таблиці</a:t>
            </a:r>
            <a:r>
              <a:rPr lang="ru-RU" sz="1600" dirty="0"/>
              <a:t>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створені</a:t>
            </a:r>
            <a:r>
              <a:rPr lang="ru-RU" sz="1600" dirty="0"/>
              <a:t> </a:t>
            </a:r>
            <a:r>
              <a:rPr lang="ru-RU" sz="1600" dirty="0" err="1"/>
              <a:t>зайві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помилкові</a:t>
            </a:r>
            <a:r>
              <a:rPr lang="ru-RU" sz="1600" dirty="0"/>
              <a:t> </a:t>
            </a:r>
            <a:r>
              <a:rPr lang="ru-RU" sz="1600" dirty="0" err="1"/>
              <a:t>лінії</a:t>
            </a:r>
            <a:r>
              <a:rPr lang="ru-RU" sz="1600" dirty="0"/>
              <a:t>,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«</a:t>
            </a:r>
            <a:r>
              <a:rPr lang="ru-RU" sz="1600" dirty="0" err="1"/>
              <a:t>стерти</a:t>
            </a:r>
            <a:r>
              <a:rPr lang="ru-RU" sz="1600" dirty="0"/>
              <a:t>», </a:t>
            </a:r>
            <a:r>
              <a:rPr lang="ru-RU" sz="1600" dirty="0" err="1"/>
              <a:t>використавши</a:t>
            </a:r>
            <a:r>
              <a:rPr lang="ru-RU" sz="1600" dirty="0"/>
              <a:t> </a:t>
            </a:r>
            <a:r>
              <a:rPr lang="ru-RU" sz="1600" dirty="0" err="1"/>
              <a:t>інструмент</a:t>
            </a:r>
            <a:r>
              <a:rPr lang="ru-RU" sz="1600" dirty="0"/>
              <a:t> </a:t>
            </a:r>
            <a:r>
              <a:rPr lang="ru-RU" sz="1600" dirty="0" err="1"/>
              <a:t>Гумка</a:t>
            </a:r>
            <a:r>
              <a:rPr lang="ru-RU" sz="1600" dirty="0"/>
              <a:t>. Для </a:t>
            </a:r>
            <a:r>
              <a:rPr lang="ru-RU" sz="1600" dirty="0" err="1"/>
              <a:t>цього</a:t>
            </a:r>
            <a:r>
              <a:rPr lang="ru-RU" sz="1600" dirty="0"/>
              <a:t> </a:t>
            </a:r>
            <a:r>
              <a:rPr lang="ru-RU" sz="1600" dirty="0" err="1"/>
              <a:t>слід</a:t>
            </a:r>
            <a:r>
              <a:rPr lang="ru-RU" sz="1600" dirty="0"/>
              <a:t> </a:t>
            </a:r>
            <a:r>
              <a:rPr lang="ru-RU" sz="1600" dirty="0" err="1"/>
              <a:t>виконати</a:t>
            </a:r>
            <a:r>
              <a:rPr lang="ru-RU" sz="1600" dirty="0"/>
              <a:t> </a:t>
            </a:r>
            <a:r>
              <a:rPr lang="ru-RU" sz="1600" b="1" dirty="0">
                <a:solidFill>
                  <a:srgbClr val="FF0000"/>
                </a:solidFill>
              </a:rPr>
              <a:t>Конструктор =&gt; </a:t>
            </a:r>
            <a:r>
              <a:rPr lang="ru-RU" sz="1600" b="1" dirty="0" err="1">
                <a:solidFill>
                  <a:srgbClr val="FF0000"/>
                </a:solidFill>
              </a:rPr>
              <a:t>Накреслити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межі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=&gt;</a:t>
            </a:r>
            <a:r>
              <a:rPr lang="ru-RU" sz="1600" b="1" dirty="0" err="1" smtClean="0">
                <a:solidFill>
                  <a:srgbClr val="FF0000"/>
                </a:solidFill>
              </a:rPr>
              <a:t>Гумка</a:t>
            </a:r>
            <a:r>
              <a:rPr lang="ru-RU" sz="1600" dirty="0" smtClean="0"/>
              <a:t> </a:t>
            </a:r>
            <a:r>
              <a:rPr lang="ru-RU" sz="1600" dirty="0"/>
              <a:t>, навести </a:t>
            </a:r>
            <a:r>
              <a:rPr lang="ru-RU" sz="1600" dirty="0" err="1"/>
              <a:t>вказівник</a:t>
            </a:r>
            <a:r>
              <a:rPr lang="ru-RU" sz="1600" dirty="0"/>
              <a:t> (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вигляд</a:t>
            </a:r>
            <a:r>
              <a:rPr lang="ru-RU" sz="1600" dirty="0"/>
              <a:t> буде в </a:t>
            </a:r>
            <a:r>
              <a:rPr lang="ru-RU" sz="1600" dirty="0" err="1"/>
              <a:t>цей</a:t>
            </a:r>
            <a:r>
              <a:rPr lang="ru-RU" sz="1600" dirty="0"/>
              <a:t> час </a:t>
            </a:r>
            <a:r>
              <a:rPr lang="ru-RU" sz="1600" dirty="0" err="1"/>
              <a:t>змінений</a:t>
            </a:r>
            <a:r>
              <a:rPr lang="ru-RU" sz="1600" dirty="0"/>
              <a:t> на </a:t>
            </a:r>
            <a:r>
              <a:rPr lang="ru-RU" sz="1600" dirty="0" err="1"/>
              <a:t>такий</a:t>
            </a:r>
            <a:r>
              <a:rPr lang="ru-RU" sz="1600" dirty="0"/>
              <a:t> </a:t>
            </a:r>
            <a:r>
              <a:rPr lang="ru-RU" sz="1600" dirty="0" err="1"/>
              <a:t>на</a:t>
            </a:r>
            <a:r>
              <a:rPr lang="ru-RU" sz="1600" dirty="0"/>
              <a:t> </a:t>
            </a:r>
            <a:r>
              <a:rPr lang="ru-RU" sz="1600" dirty="0" err="1"/>
              <a:t>зайву</a:t>
            </a:r>
            <a:r>
              <a:rPr lang="ru-RU" sz="1600" dirty="0"/>
              <a:t> </a:t>
            </a:r>
            <a:r>
              <a:rPr lang="ru-RU" sz="1600" dirty="0" err="1"/>
              <a:t>лінію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вибрати</a:t>
            </a:r>
            <a:r>
              <a:rPr lang="ru-RU" sz="1600" dirty="0"/>
              <a:t> </a:t>
            </a:r>
            <a:r>
              <a:rPr lang="ru-RU" sz="1600" dirty="0" err="1"/>
              <a:t>її</a:t>
            </a:r>
            <a:r>
              <a:rPr lang="ru-RU" sz="1600" dirty="0"/>
              <a:t>.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видалення</a:t>
            </a:r>
            <a:r>
              <a:rPr lang="ru-RU" sz="1600" dirty="0"/>
              <a:t> </a:t>
            </a:r>
            <a:r>
              <a:rPr lang="ru-RU" sz="1600" dirty="0" err="1"/>
              <a:t>лінії</a:t>
            </a:r>
            <a:r>
              <a:rPr lang="ru-RU" sz="1600" dirty="0"/>
              <a:t> кнопку </a:t>
            </a:r>
            <a:r>
              <a:rPr lang="ru-RU" sz="1600" b="1" dirty="0" err="1">
                <a:solidFill>
                  <a:srgbClr val="FF0000"/>
                </a:solidFill>
              </a:rPr>
              <a:t>Гумка</a:t>
            </a:r>
            <a:r>
              <a:rPr lang="ru-RU" sz="1600" dirty="0"/>
              <a:t> </a:t>
            </a:r>
            <a:r>
              <a:rPr lang="ru-RU" sz="1600" dirty="0" err="1"/>
              <a:t>слід</a:t>
            </a:r>
            <a:r>
              <a:rPr lang="ru-RU" sz="1600" dirty="0"/>
              <a:t> </a:t>
            </a:r>
            <a:r>
              <a:rPr lang="ru-RU" sz="1600" dirty="0" err="1"/>
              <a:t>вибрати</a:t>
            </a:r>
            <a:r>
              <a:rPr lang="ru-RU" sz="1600" dirty="0"/>
              <a:t> повторно. 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29B8-CCAE-41BE-A099-5334D1CCFFE3}" type="datetime1">
              <a:rPr lang="uk-UA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571744"/>
            <a:ext cx="2476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714488"/>
            <a:ext cx="876300" cy="8636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1714488"/>
            <a:ext cx="495300" cy="6223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715008" y="2786058"/>
            <a:ext cx="2896834" cy="334010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502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Способи створення таблиці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3643338" cy="4525963"/>
          </a:xfrm>
        </p:spPr>
        <p:txBody>
          <a:bodyPr>
            <a:normAutofit/>
          </a:bodyPr>
          <a:lstStyle/>
          <a:p>
            <a:pPr marL="0" indent="266700">
              <a:buNone/>
            </a:pPr>
            <a:r>
              <a:rPr lang="ru-RU" dirty="0"/>
              <a:t> ІІІ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вставити</a:t>
            </a:r>
            <a:r>
              <a:rPr lang="ru-RU" dirty="0"/>
              <a:t> в документ шаблон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колекції</a:t>
            </a:r>
            <a:r>
              <a:rPr lang="ru-RU" dirty="0"/>
              <a:t> </a:t>
            </a:r>
            <a:r>
              <a:rPr lang="ru-RU" dirty="0" err="1"/>
              <a:t>відформатованих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заповнених</a:t>
            </a:r>
            <a:r>
              <a:rPr lang="ru-RU" dirty="0"/>
              <a:t> </a:t>
            </a:r>
            <a:r>
              <a:rPr lang="ru-RU" dirty="0" err="1"/>
              <a:t>зразками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Експрес-таблиць</a:t>
            </a:r>
            <a:r>
              <a:rPr lang="ru-RU" dirty="0"/>
              <a:t>. </a:t>
            </a:r>
            <a:endParaRPr lang="ru-RU" dirty="0" smtClean="0"/>
          </a:p>
          <a:p>
            <a:pPr marL="0" indent="266700">
              <a:buNone/>
            </a:pP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2A71-E2C8-411F-875C-06E691B1A4B9}" type="datetime1">
              <a:rPr lang="uk-UA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10 клас. Навчальна презентація вчителя Бережанської гімназії- Цідило Я.Й.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143248"/>
            <a:ext cx="5214942" cy="311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357166"/>
            <a:ext cx="1833566" cy="255826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3222</Words>
  <Application>Microsoft Office PowerPoint</Application>
  <PresentationFormat>Экран (4:3)</PresentationFormat>
  <Paragraphs>336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Вивчаємо інформатику</vt:lpstr>
      <vt:lpstr> </vt:lpstr>
      <vt:lpstr>Таблиці та їхні властивості</vt:lpstr>
      <vt:lpstr>Властивості таблиці</vt:lpstr>
      <vt:lpstr> Створення таблиці </vt:lpstr>
      <vt:lpstr>Способи створення таблиці</vt:lpstr>
      <vt:lpstr>Способи створення таблиці</vt:lpstr>
      <vt:lpstr>Способи створення таблиці</vt:lpstr>
      <vt:lpstr>Способи створення таблиці</vt:lpstr>
      <vt:lpstr>Способи створення таблиці</vt:lpstr>
      <vt:lpstr>Способи створення таблиці</vt:lpstr>
      <vt:lpstr>Введення даних у таблицю </vt:lpstr>
      <vt:lpstr>Слайд 13</vt:lpstr>
      <vt:lpstr>Переміщення  по таблиці</vt:lpstr>
      <vt:lpstr>Виділення об'єктів таблиці </vt:lpstr>
      <vt:lpstr>Виділення об'єктів таблиці</vt:lpstr>
      <vt:lpstr>Виділення об'єктів таблиці</vt:lpstr>
      <vt:lpstr>Редагування таблиці та її об'єктів </vt:lpstr>
      <vt:lpstr>Редагування структури таблиці</vt:lpstr>
      <vt:lpstr>Слайд 20</vt:lpstr>
      <vt:lpstr>Вставляння клітинки, рядка чи стовпця</vt:lpstr>
      <vt:lpstr>Редагування таблиці</vt:lpstr>
      <vt:lpstr>Поділ клітинок</vt:lpstr>
      <vt:lpstr>Редагування таблиці</vt:lpstr>
      <vt:lpstr>Перетворення таблиці на текст</vt:lpstr>
      <vt:lpstr>Сортування рядків таблиці</vt:lpstr>
      <vt:lpstr>Сортування рядків таблиці</vt:lpstr>
      <vt:lpstr>Форматування таблиці та її об'єктів </vt:lpstr>
      <vt:lpstr>Слайд 29</vt:lpstr>
      <vt:lpstr>Зміна розмірів об'єктів таблиці</vt:lpstr>
      <vt:lpstr>Оформлення таблиці</vt:lpstr>
      <vt:lpstr>Форматування таблиці</vt:lpstr>
      <vt:lpstr>Стиль оформлення таблиці</vt:lpstr>
      <vt:lpstr>Зміна стилю таблиці</vt:lpstr>
      <vt:lpstr>Властивості таблиці</vt:lpstr>
      <vt:lpstr>Виконання обчислень у таблиці </vt:lpstr>
      <vt:lpstr>Обчислення у таблиці</vt:lpstr>
      <vt:lpstr>Виконайте завдання</vt:lpstr>
      <vt:lpstr>Слайд 39</vt:lpstr>
      <vt:lpstr>Слайд 40</vt:lpstr>
      <vt:lpstr>Слайд 41</vt:lpstr>
      <vt:lpstr>Слайд 42</vt:lpstr>
      <vt:lpstr>Слайд 43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dc:creator>KEK$</dc:creator>
  <cp:lastModifiedBy>Admin</cp:lastModifiedBy>
  <cp:revision>27</cp:revision>
  <dcterms:created xsi:type="dcterms:W3CDTF">2011-06-15T13:44:04Z</dcterms:created>
  <dcterms:modified xsi:type="dcterms:W3CDTF">2013-01-12T14:27:43Z</dcterms:modified>
</cp:coreProperties>
</file>