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2"/>
  </p:sldMasterIdLst>
  <p:notesMasterIdLst>
    <p:notesMasterId r:id="rId24"/>
  </p:notesMasterIdLst>
  <p:sldIdLst>
    <p:sldId id="260" r:id="rId3"/>
    <p:sldId id="261" r:id="rId4"/>
    <p:sldId id="262" r:id="rId5"/>
    <p:sldId id="263" r:id="rId6"/>
    <p:sldId id="265" r:id="rId7"/>
    <p:sldId id="266" r:id="rId8"/>
    <p:sldId id="264" r:id="rId9"/>
    <p:sldId id="270" r:id="rId10"/>
    <p:sldId id="271" r:id="rId11"/>
    <p:sldId id="267" r:id="rId12"/>
    <p:sldId id="272" r:id="rId13"/>
    <p:sldId id="273" r:id="rId14"/>
    <p:sldId id="274" r:id="rId15"/>
    <p:sldId id="275" r:id="rId16"/>
    <p:sldId id="276" r:id="rId17"/>
    <p:sldId id="277" r:id="rId18"/>
    <p:sldId id="268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30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6075B-0CAF-436D-B8D0-7F4862A5025C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8291B-D991-46C9-B2B6-29A81E71F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02F1-DC15-470C-B53F-D807E8F2676A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99AD-8696-4B71-B3E7-06D7EE2AE4DC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B7BB-4035-4C6E-B54A-4AADA9FBA68C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02F9-B20E-4EB9-B428-1B703BEAB7B7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9E51A-72DB-4F30-B815-E4E98BACA63E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F052-095C-4C96-8A93-3D907167F0F9}" type="datetime1">
              <a:rPr lang="uk-UA" smtClean="0"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04D7-2812-4517-9CAE-701011DF4121}" type="datetime1">
              <a:rPr lang="uk-UA" smtClean="0"/>
              <a:t>12.01.2013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C13E-3FC1-4155-977A-9106DD2B99EB}" type="datetime1">
              <a:rPr lang="uk-UA" smtClean="0"/>
              <a:t>12.01.2013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339C-1F8A-4636-99D1-525A9C47B15A}" type="datetime1">
              <a:rPr lang="uk-UA" smtClean="0"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8D4D-BDE5-4D30-BAE9-6EF1E3473CA3}" type="datetime1">
              <a:rPr lang="uk-UA" smtClean="0"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A97B-1423-4A30-8B7F-E2100709F634}" type="datetime1">
              <a:rPr lang="uk-UA" smtClean="0"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2596-2F1E-48E0-9A52-665C2AF8EF6A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29DCE-2C84-4AA3-97AF-872FDA52E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Вивчаємо інформатику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10 клас</a:t>
            </a:r>
          </a:p>
          <a:p>
            <a:r>
              <a:rPr lang="uk-UA" dirty="0" smtClean="0"/>
              <a:t>За підручником «Інформатика. 10 клас» Й.Я. </a:t>
            </a:r>
            <a:r>
              <a:rPr lang="uk-UA" dirty="0" err="1" smtClean="0"/>
              <a:t>Ривкінда</a:t>
            </a:r>
            <a:r>
              <a:rPr lang="uk-UA" dirty="0" smtClean="0"/>
              <a:t>, Т.І. Лисенко, Л.А. </a:t>
            </a:r>
            <a:r>
              <a:rPr lang="uk-UA" dirty="0" err="1" smtClean="0"/>
              <a:t>Чернікової</a:t>
            </a:r>
            <a:r>
              <a:rPr lang="uk-UA" dirty="0" smtClean="0"/>
              <a:t>, В.В. </a:t>
            </a:r>
            <a:r>
              <a:rPr lang="uk-UA" dirty="0" err="1" smtClean="0"/>
              <a:t>Шакотько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3306" y="274638"/>
            <a:ext cx="5043494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Багаторівневий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/>
              <a:t>список </a:t>
            </a:r>
            <a:r>
              <a:rPr lang="ru-RU" dirty="0" err="1" smtClean="0"/>
              <a:t>стилів</a:t>
            </a:r>
            <a:endParaRPr lang="ru-RU" dirty="0"/>
          </a:p>
        </p:txBody>
      </p:sp>
      <p:pic>
        <p:nvPicPr>
          <p:cNvPr id="7" name="Содержимое 6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3286148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 bwMode="auto">
          <a:xfrm>
            <a:off x="4819892" y="2174875"/>
            <a:ext cx="3692041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BA9F-7ACD-4351-A781-DCAC793FDED7}" type="datetime1">
              <a:rPr lang="uk-UA" smtClean="0"/>
              <a:t>12.01.2013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7517-69BE-41D3-8D95-45F4FDE1D4C2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8" name="Рисунок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1571612"/>
            <a:ext cx="171451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 стрелкой 9"/>
          <p:cNvCxnSpPr>
            <a:stCxn id="8" idx="2"/>
          </p:cNvCxnSpPr>
          <p:nvPr/>
        </p:nvCxnSpPr>
        <p:spPr>
          <a:xfrm rot="5400000">
            <a:off x="3428992" y="1643050"/>
            <a:ext cx="928694" cy="1643074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Редагування</a:t>
            </a:r>
            <a:r>
              <a:rPr lang="ru-RU" dirty="0" smtClean="0"/>
              <a:t> </a:t>
            </a:r>
            <a:r>
              <a:rPr lang="ru-RU" dirty="0" err="1" smtClean="0"/>
              <a:t>списків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533400">
              <a:buNone/>
            </a:pPr>
            <a:r>
              <a:rPr lang="ru-RU" b="1" dirty="0" smtClean="0"/>
              <a:t>У текстовому </a:t>
            </a:r>
            <a:r>
              <a:rPr lang="ru-RU" b="1" dirty="0" err="1" smtClean="0"/>
              <a:t>процесорі</a:t>
            </a:r>
            <a:r>
              <a:rPr lang="ru-RU" b="1" dirty="0" smtClean="0"/>
              <a:t> </a:t>
            </a:r>
            <a:r>
              <a:rPr lang="en-US" b="1" dirty="0" smtClean="0"/>
              <a:t>Word </a:t>
            </a:r>
            <a:r>
              <a:rPr lang="ru-RU" b="1" dirty="0" smtClean="0"/>
              <a:t>2007 </a:t>
            </a:r>
            <a:r>
              <a:rPr lang="ru-RU" b="1" dirty="0" err="1" smtClean="0"/>
              <a:t>створені</a:t>
            </a:r>
            <a:r>
              <a:rPr lang="ru-RU" b="1" dirty="0" smtClean="0"/>
              <a:t> списки </a:t>
            </a:r>
            <a:r>
              <a:rPr lang="ru-RU" b="1" dirty="0" err="1" smtClean="0"/>
              <a:t>зручно</a:t>
            </a:r>
            <a:r>
              <a:rPr lang="ru-RU" b="1" dirty="0" smtClean="0"/>
              <a:t> </a:t>
            </a:r>
            <a:r>
              <a:rPr lang="ru-RU" b="1" dirty="0" err="1" smtClean="0"/>
              <a:t>редагувати</a:t>
            </a:r>
            <a:r>
              <a:rPr lang="ru-RU" b="1" dirty="0" smtClean="0"/>
              <a:t>.</a:t>
            </a:r>
            <a:endParaRPr lang="ru-RU" sz="3200" dirty="0" smtClean="0"/>
          </a:p>
          <a:p>
            <a:pPr marL="0" indent="533400">
              <a:buNone/>
            </a:pPr>
            <a:endParaRPr lang="ru-RU" b="1" dirty="0" smtClean="0"/>
          </a:p>
          <a:p>
            <a:pPr marL="0" indent="533400">
              <a:buNone/>
            </a:pPr>
            <a:r>
              <a:rPr lang="ru-RU" b="1" dirty="0" err="1" smtClean="0"/>
              <a:t>Якщо</a:t>
            </a:r>
            <a:r>
              <a:rPr lang="ru-RU" b="1" dirty="0" smtClean="0"/>
              <a:t> в </a:t>
            </a:r>
            <a:r>
              <a:rPr lang="ru-RU" b="1" dirty="0" err="1" smtClean="0"/>
              <a:t>будь-якому</a:t>
            </a:r>
            <a:r>
              <a:rPr lang="ru-RU" b="1" dirty="0" smtClean="0"/>
              <a:t> </a:t>
            </a:r>
            <a:r>
              <a:rPr lang="ru-RU" b="1" dirty="0" err="1" smtClean="0"/>
              <a:t>місці</a:t>
            </a:r>
            <a:r>
              <a:rPr lang="ru-RU" b="1" dirty="0" smtClean="0"/>
              <a:t> списку </a:t>
            </a:r>
            <a:r>
              <a:rPr lang="ru-RU" b="1" dirty="0" err="1" smtClean="0"/>
              <a:t>потрібно</a:t>
            </a:r>
            <a:r>
              <a:rPr lang="ru-RU" b="1" dirty="0" smtClean="0"/>
              <a:t> </a:t>
            </a:r>
            <a:r>
              <a:rPr lang="ru-RU" b="1" dirty="0" err="1" smtClean="0"/>
              <a:t>додати</a:t>
            </a:r>
            <a:r>
              <a:rPr lang="ru-RU" b="1" dirty="0" smtClean="0"/>
              <a:t> </a:t>
            </a:r>
            <a:r>
              <a:rPr lang="ru-RU" b="1" dirty="0" err="1" smtClean="0"/>
              <a:t>ще</a:t>
            </a:r>
            <a:r>
              <a:rPr lang="ru-RU" b="1" dirty="0" smtClean="0"/>
              <a:t> один рядок, то </a:t>
            </a:r>
            <a:r>
              <a:rPr lang="ru-RU" b="1" dirty="0" err="1" smtClean="0"/>
              <a:t>слід</a:t>
            </a:r>
            <a:r>
              <a:rPr lang="ru-RU" b="1" dirty="0" smtClean="0"/>
              <a:t> </a:t>
            </a:r>
            <a:r>
              <a:rPr lang="ru-RU" b="1" dirty="0" err="1" smtClean="0"/>
              <a:t>установити</a:t>
            </a:r>
            <a:r>
              <a:rPr lang="ru-RU" b="1" dirty="0" smtClean="0"/>
              <a:t> курсор у </a:t>
            </a:r>
            <a:r>
              <a:rPr lang="ru-RU" b="1" dirty="0" err="1" smtClean="0"/>
              <a:t>кінці</a:t>
            </a:r>
            <a:r>
              <a:rPr lang="ru-RU" b="1" dirty="0" smtClean="0"/>
              <a:t> </a:t>
            </a:r>
            <a:r>
              <a:rPr lang="ru-RU" b="1" dirty="0" err="1" smtClean="0"/>
              <a:t>попереднього</a:t>
            </a:r>
            <a:r>
              <a:rPr lang="ru-RU" b="1" dirty="0" smtClean="0"/>
              <a:t> рядка списку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натиснути</a:t>
            </a:r>
            <a:r>
              <a:rPr lang="ru-RU" b="1" dirty="0" smtClean="0"/>
              <a:t> </a:t>
            </a:r>
            <a:r>
              <a:rPr lang="ru-RU" b="1" dirty="0" err="1" smtClean="0"/>
              <a:t>клавішу</a:t>
            </a:r>
            <a:r>
              <a:rPr lang="ru-RU" b="1" dirty="0" smtClean="0"/>
              <a:t> </a:t>
            </a:r>
            <a:r>
              <a:rPr lang="en-US" b="1" dirty="0" smtClean="0"/>
              <a:t>Enter </a:t>
            </a:r>
            <a:r>
              <a:rPr lang="ru-RU" b="1" dirty="0" smtClean="0"/>
              <a:t>- буде вставлено </a:t>
            </a:r>
            <a:r>
              <a:rPr lang="ru-RU" b="1" dirty="0" err="1" smtClean="0"/>
              <a:t>додатковий</a:t>
            </a:r>
            <a:r>
              <a:rPr lang="ru-RU" b="1" dirty="0" smtClean="0"/>
              <a:t> рядок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відповідним</a:t>
            </a:r>
            <a:r>
              <a:rPr lang="ru-RU" b="1" dirty="0" smtClean="0"/>
              <a:t> номером </a:t>
            </a:r>
            <a:r>
              <a:rPr lang="ru-RU" b="1" dirty="0" err="1" smtClean="0"/>
              <a:t>чи</a:t>
            </a:r>
            <a:r>
              <a:rPr lang="ru-RU" b="1" dirty="0" smtClean="0"/>
              <a:t> маркером, а </a:t>
            </a:r>
            <a:r>
              <a:rPr lang="ru-RU" b="1" dirty="0" err="1" smtClean="0"/>
              <a:t>нумерація</a:t>
            </a:r>
            <a:r>
              <a:rPr lang="ru-RU" b="1" dirty="0" smtClean="0"/>
              <a:t> в </a:t>
            </a:r>
            <a:r>
              <a:rPr lang="ru-RU" b="1" dirty="0" err="1" smtClean="0"/>
              <a:t>усіх</a:t>
            </a:r>
            <a:r>
              <a:rPr lang="ru-RU" b="1" dirty="0" smtClean="0"/>
              <a:t> </a:t>
            </a:r>
            <a:r>
              <a:rPr lang="ru-RU" b="1" dirty="0" err="1" smtClean="0"/>
              <a:t>наступних</a:t>
            </a:r>
            <a:r>
              <a:rPr lang="ru-RU" b="1" dirty="0" smtClean="0"/>
              <a:t> рядках списку автоматично </a:t>
            </a:r>
            <a:r>
              <a:rPr lang="ru-RU" b="1" dirty="0" err="1" smtClean="0"/>
              <a:t>зміниться</a:t>
            </a:r>
            <a:r>
              <a:rPr lang="ru-RU" b="1" dirty="0" smtClean="0"/>
              <a:t>. Для </a:t>
            </a:r>
            <a:r>
              <a:rPr lang="ru-RU" b="1" dirty="0" err="1" smtClean="0"/>
              <a:t>видалення</a:t>
            </a:r>
            <a:r>
              <a:rPr lang="ru-RU" b="1" dirty="0" smtClean="0"/>
              <a:t> </a:t>
            </a:r>
            <a:r>
              <a:rPr lang="ru-RU" b="1" dirty="0" err="1" smtClean="0"/>
              <a:t>елемента</a:t>
            </a:r>
            <a:r>
              <a:rPr lang="ru-RU" b="1" dirty="0" smtClean="0"/>
              <a:t> списку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потрібно</a:t>
            </a:r>
            <a:r>
              <a:rPr lang="ru-RU" b="1" dirty="0" smtClean="0"/>
              <a:t> </a:t>
            </a:r>
            <a:r>
              <a:rPr lang="ru-RU" b="1" dirty="0" err="1" smtClean="0"/>
              <a:t>виділити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натиснути</a:t>
            </a:r>
            <a:r>
              <a:rPr lang="ru-RU" b="1" dirty="0" smtClean="0"/>
              <a:t> </a:t>
            </a:r>
            <a:r>
              <a:rPr lang="ru-RU" b="1" dirty="0" err="1" smtClean="0"/>
              <a:t>клавішу</a:t>
            </a:r>
            <a:r>
              <a:rPr lang="ru-RU" b="1" dirty="0" smtClean="0"/>
              <a:t> </a:t>
            </a:r>
            <a:r>
              <a:rPr lang="en-US" b="1" dirty="0" smtClean="0"/>
              <a:t>Delete </a:t>
            </a:r>
            <a:r>
              <a:rPr lang="ru-RU" b="1" dirty="0" smtClean="0"/>
              <a:t>- </a:t>
            </a:r>
            <a:r>
              <a:rPr lang="ru-RU" b="1" dirty="0" err="1" smtClean="0"/>
              <a:t>нумерація</a:t>
            </a:r>
            <a:r>
              <a:rPr lang="ru-RU" b="1" dirty="0" smtClean="0"/>
              <a:t> </a:t>
            </a:r>
            <a:r>
              <a:rPr lang="ru-RU" b="1" dirty="0" err="1" smtClean="0"/>
              <a:t>також</a:t>
            </a:r>
            <a:r>
              <a:rPr lang="ru-RU" b="1" dirty="0" smtClean="0"/>
              <a:t> автоматично </a:t>
            </a:r>
            <a:r>
              <a:rPr lang="ru-RU" b="1" dirty="0" err="1" smtClean="0"/>
              <a:t>зміниться</a:t>
            </a:r>
            <a:r>
              <a:rPr lang="ru-RU" b="1" dirty="0" smtClean="0"/>
              <a:t>. </a:t>
            </a:r>
          </a:p>
          <a:p>
            <a:pPr marL="0" indent="533400">
              <a:buNone/>
            </a:pPr>
            <a:endParaRPr lang="ru-RU" b="1" dirty="0" smtClean="0"/>
          </a:p>
          <a:p>
            <a:pPr marL="0" indent="533400">
              <a:buNone/>
            </a:pPr>
            <a:r>
              <a:rPr lang="ru-RU" b="1" dirty="0" err="1" smtClean="0"/>
              <a:t>Інколи</a:t>
            </a:r>
            <a:r>
              <a:rPr lang="ru-RU" b="1" dirty="0" smtClean="0"/>
              <a:t> </a:t>
            </a:r>
            <a:r>
              <a:rPr lang="ru-RU" b="1" dirty="0" err="1"/>
              <a:t>потрібно</a:t>
            </a:r>
            <a:r>
              <a:rPr lang="ru-RU" b="1" dirty="0"/>
              <a:t> в </a:t>
            </a:r>
            <a:r>
              <a:rPr lang="ru-RU" b="1" dirty="0" err="1"/>
              <a:t>деякому</a:t>
            </a:r>
            <a:r>
              <a:rPr lang="ru-RU" b="1" dirty="0"/>
              <a:t> </a:t>
            </a:r>
            <a:r>
              <a:rPr lang="ru-RU" b="1" dirty="0" err="1"/>
              <a:t>абзаці</a:t>
            </a:r>
            <a:r>
              <a:rPr lang="ru-RU" b="1" dirty="0"/>
              <a:t> </a:t>
            </a:r>
            <a:r>
              <a:rPr lang="ru-RU" b="1" dirty="0" err="1"/>
              <a:t>відмінити</a:t>
            </a:r>
            <a:r>
              <a:rPr lang="ru-RU" b="1" dirty="0"/>
              <a:t> </a:t>
            </a:r>
            <a:r>
              <a:rPr lang="ru-RU" b="1" dirty="0" err="1"/>
              <a:t>нумерацію</a:t>
            </a:r>
            <a:r>
              <a:rPr lang="ru-RU" b="1" dirty="0"/>
              <a:t>, </a:t>
            </a:r>
            <a:r>
              <a:rPr lang="ru-RU" b="1" dirty="0" err="1" smtClean="0"/>
              <a:t>наприклад</a:t>
            </a:r>
            <a:r>
              <a:rPr lang="ru-RU" b="1" baseline="-25000" dirty="0" smtClean="0"/>
              <a:t> </a:t>
            </a:r>
            <a:r>
              <a:rPr lang="ru-RU" b="1" dirty="0"/>
              <a:t>для </a:t>
            </a:r>
            <a:r>
              <a:rPr lang="ru-RU" b="1" dirty="0" err="1"/>
              <a:t>введення</a:t>
            </a:r>
            <a:r>
              <a:rPr lang="ru-RU" b="1" dirty="0"/>
              <a:t> тексту, </a:t>
            </a:r>
            <a:r>
              <a:rPr lang="ru-RU" b="1" dirty="0" err="1"/>
              <a:t>який</a:t>
            </a:r>
            <a:r>
              <a:rPr lang="ru-RU" b="1" dirty="0"/>
              <a:t> не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/>
              <a:t>елементом</a:t>
            </a:r>
            <a:r>
              <a:rPr lang="ru-RU" b="1" dirty="0"/>
              <a:t> списку. У такому </a:t>
            </a:r>
            <a:r>
              <a:rPr lang="ru-RU" b="1" dirty="0" err="1"/>
              <a:t>випадку</a:t>
            </a:r>
            <a:r>
              <a:rPr lang="ru-RU" b="1" dirty="0"/>
              <a:t> </a:t>
            </a:r>
            <a:r>
              <a:rPr lang="ru-RU" b="1" dirty="0" err="1" smtClean="0"/>
              <a:t>нумерацію</a:t>
            </a:r>
            <a:r>
              <a:rPr lang="ru-RU" b="1" dirty="0" smtClean="0"/>
              <a:t> </a:t>
            </a:r>
            <a:r>
              <a:rPr lang="ru-RU" b="1" dirty="0" err="1"/>
              <a:t>слід</a:t>
            </a:r>
            <a:r>
              <a:rPr lang="ru-RU" b="1" dirty="0"/>
              <a:t> </a:t>
            </a:r>
            <a:r>
              <a:rPr lang="ru-RU" b="1" dirty="0" err="1"/>
              <a:t>видалити</a:t>
            </a:r>
            <a:r>
              <a:rPr lang="ru-RU" b="1" dirty="0"/>
              <a:t> </a:t>
            </a:r>
            <a:r>
              <a:rPr lang="ru-RU" b="1" dirty="0" err="1"/>
              <a:t>повторним</a:t>
            </a:r>
            <a:r>
              <a:rPr lang="ru-RU" b="1" dirty="0"/>
              <a:t> </a:t>
            </a:r>
            <a:r>
              <a:rPr lang="ru-RU" b="1" dirty="0" err="1"/>
              <a:t>вибором</a:t>
            </a:r>
            <a:r>
              <a:rPr lang="ru-RU" b="1" dirty="0"/>
              <a:t> кнопки списку на </a:t>
            </a:r>
            <a:r>
              <a:rPr lang="ru-RU" b="1" dirty="0" err="1"/>
              <a:t>Стрічці</a:t>
            </a:r>
            <a:r>
              <a:rPr lang="ru-RU" b="1" dirty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/>
              <a:t>натиснувши</a:t>
            </a:r>
            <a:r>
              <a:rPr lang="ru-RU" b="1" dirty="0"/>
              <a:t> </a:t>
            </a:r>
            <a:r>
              <a:rPr lang="ru-RU" b="1" dirty="0" err="1"/>
              <a:t>клавішу</a:t>
            </a:r>
            <a:r>
              <a:rPr lang="ru-RU" b="1" dirty="0"/>
              <a:t> </a:t>
            </a:r>
            <a:r>
              <a:rPr lang="en-US" b="1" dirty="0"/>
              <a:t>Backspace</a:t>
            </a:r>
            <a:r>
              <a:rPr lang="ru-RU" b="1" dirty="0"/>
              <a:t>.</a:t>
            </a:r>
            <a:endParaRPr lang="ru-RU" dirty="0"/>
          </a:p>
          <a:p>
            <a:pPr marL="0" indent="533400">
              <a:buNone/>
            </a:pPr>
            <a:endParaRPr lang="ru-RU" sz="3200" dirty="0" smtClean="0"/>
          </a:p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4AD5-6FF5-4FEB-8782-17A9EBC39EB3}" type="datetime1">
              <a:rPr lang="uk-UA" smtClean="0"/>
              <a:t>12.01.2013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Зміна нумерації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285860"/>
            <a:ext cx="5000660" cy="4840303"/>
          </a:xfrm>
        </p:spPr>
        <p:txBody>
          <a:bodyPr>
            <a:normAutofit fontScale="92500" lnSpcReduction="20000"/>
          </a:bodyPr>
          <a:lstStyle/>
          <a:p>
            <a:pPr marL="0" lvl="2" indent="266700">
              <a:buNone/>
            </a:pPr>
            <a:r>
              <a:rPr lang="ru-RU" b="1" dirty="0" smtClean="0"/>
              <a:t>Для </a:t>
            </a:r>
            <a:r>
              <a:rPr lang="ru-RU" b="1" dirty="0" err="1" smtClean="0"/>
              <a:t>зміни</a:t>
            </a:r>
            <a:r>
              <a:rPr lang="ru-RU" b="1" dirty="0" smtClean="0"/>
              <a:t> </a:t>
            </a:r>
            <a:r>
              <a:rPr lang="ru-RU" b="1" dirty="0" err="1" smtClean="0"/>
              <a:t>нумерації</a:t>
            </a:r>
            <a:r>
              <a:rPr lang="ru-RU" b="1" dirty="0" smtClean="0"/>
              <a:t> </a:t>
            </a:r>
            <a:r>
              <a:rPr lang="ru-RU" b="1" dirty="0" err="1" smtClean="0"/>
              <a:t>потрібно</a:t>
            </a:r>
            <a:r>
              <a:rPr lang="ru-RU" b="1" dirty="0" smtClean="0"/>
              <a:t>:</a:t>
            </a:r>
          </a:p>
          <a:p>
            <a:pPr marL="0" lvl="2" indent="266700">
              <a:buNone/>
            </a:pPr>
            <a:r>
              <a:rPr lang="ru-RU" b="1" dirty="0" smtClean="0"/>
              <a:t>1. </a:t>
            </a:r>
            <a:r>
              <a:rPr lang="ru-RU" b="1" dirty="0" err="1" smtClean="0"/>
              <a:t>Виділити</a:t>
            </a:r>
            <a:r>
              <a:rPr lang="ru-RU" b="1" dirty="0" smtClean="0"/>
              <a:t> </a:t>
            </a:r>
            <a:r>
              <a:rPr lang="ru-RU" b="1" dirty="0"/>
              <a:t>номер </a:t>
            </a:r>
            <a:r>
              <a:rPr lang="ru-RU" b="1" dirty="0" err="1"/>
              <a:t>елемента</a:t>
            </a:r>
            <a:r>
              <a:rPr lang="ru-RU" b="1" dirty="0"/>
              <a:t> списку, </a:t>
            </a:r>
            <a:r>
              <a:rPr lang="ru-RU" b="1" dirty="0" err="1"/>
              <a:t>який</a:t>
            </a:r>
            <a:r>
              <a:rPr lang="ru-RU" b="1" dirty="0"/>
              <a:t> </a:t>
            </a:r>
            <a:r>
              <a:rPr lang="ru-RU" b="1" dirty="0" smtClean="0"/>
              <a:t> </a:t>
            </a:r>
            <a:r>
              <a:rPr lang="ru-RU" b="1" dirty="0" err="1" smtClean="0"/>
              <a:t>слід</a:t>
            </a:r>
            <a:r>
              <a:rPr lang="ru-RU" b="1" dirty="0" smtClean="0"/>
              <a:t> </a:t>
            </a:r>
            <a:r>
              <a:rPr lang="ru-RU" b="1" dirty="0" err="1" smtClean="0"/>
              <a:t>змінити</a:t>
            </a:r>
            <a:r>
              <a:rPr lang="ru-RU" b="1" dirty="0" smtClean="0"/>
              <a:t> </a:t>
            </a:r>
          </a:p>
          <a:p>
            <a:pPr marL="0" lvl="2" indent="266700"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Відкрити</a:t>
            </a:r>
            <a:r>
              <a:rPr lang="ru-RU" b="1" dirty="0" smtClean="0"/>
              <a:t> </a:t>
            </a:r>
            <a:r>
              <a:rPr lang="ru-RU" b="1" dirty="0" err="1"/>
              <a:t>контекстне</a:t>
            </a:r>
            <a:r>
              <a:rPr lang="ru-RU" b="1" dirty="0"/>
              <a:t> меню </a:t>
            </a:r>
            <a:r>
              <a:rPr lang="ru-RU" b="1" dirty="0" err="1"/>
              <a:t>виділеного</a:t>
            </a:r>
            <a:r>
              <a:rPr lang="ru-RU" b="1" dirty="0"/>
              <a:t> </a:t>
            </a:r>
            <a:r>
              <a:rPr lang="ru-RU" b="1" dirty="0" smtClean="0"/>
              <a:t>номера</a:t>
            </a:r>
          </a:p>
          <a:p>
            <a:pPr marL="0" lvl="2" indent="266700">
              <a:buNone/>
            </a:pPr>
            <a:r>
              <a:rPr lang="uk-UA" b="1" dirty="0" smtClean="0"/>
              <a:t>3. </a:t>
            </a:r>
            <a:r>
              <a:rPr lang="ru-RU" b="1" dirty="0" err="1" smtClean="0"/>
              <a:t>Вибрати</a:t>
            </a:r>
            <a:r>
              <a:rPr lang="ru-RU" b="1" dirty="0" smtClean="0"/>
              <a:t> </a:t>
            </a:r>
            <a:r>
              <a:rPr lang="ru-RU" b="1" dirty="0" err="1"/>
              <a:t>потрібний</a:t>
            </a:r>
            <a:r>
              <a:rPr lang="ru-RU" b="1" dirty="0"/>
              <a:t> </a:t>
            </a:r>
            <a:r>
              <a:rPr lang="ru-RU" b="1" dirty="0" err="1"/>
              <a:t>варіант</a:t>
            </a:r>
            <a:r>
              <a:rPr lang="ru-RU" b="1" dirty="0"/>
              <a:t> </a:t>
            </a:r>
            <a:r>
              <a:rPr lang="ru-RU" b="1" dirty="0" err="1"/>
              <a:t>зміни</a:t>
            </a:r>
            <a:r>
              <a:rPr lang="ru-RU" b="1" dirty="0"/>
              <a:t> номера: </a:t>
            </a:r>
            <a:endParaRPr lang="ru-RU" dirty="0"/>
          </a:p>
          <a:p>
            <a:pPr marL="533400" indent="-266700"/>
            <a:r>
              <a:rPr lang="ru-RU" sz="2000" b="1" dirty="0"/>
              <a:t>Перезапустит </a:t>
            </a:r>
            <a:r>
              <a:rPr lang="ru-RU" sz="2000" b="1" dirty="0" err="1"/>
              <a:t>з</a:t>
            </a:r>
            <a:r>
              <a:rPr lang="ru-RU" sz="2000" b="1" dirty="0"/>
              <a:t> 1 - </a:t>
            </a:r>
            <a:r>
              <a:rPr lang="ru-RU" sz="2000" b="1" dirty="0" err="1"/>
              <a:t>нумерація</a:t>
            </a:r>
            <a:r>
              <a:rPr lang="ru-RU" sz="2000" b="1" dirty="0"/>
              <a:t> </a:t>
            </a:r>
            <a:r>
              <a:rPr lang="ru-RU" sz="2000" b="1" dirty="0" err="1" smtClean="0"/>
              <a:t>елементів</a:t>
            </a:r>
            <a:r>
              <a:rPr lang="ru-RU" sz="2000" b="1" dirty="0" smtClean="0"/>
              <a:t> </a:t>
            </a:r>
            <a:r>
              <a:rPr lang="ru-RU" sz="2000" b="1" dirty="0"/>
              <a:t>списку </a:t>
            </a:r>
            <a:r>
              <a:rPr lang="ru-RU" sz="2000" b="1" dirty="0" err="1"/>
              <a:t>розпочнеться</a:t>
            </a:r>
            <a:r>
              <a:rPr lang="ru-RU" sz="2000" b="1" dirty="0"/>
              <a:t> заново, </a:t>
            </a:r>
            <a:r>
              <a:rPr lang="ru-RU" sz="2000" b="1" dirty="0" err="1"/>
              <a:t>з</a:t>
            </a:r>
            <a:r>
              <a:rPr lang="ru-RU" sz="2000" b="1" dirty="0"/>
              <a:t> </a:t>
            </a:r>
            <a:r>
              <a:rPr lang="ru-RU" sz="2000" b="1" dirty="0" err="1"/>
              <a:t>першого</a:t>
            </a:r>
            <a:r>
              <a:rPr lang="ru-RU" sz="2000" b="1" dirty="0"/>
              <a:t> номера.</a:t>
            </a:r>
            <a:endParaRPr lang="ru-RU" sz="2000" dirty="0"/>
          </a:p>
          <a:p>
            <a:pPr marL="533400" indent="-266700"/>
            <a:r>
              <a:rPr lang="ru-RU" sz="2000" b="1" dirty="0" err="1"/>
              <a:t>Продовжити</a:t>
            </a:r>
            <a:r>
              <a:rPr lang="ru-RU" sz="2000" b="1" dirty="0"/>
              <a:t> </a:t>
            </a:r>
            <a:r>
              <a:rPr lang="ru-RU" sz="2000" b="1" dirty="0" err="1"/>
              <a:t>нумерацію</a:t>
            </a:r>
            <a:r>
              <a:rPr lang="ru-RU" sz="2000" b="1" dirty="0"/>
              <a:t> - </a:t>
            </a:r>
            <a:r>
              <a:rPr lang="ru-RU" sz="2000" b="1" dirty="0" err="1"/>
              <a:t>нумерація</a:t>
            </a:r>
            <a:r>
              <a:rPr lang="ru-RU" sz="2000" b="1" dirty="0"/>
              <a:t> </a:t>
            </a:r>
            <a:r>
              <a:rPr lang="ru-RU" sz="2000" b="1" dirty="0" err="1"/>
              <a:t>цього</a:t>
            </a:r>
            <a:r>
              <a:rPr lang="ru-RU" sz="2000" b="1" dirty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</a:t>
            </a:r>
            <a:r>
              <a:rPr lang="ru-RU" sz="2000" b="1" dirty="0" err="1"/>
              <a:t>наступних</a:t>
            </a:r>
            <a:r>
              <a:rPr lang="ru-RU" sz="2000" b="1" dirty="0"/>
              <a:t> </a:t>
            </a:r>
            <a:r>
              <a:rPr lang="ru-RU" sz="2000" b="1" dirty="0" err="1" smtClean="0"/>
              <a:t>елементів</a:t>
            </a:r>
            <a:r>
              <a:rPr lang="ru-RU" sz="2000" b="1" dirty="0" smtClean="0"/>
              <a:t> </a:t>
            </a:r>
            <a:r>
              <a:rPr lang="ru-RU" sz="2000" b="1" dirty="0"/>
              <a:t>списку буде </a:t>
            </a:r>
            <a:r>
              <a:rPr lang="ru-RU" sz="2000" b="1" dirty="0" err="1"/>
              <a:t>продовжена</a:t>
            </a:r>
            <a:r>
              <a:rPr lang="ru-RU" sz="2000" b="1" dirty="0"/>
              <a:t> </a:t>
            </a:r>
            <a:r>
              <a:rPr lang="ru-RU" sz="2000" b="1" dirty="0" err="1"/>
              <a:t>наскрізно</a:t>
            </a:r>
            <a:r>
              <a:rPr lang="ru-RU" sz="2000" b="1" dirty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</a:t>
            </a:r>
            <a:r>
              <a:rPr lang="ru-RU" sz="2000" b="1" dirty="0" err="1"/>
              <a:t>попереднього</a:t>
            </a:r>
            <a:r>
              <a:rPr lang="ru-RU" sz="2000" b="1" dirty="0"/>
              <a:t> номера.</a:t>
            </a:r>
            <a:endParaRPr lang="ru-RU" sz="2000" dirty="0"/>
          </a:p>
          <a:p>
            <a:pPr marL="533400" indent="-266700"/>
            <a:r>
              <a:rPr lang="ru-RU" sz="2000" b="1" dirty="0" err="1"/>
              <a:t>Установити</a:t>
            </a:r>
            <a:r>
              <a:rPr lang="ru-RU" sz="2000" b="1" dirty="0"/>
              <a:t> </a:t>
            </a:r>
            <a:r>
              <a:rPr lang="ru-RU" sz="2000" b="1" dirty="0" err="1"/>
              <a:t>значення</a:t>
            </a:r>
            <a:r>
              <a:rPr lang="ru-RU" sz="2000" b="1" dirty="0"/>
              <a:t> </a:t>
            </a:r>
            <a:r>
              <a:rPr lang="ru-RU" sz="2000" b="1" dirty="0" err="1"/>
              <a:t>нумерації</a:t>
            </a:r>
            <a:r>
              <a:rPr lang="ru-RU" sz="2000" b="1" dirty="0"/>
              <a:t> | </a:t>
            </a:r>
            <a:r>
              <a:rPr lang="ru-RU" sz="2000" b="1" dirty="0" err="1"/>
              <a:t>нумерація</a:t>
            </a:r>
            <a:r>
              <a:rPr lang="ru-RU" sz="2000" b="1" dirty="0"/>
              <a:t> </a:t>
            </a:r>
            <a:r>
              <a:rPr lang="ru-RU" sz="2000" b="1" dirty="0" err="1"/>
              <a:t>елементів</a:t>
            </a:r>
            <a:r>
              <a:rPr lang="ru-RU" sz="2000" b="1" dirty="0"/>
              <a:t> списку </a:t>
            </a:r>
            <a:r>
              <a:rPr lang="ru-RU" sz="2000" b="1" dirty="0" err="1"/>
              <a:t>розпочнеться</a:t>
            </a:r>
            <a:r>
              <a:rPr lang="ru-RU" sz="2000" b="1" dirty="0"/>
              <a:t> </a:t>
            </a:r>
            <a:r>
              <a:rPr lang="ru-RU" sz="2000" b="1" dirty="0" err="1"/>
              <a:t>з</a:t>
            </a:r>
            <a:r>
              <a:rPr lang="ru-RU" sz="2000" b="1" dirty="0"/>
              <a:t> номера, </a:t>
            </a:r>
            <a:r>
              <a:rPr lang="ru-RU" sz="2000" b="1" dirty="0" err="1"/>
              <a:t>який</a:t>
            </a:r>
            <a:r>
              <a:rPr lang="ru-RU" sz="2000" b="1" dirty="0"/>
              <a:t> </a:t>
            </a:r>
            <a:r>
              <a:rPr lang="ru-RU" sz="2000" b="1" dirty="0" err="1"/>
              <a:t>укаже</a:t>
            </a:r>
            <a:r>
              <a:rPr lang="ru-RU" sz="2000" b="1" dirty="0"/>
              <a:t> </a:t>
            </a:r>
            <a:r>
              <a:rPr lang="ru-RU" sz="2000" b="1" dirty="0" err="1"/>
              <a:t>користувач</a:t>
            </a:r>
            <a:r>
              <a:rPr lang="ru-RU" sz="2000" b="1" dirty="0"/>
              <a:t>.</a:t>
            </a:r>
            <a:endParaRPr lang="ru-RU" sz="2000" dirty="0"/>
          </a:p>
          <a:p>
            <a:pPr marL="0" indent="266700">
              <a:buNone/>
            </a:pP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D12D-2DA7-4517-9C51-A2B2B764F731}" type="datetime1">
              <a:rPr lang="uk-UA" smtClean="0"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857628"/>
            <a:ext cx="3085598" cy="157163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" name="Рисунок 9" descr="DSC03118.JPG"/>
          <p:cNvPicPr>
            <a:picLocks noChangeAspect="1"/>
          </p:cNvPicPr>
          <p:nvPr/>
        </p:nvPicPr>
        <p:blipFill>
          <a:blip r:embed="rId3">
            <a:lum bright="17000" contrast="27000"/>
          </a:blip>
          <a:stretch>
            <a:fillRect/>
          </a:stretch>
        </p:blipFill>
        <p:spPr>
          <a:xfrm>
            <a:off x="5357818" y="1428736"/>
            <a:ext cx="3113090" cy="214473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Сортування списку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571612"/>
            <a:ext cx="4786346" cy="4554551"/>
          </a:xfrm>
        </p:spPr>
        <p:txBody>
          <a:bodyPr>
            <a:normAutofit fontScale="70000" lnSpcReduction="20000"/>
          </a:bodyPr>
          <a:lstStyle/>
          <a:p>
            <a:pPr marL="0" indent="355600">
              <a:buNone/>
            </a:pPr>
            <a:r>
              <a:rPr lang="ru-RU" sz="2600" b="1" dirty="0" err="1"/>
              <a:t>Елементи</a:t>
            </a:r>
            <a:r>
              <a:rPr lang="ru-RU" sz="2600" b="1" dirty="0"/>
              <a:t> списку </a:t>
            </a:r>
            <a:r>
              <a:rPr lang="ru-RU" sz="2600" b="1" dirty="0" err="1"/>
              <a:t>можна</a:t>
            </a:r>
            <a:r>
              <a:rPr lang="ru-RU" sz="2600" b="1" dirty="0"/>
              <a:t> </a:t>
            </a:r>
            <a:r>
              <a:rPr lang="ru-RU" sz="2600" b="1" dirty="0" err="1" smtClean="0"/>
              <a:t>відсортувати</a:t>
            </a:r>
            <a:r>
              <a:rPr lang="ru-RU" sz="2600" b="1" dirty="0" smtClean="0"/>
              <a:t> </a:t>
            </a:r>
            <a:r>
              <a:rPr lang="ru-RU" sz="2600" b="1" dirty="0"/>
              <a:t>за </a:t>
            </a:r>
            <a:r>
              <a:rPr lang="ru-RU" sz="2600" b="1" dirty="0" err="1"/>
              <a:t>зростанням</a:t>
            </a:r>
            <a:r>
              <a:rPr lang="ru-RU" sz="2600" b="1" dirty="0"/>
              <a:t> </a:t>
            </a:r>
            <a:r>
              <a:rPr lang="ru-RU" sz="2600" b="1" dirty="0" err="1"/>
              <a:t>або</a:t>
            </a:r>
            <a:r>
              <a:rPr lang="ru-RU" sz="2600" b="1" dirty="0"/>
              <a:t> </a:t>
            </a:r>
            <a:r>
              <a:rPr lang="ru-RU" sz="2600" b="1" dirty="0" err="1" smtClean="0"/>
              <a:t>спаданням</a:t>
            </a:r>
            <a:r>
              <a:rPr lang="ru-RU" sz="2600" b="1" dirty="0"/>
              <a:t>. Для </a:t>
            </a:r>
            <a:r>
              <a:rPr lang="ru-RU" sz="2600" b="1" dirty="0" err="1"/>
              <a:t>цього</a:t>
            </a:r>
            <a:r>
              <a:rPr lang="ru-RU" sz="2600" b="1" dirty="0"/>
              <a:t> </a:t>
            </a:r>
            <a:r>
              <a:rPr lang="ru-RU" sz="2600" b="1" dirty="0" err="1"/>
              <a:t>слід</a:t>
            </a:r>
            <a:r>
              <a:rPr lang="ru-RU" sz="2600" b="1" dirty="0"/>
              <a:t> </a:t>
            </a:r>
            <a:r>
              <a:rPr lang="ru-RU" sz="2600" b="1" dirty="0" err="1"/>
              <a:t>виконати</a:t>
            </a:r>
            <a:r>
              <a:rPr lang="ru-RU" sz="2600" b="1" dirty="0"/>
              <a:t> </a:t>
            </a:r>
            <a:r>
              <a:rPr lang="ru-RU" sz="2600" b="1" dirty="0" err="1"/>
              <a:t>такий</a:t>
            </a:r>
            <a:r>
              <a:rPr lang="ru-RU" sz="2600" b="1" dirty="0"/>
              <a:t> алгоритм:</a:t>
            </a:r>
            <a:endParaRPr lang="ru-RU" sz="2600" dirty="0"/>
          </a:p>
          <a:p>
            <a:pPr marL="0" lvl="1" indent="355600">
              <a:buNone/>
            </a:pPr>
            <a:r>
              <a:rPr lang="ru-RU" sz="2600" b="1" dirty="0" smtClean="0"/>
              <a:t>1. </a:t>
            </a:r>
            <a:r>
              <a:rPr lang="ru-RU" sz="2600" b="1" dirty="0" err="1" smtClean="0"/>
              <a:t>Виділити</a:t>
            </a:r>
            <a:r>
              <a:rPr lang="ru-RU" sz="2600" b="1" dirty="0" smtClean="0"/>
              <a:t> </a:t>
            </a:r>
            <a:r>
              <a:rPr lang="ru-RU" sz="2600" b="1" dirty="0" err="1"/>
              <a:t>абзаци</a:t>
            </a:r>
            <a:r>
              <a:rPr lang="ru-RU" sz="2600" b="1" dirty="0"/>
              <a:t>, </a:t>
            </a:r>
            <a:r>
              <a:rPr lang="ru-RU" sz="2600" b="1" dirty="0" err="1"/>
              <a:t>які</a:t>
            </a:r>
            <a:r>
              <a:rPr lang="ru-RU" sz="2600" b="1" dirty="0"/>
              <a:t> </a:t>
            </a:r>
            <a:r>
              <a:rPr lang="ru-RU" sz="2600" b="1" dirty="0" err="1" smtClean="0"/>
              <a:t>упорядковуються</a:t>
            </a:r>
            <a:r>
              <a:rPr lang="ru-RU" sz="2600" b="1" dirty="0"/>
              <a:t>.</a:t>
            </a:r>
            <a:endParaRPr lang="ru-RU" sz="2600" dirty="0"/>
          </a:p>
          <a:p>
            <a:pPr marL="0" lvl="1" indent="355600">
              <a:buNone/>
            </a:pPr>
            <a:r>
              <a:rPr lang="ru-RU" sz="2600" b="1" dirty="0" smtClean="0"/>
              <a:t>2. </a:t>
            </a:r>
            <a:r>
              <a:rPr lang="ru-RU" sz="2600" b="1" dirty="0" err="1" smtClean="0"/>
              <a:t>Виконати</a:t>
            </a:r>
            <a:r>
              <a:rPr lang="ru-RU" sz="2600" b="1" dirty="0" smtClean="0"/>
              <a:t> вкладка </a:t>
            </a:r>
            <a:r>
              <a:rPr lang="ru-RU" sz="2600" b="1" dirty="0" err="1" smtClean="0"/>
              <a:t>Основне</a:t>
            </a:r>
            <a:r>
              <a:rPr lang="ru-RU" sz="2600" b="1" dirty="0" smtClean="0"/>
              <a:t>, Абзац, </a:t>
            </a:r>
            <a:r>
              <a:rPr lang="ru-RU" sz="2600" b="1" dirty="0" err="1" smtClean="0"/>
              <a:t>Сортування</a:t>
            </a:r>
            <a:endParaRPr lang="ru-RU" sz="2600" b="1" dirty="0" smtClean="0"/>
          </a:p>
          <a:p>
            <a:pPr marL="0" lvl="1" indent="355600">
              <a:buNone/>
            </a:pPr>
            <a:endParaRPr lang="ru-RU" sz="2600" b="1" dirty="0"/>
          </a:p>
          <a:p>
            <a:pPr marL="0" lvl="1" indent="355600">
              <a:buNone/>
            </a:pPr>
            <a:r>
              <a:rPr lang="ru-RU" sz="2600" b="1" dirty="0" smtClean="0"/>
              <a:t>3. </a:t>
            </a:r>
            <a:r>
              <a:rPr lang="ru-RU" sz="2600" b="1" dirty="0" err="1" smtClean="0"/>
              <a:t>Установити</a:t>
            </a:r>
            <a:r>
              <a:rPr lang="ru-RU" sz="2600" b="1" dirty="0" smtClean="0"/>
              <a:t> </a:t>
            </a:r>
            <a:r>
              <a:rPr lang="ru-RU" sz="2600" b="1" dirty="0"/>
              <a:t>в </a:t>
            </a:r>
            <a:r>
              <a:rPr lang="ru-RU" sz="2600" b="1" dirty="0" err="1"/>
              <a:t>діалоговому</a:t>
            </a:r>
            <a:r>
              <a:rPr lang="ru-RU" sz="2600" b="1" dirty="0"/>
              <a:t> </a:t>
            </a:r>
            <a:r>
              <a:rPr lang="ru-RU" sz="2600" b="1" dirty="0" err="1"/>
              <a:t>вікні</a:t>
            </a:r>
            <a:r>
              <a:rPr lang="ru-RU" sz="2600" b="1" dirty="0"/>
              <a:t> </a:t>
            </a:r>
            <a:r>
              <a:rPr lang="ru-RU" sz="2600" b="1" dirty="0" err="1"/>
              <a:t>Сортування</a:t>
            </a:r>
            <a:r>
              <a:rPr lang="ru-RU" sz="2600" b="1" dirty="0"/>
              <a:t> </a:t>
            </a:r>
            <a:r>
              <a:rPr lang="ru-RU" sz="2600" b="1" dirty="0" smtClean="0"/>
              <a:t>тексту </a:t>
            </a:r>
            <a:r>
              <a:rPr lang="ru-RU" sz="2600" b="1" dirty="0" err="1"/>
              <a:t>такі</a:t>
            </a:r>
            <a:r>
              <a:rPr lang="ru-RU" sz="2600" b="1" dirty="0"/>
              <a:t> </a:t>
            </a:r>
            <a:r>
              <a:rPr lang="ru-RU" sz="2600" b="1" dirty="0" err="1"/>
              <a:t>значення</a:t>
            </a:r>
            <a:r>
              <a:rPr lang="ru-RU" sz="2600" b="1" dirty="0"/>
              <a:t>:</a:t>
            </a:r>
          </a:p>
          <a:p>
            <a:pPr marL="533400" indent="-177800"/>
            <a:r>
              <a:rPr lang="ru-RU" sz="2600" b="1" dirty="0" err="1"/>
              <a:t>Сортувати</a:t>
            </a:r>
            <a:r>
              <a:rPr lang="ru-RU" sz="2600" b="1" dirty="0"/>
              <a:t> за - </a:t>
            </a:r>
            <a:r>
              <a:rPr lang="ru-RU" sz="2600" b="1" i="1" dirty="0">
                <a:solidFill>
                  <a:srgbClr val="FF0000"/>
                </a:solidFill>
              </a:rPr>
              <a:t>абзацами</a:t>
            </a:r>
            <a:r>
              <a:rPr lang="ru-RU" sz="2600" b="1" i="1" dirty="0"/>
              <a:t>.</a:t>
            </a:r>
          </a:p>
          <a:p>
            <a:pPr marL="533400" indent="-177800"/>
            <a:r>
              <a:rPr lang="ru-RU" sz="2600" b="1" dirty="0"/>
              <a:t>Тип </a:t>
            </a:r>
            <a:r>
              <a:rPr lang="ru-RU" sz="2600" b="1" dirty="0" err="1"/>
              <a:t>даних</a:t>
            </a:r>
            <a:r>
              <a:rPr lang="ru-RU" sz="2600" b="1" dirty="0"/>
              <a:t> </a:t>
            </a:r>
            <a:r>
              <a:rPr lang="ru-RU" sz="2600" b="1" dirty="0" smtClean="0"/>
              <a:t>- </a:t>
            </a:r>
            <a:r>
              <a:rPr lang="ru-RU" sz="2600" b="1" i="1" dirty="0" smtClean="0">
                <a:solidFill>
                  <a:srgbClr val="FF0000"/>
                </a:solidFill>
              </a:rPr>
              <a:t>текст</a:t>
            </a:r>
            <a:r>
              <a:rPr lang="ru-RU" sz="2600" b="1" i="1" dirty="0">
                <a:solidFill>
                  <a:srgbClr val="FF0000"/>
                </a:solidFill>
              </a:rPr>
              <a:t>, число </a:t>
            </a:r>
            <a:r>
              <a:rPr lang="ru-RU" sz="2600" b="1" i="1" dirty="0" err="1">
                <a:solidFill>
                  <a:srgbClr val="FF0000"/>
                </a:solidFill>
              </a:rPr>
              <a:t>або</a:t>
            </a:r>
            <a:r>
              <a:rPr lang="ru-RU" sz="2600" b="1" i="1" dirty="0">
                <a:solidFill>
                  <a:srgbClr val="FF0000"/>
                </a:solidFill>
              </a:rPr>
              <a:t> дата.</a:t>
            </a:r>
          </a:p>
          <a:p>
            <a:pPr marL="533400" indent="-177800"/>
            <a:r>
              <a:rPr lang="ru-RU" sz="2600" b="1" dirty="0" smtClean="0"/>
              <a:t>Порядок </a:t>
            </a:r>
            <a:r>
              <a:rPr lang="ru-RU" sz="2600" b="1" dirty="0" err="1"/>
              <a:t>сортування</a:t>
            </a:r>
            <a:r>
              <a:rPr lang="ru-RU" sz="2600" b="1" dirty="0"/>
              <a:t> - </a:t>
            </a:r>
            <a:r>
              <a:rPr lang="ru-RU" sz="2600" b="1" i="1" dirty="0">
                <a:solidFill>
                  <a:srgbClr val="FF0000"/>
                </a:solidFill>
              </a:rPr>
              <a:t>за </a:t>
            </a:r>
            <a:r>
              <a:rPr lang="ru-RU" sz="2600" b="1" i="1" dirty="0" err="1">
                <a:solidFill>
                  <a:srgbClr val="FF0000"/>
                </a:solidFill>
              </a:rPr>
              <a:t>зростанням</a:t>
            </a:r>
            <a:r>
              <a:rPr lang="ru-RU" sz="2600" b="1" i="1" dirty="0">
                <a:solidFill>
                  <a:srgbClr val="FF0000"/>
                </a:solidFill>
              </a:rPr>
              <a:t> </a:t>
            </a:r>
            <a:r>
              <a:rPr lang="ru-RU" sz="2600" b="1" i="1" dirty="0" err="1">
                <a:solidFill>
                  <a:srgbClr val="FF0000"/>
                </a:solidFill>
              </a:rPr>
              <a:t>чи</a:t>
            </a:r>
            <a:r>
              <a:rPr lang="ru-RU" sz="2600" b="1" i="1" dirty="0">
                <a:solidFill>
                  <a:srgbClr val="FF0000"/>
                </a:solidFill>
              </a:rPr>
              <a:t> </a:t>
            </a:r>
            <a:r>
              <a:rPr lang="ru-RU" sz="2600" b="1" i="1" dirty="0" err="1">
                <a:solidFill>
                  <a:srgbClr val="FF0000"/>
                </a:solidFill>
              </a:rPr>
              <a:t>за</a:t>
            </a:r>
            <a:r>
              <a:rPr lang="ru-RU" sz="2600" b="1" i="1" dirty="0">
                <a:solidFill>
                  <a:srgbClr val="FF0000"/>
                </a:solidFill>
              </a:rPr>
              <a:t> </a:t>
            </a:r>
            <a:r>
              <a:rPr lang="ru-RU" sz="2600" b="1" i="1" dirty="0" err="1">
                <a:solidFill>
                  <a:srgbClr val="FF0000"/>
                </a:solidFill>
              </a:rPr>
              <a:t>спаданням</a:t>
            </a:r>
            <a:r>
              <a:rPr lang="ru-RU" sz="2600" b="1" i="1" dirty="0">
                <a:solidFill>
                  <a:srgbClr val="FF0000"/>
                </a:solidFill>
              </a:rPr>
              <a:t>.</a:t>
            </a:r>
          </a:p>
          <a:p>
            <a:pPr marL="0" indent="355600">
              <a:buNone/>
            </a:pPr>
            <a:r>
              <a:rPr lang="ru-RU" sz="2600" b="1" dirty="0"/>
              <a:t>4. </a:t>
            </a:r>
            <a:r>
              <a:rPr lang="ru-RU" sz="2600" b="1" dirty="0" err="1"/>
              <a:t>Вибрати</a:t>
            </a:r>
            <a:r>
              <a:rPr lang="ru-RU" sz="2600" b="1" dirty="0"/>
              <a:t> кнопку ОК.</a:t>
            </a:r>
          </a:p>
          <a:p>
            <a:pPr marL="0" indent="355600">
              <a:buNone/>
            </a:pPr>
            <a:r>
              <a:rPr lang="ru-RU" sz="2600" b="1" dirty="0"/>
              <a:t>Рядки списку </a:t>
            </a:r>
            <a:r>
              <a:rPr lang="ru-RU" sz="2600" b="1" dirty="0" err="1"/>
              <a:t>змінять</a:t>
            </a:r>
            <a:r>
              <a:rPr lang="ru-RU" sz="2600" b="1" dirty="0"/>
              <a:t> </a:t>
            </a:r>
            <a:r>
              <a:rPr lang="ru-RU" sz="2600" b="1" dirty="0" err="1"/>
              <a:t>своє</a:t>
            </a:r>
            <a:r>
              <a:rPr lang="ru-RU" sz="2600" b="1" dirty="0"/>
              <a:t> </a:t>
            </a:r>
            <a:r>
              <a:rPr lang="ru-RU" sz="2600" b="1" dirty="0" err="1"/>
              <a:t>розташування</a:t>
            </a:r>
            <a:r>
              <a:rPr lang="ru-RU" sz="2600" b="1" dirty="0"/>
              <a:t>, а </a:t>
            </a:r>
            <a:r>
              <a:rPr lang="ru-RU" sz="2600" b="1" dirty="0" err="1"/>
              <a:t>нумерація</a:t>
            </a:r>
            <a:r>
              <a:rPr lang="ru-RU" sz="2600" b="1" dirty="0"/>
              <a:t> </a:t>
            </a:r>
            <a:r>
              <a:rPr lang="ru-RU" sz="2600" b="1" dirty="0" err="1"/>
              <a:t>елементів</a:t>
            </a:r>
            <a:r>
              <a:rPr lang="ru-RU" sz="2600" b="1" dirty="0"/>
              <a:t> списку </a:t>
            </a:r>
            <a:r>
              <a:rPr lang="ru-RU" sz="2600" b="1" dirty="0" err="1"/>
              <a:t>залишиться</a:t>
            </a:r>
            <a:r>
              <a:rPr lang="ru-RU" sz="2600" b="1" dirty="0"/>
              <a:t> </a:t>
            </a:r>
            <a:r>
              <a:rPr lang="ru-RU" sz="2600" b="1" dirty="0" err="1"/>
              <a:t>послідовною</a:t>
            </a:r>
            <a:r>
              <a:rPr lang="ru-RU" sz="2600" b="1" dirty="0"/>
              <a:t>.</a:t>
            </a:r>
          </a:p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1AEC-2F3B-4801-8F97-4B861CED1E7D}" type="datetime1">
              <a:rPr lang="uk-UA" smtClean="0"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857496"/>
            <a:ext cx="357190" cy="343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70460" y="2260588"/>
            <a:ext cx="4000000" cy="292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Форматування</a:t>
            </a:r>
            <a:r>
              <a:rPr lang="ru-RU" dirty="0" smtClean="0"/>
              <a:t> </a:t>
            </a:r>
            <a:r>
              <a:rPr lang="ru-RU" dirty="0" err="1" smtClean="0"/>
              <a:t>списків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9001156" cy="4911741"/>
          </a:xfrm>
        </p:spPr>
        <p:txBody>
          <a:bodyPr>
            <a:normAutofit fontScale="70000" lnSpcReduction="20000"/>
          </a:bodyPr>
          <a:lstStyle/>
          <a:p>
            <a:pPr marL="0" indent="533400">
              <a:buNone/>
            </a:pPr>
            <a:r>
              <a:rPr lang="ru-RU" b="1" dirty="0" smtClean="0"/>
              <a:t>За </a:t>
            </a:r>
            <a:r>
              <a:rPr lang="ru-RU" b="1" dirty="0" err="1"/>
              <a:t>необхідності</a:t>
            </a:r>
            <a:r>
              <a:rPr lang="ru-RU" b="1" dirty="0"/>
              <a:t> </a:t>
            </a:r>
            <a:r>
              <a:rPr lang="ru-RU" b="1" dirty="0" err="1"/>
              <a:t>користувач</a:t>
            </a:r>
            <a:r>
              <a:rPr lang="ru-RU" b="1" dirty="0"/>
              <a:t> </a:t>
            </a:r>
            <a:r>
              <a:rPr lang="ru-RU" b="1" dirty="0" err="1"/>
              <a:t>може</a:t>
            </a:r>
            <a:r>
              <a:rPr lang="ru-RU" b="1" dirty="0"/>
              <a:t> </a:t>
            </a:r>
            <a:r>
              <a:rPr lang="ru-RU" b="1" dirty="0" err="1"/>
              <a:t>відформатувати</a:t>
            </a:r>
            <a:r>
              <a:rPr lang="ru-RU" b="1" dirty="0"/>
              <a:t> </a:t>
            </a:r>
            <a:r>
              <a:rPr lang="ru-RU" b="1" dirty="0" err="1"/>
              <a:t>створений</a:t>
            </a:r>
            <a:r>
              <a:rPr lang="ru-RU" b="1" dirty="0"/>
              <a:t> </a:t>
            </a:r>
            <a:r>
              <a:rPr lang="ru-RU" b="1" dirty="0" smtClean="0"/>
              <a:t>список</a:t>
            </a:r>
            <a:r>
              <a:rPr lang="ru-RU" b="1" dirty="0"/>
              <a:t>: </a:t>
            </a:r>
            <a:endParaRPr lang="ru-RU" b="1" dirty="0" smtClean="0"/>
          </a:p>
          <a:p>
            <a:pPr marL="990600" indent="-457200"/>
            <a:r>
              <a:rPr lang="ru-RU" b="1" dirty="0" err="1" smtClean="0"/>
              <a:t>змінити</a:t>
            </a:r>
            <a:r>
              <a:rPr lang="ru-RU" b="1" dirty="0" smtClean="0"/>
              <a:t> </a:t>
            </a:r>
            <a:r>
              <a:rPr lang="ru-RU" b="1" dirty="0"/>
              <a:t>вид маркера, </a:t>
            </a:r>
            <a:endParaRPr lang="ru-RU" b="1" dirty="0" smtClean="0"/>
          </a:p>
          <a:p>
            <a:pPr marL="990600" indent="-457200"/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/>
              <a:t>формат, </a:t>
            </a:r>
            <a:endParaRPr lang="ru-RU" b="1" dirty="0" smtClean="0"/>
          </a:p>
          <a:p>
            <a:pPr marL="990600" indent="-457200"/>
            <a:r>
              <a:rPr lang="ru-RU" b="1" dirty="0" err="1" smtClean="0"/>
              <a:t>спосіб</a:t>
            </a:r>
            <a:r>
              <a:rPr lang="ru-RU" b="1" dirty="0" smtClean="0"/>
              <a:t> </a:t>
            </a:r>
            <a:r>
              <a:rPr lang="ru-RU" b="1" dirty="0" err="1"/>
              <a:t>нумерації</a:t>
            </a:r>
            <a:r>
              <a:rPr lang="ru-RU" b="1" dirty="0"/>
              <a:t>, </a:t>
            </a:r>
            <a:endParaRPr lang="ru-RU" b="1" dirty="0" smtClean="0"/>
          </a:p>
          <a:p>
            <a:pPr marL="990600" indent="-457200"/>
            <a:r>
              <a:rPr lang="ru-RU" b="1" dirty="0" err="1" smtClean="0"/>
              <a:t>розташування</a:t>
            </a:r>
            <a:r>
              <a:rPr lang="ru-RU" b="1" dirty="0" smtClean="0"/>
              <a:t> </a:t>
            </a:r>
            <a:r>
              <a:rPr lang="ru-RU" b="1" dirty="0"/>
              <a:t>списку </a:t>
            </a:r>
            <a:r>
              <a:rPr lang="ru-RU" b="1" dirty="0" err="1"/>
              <a:t>тощо</a:t>
            </a:r>
            <a:r>
              <a:rPr lang="ru-RU" b="1" dirty="0"/>
              <a:t>. </a:t>
            </a:r>
            <a:endParaRPr lang="ru-RU" b="1" dirty="0" smtClean="0"/>
          </a:p>
          <a:p>
            <a:pPr marL="0" indent="533400">
              <a:buNone/>
            </a:pPr>
            <a:r>
              <a:rPr lang="ru-RU" b="1" dirty="0" smtClean="0"/>
              <a:t>Для </a:t>
            </a:r>
            <a:r>
              <a:rPr lang="ru-RU" b="1" dirty="0" err="1"/>
              <a:t>цього</a:t>
            </a:r>
            <a:r>
              <a:rPr lang="ru-RU" b="1" dirty="0"/>
              <a:t> </a:t>
            </a:r>
            <a:r>
              <a:rPr lang="ru-RU" b="1" dirty="0" err="1"/>
              <a:t>слід</a:t>
            </a:r>
            <a:r>
              <a:rPr lang="ru-RU" b="1" dirty="0"/>
              <a:t> </a:t>
            </a:r>
            <a:r>
              <a:rPr lang="ru-RU" b="1" dirty="0" err="1"/>
              <a:t>виділити</a:t>
            </a:r>
            <a:r>
              <a:rPr lang="ru-RU" b="1" dirty="0"/>
              <a:t> </a:t>
            </a:r>
            <a:r>
              <a:rPr lang="ru-RU" b="1" dirty="0" err="1"/>
              <a:t>потрібні</a:t>
            </a:r>
            <a:r>
              <a:rPr lang="ru-RU" b="1" dirty="0"/>
              <a:t> </a:t>
            </a:r>
            <a:r>
              <a:rPr lang="ru-RU" b="1" dirty="0" err="1"/>
              <a:t>елементи</a:t>
            </a:r>
            <a:r>
              <a:rPr lang="ru-RU" b="1" dirty="0"/>
              <a:t> списку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 smtClean="0"/>
              <a:t>використати</a:t>
            </a:r>
            <a:r>
              <a:rPr lang="ru-RU" b="1" dirty="0" smtClean="0"/>
              <a:t> </a:t>
            </a:r>
            <a:r>
              <a:rPr lang="ru-RU" b="1" dirty="0" err="1"/>
              <a:t>потрібні</a:t>
            </a:r>
            <a:r>
              <a:rPr lang="ru-RU" b="1" dirty="0"/>
              <a:t> </a:t>
            </a:r>
            <a:r>
              <a:rPr lang="ru-RU" b="1" dirty="0" err="1"/>
              <a:t>елементи</a:t>
            </a:r>
            <a:r>
              <a:rPr lang="ru-RU" b="1" dirty="0"/>
              <a:t> </a:t>
            </a:r>
            <a:r>
              <a:rPr lang="ru-RU" b="1" dirty="0" err="1"/>
              <a:t>керування</a:t>
            </a:r>
            <a:r>
              <a:rPr lang="ru-RU" b="1" dirty="0"/>
              <a:t> </a:t>
            </a:r>
            <a:r>
              <a:rPr lang="ru-RU" b="1" dirty="0" err="1"/>
              <a:t>міні-панелі</a:t>
            </a:r>
            <a:r>
              <a:rPr lang="ru-RU" b="1" dirty="0"/>
              <a:t>, </a:t>
            </a:r>
            <a:r>
              <a:rPr lang="ru-RU" b="1" dirty="0" err="1"/>
              <a:t>групи</a:t>
            </a:r>
            <a:r>
              <a:rPr lang="ru-RU" b="1" dirty="0"/>
              <a:t> Шрифт </a:t>
            </a:r>
            <a:r>
              <a:rPr lang="ru-RU" b="1" dirty="0" err="1"/>
              <a:t>і</a:t>
            </a:r>
            <a:r>
              <a:rPr lang="ru-RU" b="1" dirty="0"/>
              <a:t> Абзац вкладки </a:t>
            </a:r>
            <a:r>
              <a:rPr lang="ru-RU" b="1" dirty="0" err="1"/>
              <a:t>Основне</a:t>
            </a:r>
            <a:r>
              <a:rPr lang="ru-RU" b="1" dirty="0"/>
              <a:t>, </a:t>
            </a:r>
            <a:r>
              <a:rPr lang="ru-RU" b="1" dirty="0" err="1"/>
              <a:t>діалогових</a:t>
            </a:r>
            <a:r>
              <a:rPr lang="ru-RU" b="1" dirty="0"/>
              <a:t> </a:t>
            </a:r>
            <a:r>
              <a:rPr lang="ru-RU" b="1" dirty="0" err="1"/>
              <a:t>вікон</a:t>
            </a:r>
            <a:r>
              <a:rPr lang="ru-RU" b="1" dirty="0"/>
              <a:t> </a:t>
            </a:r>
            <a:r>
              <a:rPr lang="ru-RU" b="1" dirty="0" err="1"/>
              <a:t>тощо</a:t>
            </a:r>
            <a:r>
              <a:rPr lang="ru-RU" b="1" dirty="0"/>
              <a:t>. Для </a:t>
            </a:r>
            <a:r>
              <a:rPr lang="ru-RU" b="1" dirty="0" err="1"/>
              <a:t>змінення</a:t>
            </a:r>
            <a:r>
              <a:rPr lang="ru-RU" b="1" dirty="0"/>
              <a:t> </a:t>
            </a:r>
            <a:r>
              <a:rPr lang="ru-RU" b="1" dirty="0" err="1"/>
              <a:t>відступів</a:t>
            </a:r>
            <a:r>
              <a:rPr lang="ru-RU" b="1" dirty="0"/>
              <a:t> </a:t>
            </a:r>
            <a:r>
              <a:rPr lang="ru-RU" b="1" dirty="0" err="1" smtClean="0"/>
              <a:t>елементів</a:t>
            </a:r>
            <a:r>
              <a:rPr lang="ru-RU" b="1" dirty="0" smtClean="0"/>
              <a:t> </a:t>
            </a:r>
            <a:r>
              <a:rPr lang="ru-RU" b="1" dirty="0"/>
              <a:t>списку </a:t>
            </a:r>
            <a:r>
              <a:rPr lang="ru-RU" b="1" dirty="0" err="1"/>
              <a:t>від</a:t>
            </a:r>
            <a:r>
              <a:rPr lang="ru-RU" b="1" dirty="0"/>
              <a:t> поля </a:t>
            </a:r>
            <a:r>
              <a:rPr lang="ru-RU" b="1" dirty="0" err="1"/>
              <a:t>також</a:t>
            </a:r>
            <a:r>
              <a:rPr lang="ru-RU" b="1" dirty="0"/>
              <a:t> </a:t>
            </a:r>
            <a:r>
              <a:rPr lang="ru-RU" b="1" dirty="0" err="1"/>
              <a:t>використовують</a:t>
            </a:r>
            <a:r>
              <a:rPr lang="ru-RU" b="1" dirty="0"/>
              <a:t> </a:t>
            </a:r>
            <a:r>
              <a:rPr lang="ru-RU" b="1" dirty="0" err="1"/>
              <a:t>маркери</a:t>
            </a:r>
            <a:r>
              <a:rPr lang="ru-RU" b="1" dirty="0"/>
              <a:t> на </a:t>
            </a:r>
            <a:r>
              <a:rPr lang="ru-RU" b="1" dirty="0" err="1" smtClean="0"/>
              <a:t>горизонтальній</a:t>
            </a:r>
            <a:r>
              <a:rPr lang="ru-RU" b="1" dirty="0" smtClean="0"/>
              <a:t> </a:t>
            </a:r>
            <a:r>
              <a:rPr lang="ru-RU" b="1" dirty="0" err="1"/>
              <a:t>лінійці</a:t>
            </a:r>
            <a:r>
              <a:rPr lang="ru-RU" b="1" dirty="0"/>
              <a:t>.</a:t>
            </a:r>
            <a:endParaRPr lang="ru-RU" dirty="0"/>
          </a:p>
          <a:p>
            <a:pPr marL="0" indent="533400">
              <a:buNone/>
            </a:pPr>
            <a:r>
              <a:rPr lang="ru-RU" b="1" dirty="0"/>
              <a:t>Для </a:t>
            </a:r>
            <a:r>
              <a:rPr lang="ru-RU" b="1" dirty="0" err="1"/>
              <a:t>встановлення</a:t>
            </a:r>
            <a:r>
              <a:rPr lang="ru-RU" b="1" dirty="0"/>
              <a:t> </a:t>
            </a:r>
            <a:r>
              <a:rPr lang="ru-RU" b="1" dirty="0" err="1"/>
              <a:t>відступу</a:t>
            </a:r>
            <a:r>
              <a:rPr lang="ru-RU" b="1" dirty="0"/>
              <a:t> </a:t>
            </a:r>
            <a:r>
              <a:rPr lang="ru-RU" b="1" dirty="0" err="1"/>
              <a:t>елемента</a:t>
            </a:r>
            <a:r>
              <a:rPr lang="ru-RU" b="1" dirty="0"/>
              <a:t> списку </a:t>
            </a:r>
            <a:r>
              <a:rPr lang="ru-RU" b="1" dirty="0" err="1"/>
              <a:t>від</a:t>
            </a:r>
            <a:r>
              <a:rPr lang="ru-RU" b="1" dirty="0"/>
              <a:t> номера </a:t>
            </a:r>
            <a:r>
              <a:rPr lang="ru-RU" b="1" dirty="0" err="1"/>
              <a:t>чи</a:t>
            </a:r>
            <a:r>
              <a:rPr lang="ru-RU" b="1" dirty="0"/>
              <a:t> маркера </a:t>
            </a:r>
            <a:r>
              <a:rPr lang="ru-RU" b="1" dirty="0" err="1"/>
              <a:t>використовується</a:t>
            </a:r>
            <a:r>
              <a:rPr lang="ru-RU" b="1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табуляція</a:t>
            </a:r>
            <a:r>
              <a:rPr lang="ru-RU" b="1" dirty="0">
                <a:solidFill>
                  <a:srgbClr val="FF0000"/>
                </a:solidFill>
              </a:rPr>
              <a:t> - </a:t>
            </a:r>
            <a:r>
              <a:rPr lang="ru-RU" b="1" dirty="0" err="1">
                <a:solidFill>
                  <a:srgbClr val="FF0000"/>
                </a:solidFill>
              </a:rPr>
              <a:t>засіб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який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дає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змогу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розміщувати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об'єкти</a:t>
            </a:r>
            <a:r>
              <a:rPr lang="ru-RU" b="1" dirty="0">
                <a:solidFill>
                  <a:srgbClr val="FF0000"/>
                </a:solidFill>
              </a:rPr>
              <a:t> в рядку в строго </a:t>
            </a:r>
            <a:r>
              <a:rPr lang="ru-RU" b="1" dirty="0" err="1">
                <a:solidFill>
                  <a:srgbClr val="FF0000"/>
                </a:solidFill>
              </a:rPr>
              <a:t>визначених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місцях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(</a:t>
            </a:r>
            <a:r>
              <a:rPr lang="ru-RU" b="1" dirty="0" err="1"/>
              <a:t>позиціях</a:t>
            </a:r>
            <a:r>
              <a:rPr lang="ru-RU" b="1" dirty="0"/>
              <a:t> </a:t>
            </a:r>
            <a:r>
              <a:rPr lang="ru-RU" b="1" dirty="0" err="1"/>
              <a:t>табуляції</a:t>
            </a:r>
            <a:r>
              <a:rPr lang="ru-RU" b="1" dirty="0"/>
              <a:t>). </a:t>
            </a:r>
            <a:r>
              <a:rPr lang="ru-RU" b="1" dirty="0" smtClean="0"/>
              <a:t>На </a:t>
            </a:r>
            <a:r>
              <a:rPr lang="ru-RU" b="1" dirty="0" err="1" smtClean="0"/>
              <a:t>лінійці</a:t>
            </a:r>
            <a:r>
              <a:rPr lang="ru-RU" b="1" dirty="0" smtClean="0"/>
              <a:t> </a:t>
            </a:r>
            <a:r>
              <a:rPr lang="ru-RU" b="1" dirty="0" err="1" smtClean="0"/>
              <a:t>позиція</a:t>
            </a:r>
            <a:r>
              <a:rPr lang="ru-RU" b="1" dirty="0" smtClean="0"/>
              <a:t> </a:t>
            </a:r>
            <a:r>
              <a:rPr lang="ru-RU" b="1" dirty="0" err="1" smtClean="0"/>
              <a:t>табуляції</a:t>
            </a:r>
            <a:r>
              <a:rPr lang="ru-RU" b="1" dirty="0" smtClean="0"/>
              <a:t> </a:t>
            </a:r>
            <a:r>
              <a:rPr lang="ru-RU" b="1" dirty="0" err="1" smtClean="0"/>
              <a:t>зазвичай</a:t>
            </a:r>
            <a:r>
              <a:rPr lang="ru-RU" b="1" dirty="0" smtClean="0"/>
              <a:t> </a:t>
            </a:r>
            <a:r>
              <a:rPr lang="ru-RU" b="1" dirty="0" err="1" smtClean="0"/>
              <a:t>позначається</a:t>
            </a:r>
            <a:r>
              <a:rPr lang="ru-RU" b="1" dirty="0" smtClean="0"/>
              <a:t> так:</a:t>
            </a:r>
            <a:r>
              <a:rPr lang="ru-RU" dirty="0" smtClean="0"/>
              <a:t> </a:t>
            </a:r>
            <a:r>
              <a:rPr lang="en-US" dirty="0" smtClean="0"/>
              <a:t>L</a:t>
            </a:r>
            <a:r>
              <a:rPr lang="en-US" b="1" dirty="0" smtClean="0"/>
              <a:t>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9D9D-3F74-4890-8713-D87CDC44E1F8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9612" y="5786454"/>
            <a:ext cx="5812273" cy="32385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Встановлення</a:t>
            </a:r>
            <a:r>
              <a:rPr lang="ru-RU" b="1" dirty="0" smtClean="0"/>
              <a:t> </a:t>
            </a:r>
            <a:r>
              <a:rPr lang="ru-RU" b="1" dirty="0" err="1" smtClean="0"/>
              <a:t>позначки</a:t>
            </a:r>
            <a:r>
              <a:rPr lang="ru-RU" b="1" dirty="0" smtClean="0"/>
              <a:t> </a:t>
            </a:r>
            <a:r>
              <a:rPr lang="ru-RU" b="1" dirty="0" err="1" smtClean="0"/>
              <a:t>табуляції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714356"/>
            <a:ext cx="4352956" cy="5411807"/>
          </a:xfrm>
        </p:spPr>
        <p:txBody>
          <a:bodyPr>
            <a:normAutofit fontScale="62500" lnSpcReduction="20000"/>
          </a:bodyPr>
          <a:lstStyle/>
          <a:p>
            <a:pPr marL="0" indent="444500">
              <a:buNone/>
            </a:pPr>
            <a:r>
              <a:rPr lang="ru-RU" b="1" dirty="0"/>
              <a:t>Для </a:t>
            </a:r>
            <a:r>
              <a:rPr lang="ru-RU" b="1" dirty="0" err="1"/>
              <a:t>встановлення</a:t>
            </a:r>
            <a:r>
              <a:rPr lang="ru-RU" b="1" dirty="0"/>
              <a:t> </a:t>
            </a:r>
            <a:r>
              <a:rPr lang="ru-RU" b="1" dirty="0" err="1"/>
              <a:t>позначки</a:t>
            </a:r>
            <a:r>
              <a:rPr lang="ru-RU" b="1" dirty="0"/>
              <a:t> </a:t>
            </a:r>
            <a:r>
              <a:rPr lang="ru-RU" b="1" dirty="0" err="1"/>
              <a:t>табуляції</a:t>
            </a:r>
            <a:r>
              <a:rPr lang="ru-RU" b="1" dirty="0"/>
              <a:t> </a:t>
            </a:r>
            <a:r>
              <a:rPr lang="ru-RU" b="1" dirty="0" err="1"/>
              <a:t>достатньо</a:t>
            </a:r>
            <a:r>
              <a:rPr lang="ru-RU" b="1" dirty="0"/>
              <a:t> </a:t>
            </a:r>
            <a:r>
              <a:rPr lang="ru-RU" b="1" dirty="0" err="1"/>
              <a:t>вибрати</a:t>
            </a:r>
            <a:r>
              <a:rPr lang="ru-RU" b="1" dirty="0"/>
              <a:t> на </a:t>
            </a:r>
            <a:r>
              <a:rPr lang="ru-RU" b="1" dirty="0" err="1"/>
              <a:t>лінійці</a:t>
            </a:r>
            <a:r>
              <a:rPr lang="ru-RU" b="1" dirty="0"/>
              <a:t> </a:t>
            </a:r>
            <a:r>
              <a:rPr lang="ru-RU" b="1" dirty="0" err="1"/>
              <a:t>потрібне</a:t>
            </a:r>
            <a:r>
              <a:rPr lang="ru-RU" b="1" dirty="0"/>
              <a:t> </a:t>
            </a:r>
            <a:r>
              <a:rPr lang="ru-RU" b="1" dirty="0" err="1"/>
              <a:t>місце</a:t>
            </a:r>
            <a:r>
              <a:rPr lang="ru-RU" b="1" dirty="0"/>
              <a:t> </a:t>
            </a:r>
            <a:r>
              <a:rPr lang="ru-RU" b="1" dirty="0" err="1"/>
              <a:t>вказівником</a:t>
            </a:r>
            <a:r>
              <a:rPr lang="ru-RU" b="1" dirty="0"/>
              <a:t> </a:t>
            </a:r>
            <a:r>
              <a:rPr lang="ru-RU" b="1" dirty="0" err="1"/>
              <a:t>миші</a:t>
            </a:r>
            <a:r>
              <a:rPr lang="ru-RU" b="1" dirty="0"/>
              <a:t>. </a:t>
            </a:r>
            <a:r>
              <a:rPr lang="ru-RU" b="1" dirty="0" err="1"/>
              <a:t>Щоб</a:t>
            </a:r>
            <a:r>
              <a:rPr lang="ru-RU" b="1" dirty="0"/>
              <a:t> </a:t>
            </a:r>
            <a:r>
              <a:rPr lang="ru-RU" b="1" dirty="0" err="1"/>
              <a:t>змінити</a:t>
            </a:r>
            <a:r>
              <a:rPr lang="ru-RU" b="1" dirty="0"/>
              <a:t>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позицію</a:t>
            </a:r>
            <a:r>
              <a:rPr lang="ru-RU" b="1" dirty="0"/>
              <a:t>, </a:t>
            </a:r>
            <a:r>
              <a:rPr lang="ru-RU" b="1" dirty="0" err="1"/>
              <a:t>потрібно</a:t>
            </a:r>
            <a:r>
              <a:rPr lang="ru-RU" b="1" dirty="0"/>
              <a:t> </a:t>
            </a:r>
            <a:r>
              <a:rPr lang="ru-RU" b="1" dirty="0" err="1" smtClean="0"/>
              <a:t>перетягнути</a:t>
            </a:r>
            <a:r>
              <a:rPr lang="ru-RU" b="1" dirty="0" smtClean="0"/>
              <a:t> </a:t>
            </a:r>
            <a:r>
              <a:rPr lang="ru-RU" b="1" dirty="0" err="1"/>
              <a:t>позначку</a:t>
            </a:r>
            <a:r>
              <a:rPr lang="ru-RU" b="1" dirty="0"/>
              <a:t> </a:t>
            </a:r>
            <a:r>
              <a:rPr lang="ru-RU" b="1" dirty="0" err="1"/>
              <a:t>вздовж</a:t>
            </a:r>
            <a:r>
              <a:rPr lang="ru-RU" b="1" dirty="0"/>
              <a:t> </a:t>
            </a:r>
            <a:r>
              <a:rPr lang="ru-RU" b="1" dirty="0" err="1"/>
              <a:t>лінійки</a:t>
            </a:r>
            <a:r>
              <a:rPr lang="ru-RU" b="1" dirty="0"/>
              <a:t> у </a:t>
            </a:r>
            <a:r>
              <a:rPr lang="ru-RU" b="1" dirty="0" err="1"/>
              <a:t>нове</a:t>
            </a:r>
            <a:r>
              <a:rPr lang="ru-RU" b="1" dirty="0"/>
              <a:t> </a:t>
            </a:r>
            <a:r>
              <a:rPr lang="ru-RU" b="1" dirty="0" err="1"/>
              <a:t>місце</a:t>
            </a:r>
            <a:r>
              <a:rPr lang="ru-RU" b="1" dirty="0"/>
              <a:t>. Для </a:t>
            </a:r>
            <a:r>
              <a:rPr lang="ru-RU" b="1" dirty="0" err="1"/>
              <a:t>видалення</a:t>
            </a:r>
            <a:r>
              <a:rPr lang="ru-RU" b="1" dirty="0"/>
              <a:t> </a:t>
            </a:r>
            <a:r>
              <a:rPr lang="ru-RU" b="1" dirty="0" err="1"/>
              <a:t>позиції</a:t>
            </a:r>
            <a:r>
              <a:rPr lang="ru-RU" b="1" dirty="0"/>
              <a:t> </a:t>
            </a:r>
            <a:r>
              <a:rPr lang="ru-RU" b="1" dirty="0" err="1"/>
              <a:t>табуляції</a:t>
            </a:r>
            <a:r>
              <a:rPr lang="ru-RU" b="1" dirty="0"/>
              <a:t> </a:t>
            </a:r>
            <a:r>
              <a:rPr lang="ru-RU" b="1" dirty="0" err="1"/>
              <a:t>достатньо</a:t>
            </a:r>
            <a:r>
              <a:rPr lang="ru-RU" b="1" dirty="0"/>
              <a:t> </a:t>
            </a:r>
            <a:r>
              <a:rPr lang="ru-RU" b="1" dirty="0" err="1"/>
              <a:t>перемістити</a:t>
            </a:r>
            <a:r>
              <a:rPr lang="ru-RU" b="1" dirty="0"/>
              <a:t> </a:t>
            </a:r>
            <a:r>
              <a:rPr lang="ru-RU" b="1" dirty="0" err="1"/>
              <a:t>позначку</a:t>
            </a:r>
            <a:r>
              <a:rPr lang="ru-RU" b="1" dirty="0"/>
              <a:t> </a:t>
            </a:r>
            <a:r>
              <a:rPr lang="ru-RU" b="1" dirty="0" err="1"/>
              <a:t>табуляції</a:t>
            </a:r>
            <a:r>
              <a:rPr lang="ru-RU" b="1" dirty="0"/>
              <a:t> за </a:t>
            </a:r>
            <a:r>
              <a:rPr lang="ru-RU" b="1" dirty="0" err="1"/>
              <a:t>межі</a:t>
            </a:r>
            <a:r>
              <a:rPr lang="ru-RU" b="1" dirty="0"/>
              <a:t> </a:t>
            </a:r>
            <a:r>
              <a:rPr lang="ru-RU" b="1" dirty="0" err="1"/>
              <a:t>лінійки</a:t>
            </a:r>
            <a:r>
              <a:rPr lang="ru-RU" b="1" dirty="0"/>
              <a:t>.</a:t>
            </a:r>
            <a:endParaRPr lang="ru-RU" dirty="0"/>
          </a:p>
          <a:p>
            <a:pPr marL="0" indent="444500">
              <a:buNone/>
            </a:pPr>
            <a:r>
              <a:rPr lang="ru-RU" b="1" dirty="0" err="1"/>
              <a:t>Також</a:t>
            </a:r>
            <a:r>
              <a:rPr lang="ru-RU" b="1" dirty="0"/>
              <a:t> </a:t>
            </a:r>
            <a:r>
              <a:rPr lang="ru-RU" b="1" dirty="0" err="1"/>
              <a:t>установити</a:t>
            </a:r>
            <a:r>
              <a:rPr lang="ru-RU" b="1" dirty="0"/>
              <a:t> та </a:t>
            </a:r>
            <a:r>
              <a:rPr lang="ru-RU" b="1" dirty="0" err="1"/>
              <a:t>змінити</a:t>
            </a:r>
            <a:r>
              <a:rPr lang="ru-RU" b="1" dirty="0"/>
              <a:t> </a:t>
            </a:r>
            <a:r>
              <a:rPr lang="ru-RU" b="1" dirty="0" err="1"/>
              <a:t>позиції</a:t>
            </a:r>
            <a:r>
              <a:rPr lang="ru-RU" b="1" dirty="0"/>
              <a:t> </a:t>
            </a:r>
            <a:r>
              <a:rPr lang="ru-RU" b="1" dirty="0" err="1"/>
              <a:t>табуляції</a:t>
            </a:r>
            <a:r>
              <a:rPr lang="ru-RU" b="1" dirty="0"/>
              <a:t> </a:t>
            </a:r>
            <a:r>
              <a:rPr lang="ru-RU" b="1" dirty="0" err="1"/>
              <a:t>можна</a:t>
            </a:r>
            <a:r>
              <a:rPr lang="ru-RU" b="1" dirty="0"/>
              <a:t> у </a:t>
            </a:r>
            <a:r>
              <a:rPr lang="ru-RU" b="1" dirty="0" err="1"/>
              <a:t>вікні</a:t>
            </a:r>
            <a:r>
              <a:rPr lang="ru-RU" b="1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Табуляція</a:t>
            </a:r>
            <a:r>
              <a:rPr lang="ru-RU" b="1" dirty="0"/>
              <a:t>, для </a:t>
            </a:r>
            <a:r>
              <a:rPr lang="ru-RU" b="1" dirty="0" err="1"/>
              <a:t>цього</a:t>
            </a:r>
            <a:r>
              <a:rPr lang="ru-RU" b="1" dirty="0"/>
              <a:t> </a:t>
            </a:r>
            <a:r>
              <a:rPr lang="ru-RU" b="1" dirty="0" err="1"/>
              <a:t>слід</a:t>
            </a:r>
            <a:r>
              <a:rPr lang="ru-RU" b="1" dirty="0"/>
              <a:t> </a:t>
            </a:r>
            <a:r>
              <a:rPr lang="ru-RU" b="1" dirty="0" err="1"/>
              <a:t>відкрити</a:t>
            </a:r>
            <a:r>
              <a:rPr lang="ru-RU" b="1" dirty="0"/>
              <a:t> </a:t>
            </a:r>
            <a:r>
              <a:rPr lang="ru-RU" b="1" dirty="0" err="1"/>
              <a:t>діалогове</a:t>
            </a:r>
            <a:r>
              <a:rPr lang="ru-RU" b="1" dirty="0"/>
              <a:t> </a:t>
            </a:r>
            <a:r>
              <a:rPr lang="ru-RU" b="1" dirty="0" err="1"/>
              <a:t>вікно</a:t>
            </a:r>
            <a:r>
              <a:rPr lang="ru-RU" b="1" dirty="0"/>
              <a:t> </a:t>
            </a:r>
            <a:r>
              <a:rPr lang="ru-RU" b="1" dirty="0">
                <a:solidFill>
                  <a:srgbClr val="FF0000"/>
                </a:solidFill>
              </a:rPr>
              <a:t>Абзац </a:t>
            </a:r>
            <a:r>
              <a:rPr lang="ru-RU" b="1" dirty="0" err="1">
                <a:solidFill>
                  <a:srgbClr val="FF0000"/>
                </a:solidFill>
              </a:rPr>
              <a:t>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вибрати</a:t>
            </a:r>
            <a:r>
              <a:rPr lang="ru-RU" b="1" dirty="0">
                <a:solidFill>
                  <a:srgbClr val="FF0000"/>
                </a:solidFill>
              </a:rPr>
              <a:t> кнопку </a:t>
            </a:r>
            <a:r>
              <a:rPr lang="ru-RU" b="1" dirty="0" err="1">
                <a:solidFill>
                  <a:srgbClr val="FF0000"/>
                </a:solidFill>
              </a:rPr>
              <a:t>Табуляція</a:t>
            </a:r>
            <a:r>
              <a:rPr lang="ru-RU" b="1" dirty="0"/>
              <a:t>.</a:t>
            </a:r>
            <a:endParaRPr lang="ru-RU" dirty="0"/>
          </a:p>
          <a:p>
            <a:pPr marL="0" indent="444500">
              <a:buNone/>
            </a:pPr>
            <a:r>
              <a:rPr lang="ru-RU" b="1" dirty="0" err="1"/>
              <a:t>Однією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особливостей</a:t>
            </a:r>
            <a:r>
              <a:rPr lang="ru-RU" b="1" dirty="0"/>
              <a:t> </a:t>
            </a:r>
            <a:r>
              <a:rPr lang="ru-RU" b="1" dirty="0" err="1"/>
              <a:t>форматування</a:t>
            </a:r>
            <a:r>
              <a:rPr lang="ru-RU" b="1" dirty="0"/>
              <a:t> </a:t>
            </a:r>
            <a:r>
              <a:rPr lang="ru-RU" b="1" dirty="0" err="1"/>
              <a:t>списків</a:t>
            </a:r>
            <a:r>
              <a:rPr lang="ru-RU" b="1" dirty="0"/>
              <a:t> </a:t>
            </a:r>
            <a:r>
              <a:rPr lang="ru-RU" b="1" dirty="0" err="1"/>
              <a:t>є</a:t>
            </a:r>
            <a:r>
              <a:rPr lang="ru-RU" b="1" dirty="0"/>
              <a:t> те, </a:t>
            </a:r>
            <a:r>
              <a:rPr lang="ru-RU" b="1" dirty="0" err="1"/>
              <a:t>що</a:t>
            </a:r>
            <a:r>
              <a:rPr lang="ru-RU" b="1" dirty="0"/>
              <a:t> формат </a:t>
            </a:r>
            <a:r>
              <a:rPr lang="ru-RU" b="1" dirty="0" err="1" smtClean="0"/>
              <a:t>маркерів</a:t>
            </a:r>
            <a:r>
              <a:rPr lang="ru-RU" b="1" dirty="0" smtClean="0"/>
              <a:t> </a:t>
            </a:r>
            <a:r>
              <a:rPr lang="ru-RU" b="1" dirty="0"/>
              <a:t>(</a:t>
            </a:r>
            <a:r>
              <a:rPr lang="ru-RU" b="1" dirty="0" err="1"/>
              <a:t>номерів</a:t>
            </a:r>
            <a:r>
              <a:rPr lang="ru-RU" b="1" dirty="0"/>
              <a:t>)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формат</a:t>
            </a:r>
            <a:r>
              <a:rPr lang="ru-RU" b="1" dirty="0"/>
              <a:t> </a:t>
            </a:r>
            <a:r>
              <a:rPr lang="ru-RU" b="1" dirty="0" err="1"/>
              <a:t>символів</a:t>
            </a:r>
            <a:r>
              <a:rPr lang="ru-RU" b="1" dirty="0"/>
              <a:t> тексту </a:t>
            </a:r>
            <a:r>
              <a:rPr lang="ru-RU" b="1" dirty="0" err="1"/>
              <a:t>може</a:t>
            </a:r>
            <a:r>
              <a:rPr lang="ru-RU" b="1" dirty="0"/>
              <a:t> бути </a:t>
            </a:r>
            <a:r>
              <a:rPr lang="ru-RU" b="1" dirty="0" err="1"/>
              <a:t>різним</a:t>
            </a:r>
            <a:r>
              <a:rPr lang="ru-RU" b="1" dirty="0"/>
              <a:t>. </a:t>
            </a:r>
            <a:r>
              <a:rPr lang="ru-RU" b="1" dirty="0" err="1"/>
              <a:t>Якщо</a:t>
            </a:r>
            <a:r>
              <a:rPr lang="ru-RU" b="1" dirty="0"/>
              <a:t> в </a:t>
            </a:r>
            <a:r>
              <a:rPr lang="ru-RU" b="1" dirty="0" err="1"/>
              <a:t>тексті</a:t>
            </a:r>
            <a:r>
              <a:rPr lang="ru-RU" b="1" dirty="0"/>
              <a:t> </a:t>
            </a:r>
            <a:r>
              <a:rPr lang="ru-RU" b="1" dirty="0" err="1"/>
              <a:t>вибрати</a:t>
            </a:r>
            <a:r>
              <a:rPr lang="ru-RU" b="1" dirty="0"/>
              <a:t> один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маркерів</a:t>
            </a:r>
            <a:r>
              <a:rPr lang="ru-RU" b="1" dirty="0"/>
              <a:t>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номерів</a:t>
            </a:r>
            <a:r>
              <a:rPr lang="ru-RU" b="1" dirty="0"/>
              <a:t> списку, то </a:t>
            </a:r>
            <a:r>
              <a:rPr lang="ru-RU" b="1" dirty="0" err="1"/>
              <a:t>будуть</a:t>
            </a:r>
            <a:r>
              <a:rPr lang="ru-RU" b="1" dirty="0"/>
              <a:t> </a:t>
            </a:r>
            <a:r>
              <a:rPr lang="ru-RU" b="1" dirty="0" err="1"/>
              <a:t>виділені</a:t>
            </a:r>
            <a:r>
              <a:rPr lang="ru-RU" b="1" dirty="0"/>
              <a:t> </a:t>
            </a:r>
            <a:r>
              <a:rPr lang="ru-RU" b="1" dirty="0" err="1"/>
              <a:t>всі</a:t>
            </a:r>
            <a:r>
              <a:rPr lang="ru-RU" b="1" dirty="0"/>
              <a:t> </a:t>
            </a:r>
            <a:r>
              <a:rPr lang="ru-RU" b="1" dirty="0" err="1" smtClean="0"/>
              <a:t>аналогічні</a:t>
            </a:r>
            <a:r>
              <a:rPr lang="ru-RU" b="1" dirty="0" smtClean="0"/>
              <a:t> </a:t>
            </a:r>
            <a:r>
              <a:rPr lang="ru-RU" b="1" dirty="0" err="1"/>
              <a:t>об'єкти</a:t>
            </a:r>
            <a:r>
              <a:rPr lang="ru-RU" b="1" dirty="0"/>
              <a:t> в </a:t>
            </a:r>
            <a:r>
              <a:rPr lang="ru-RU" b="1" dirty="0" err="1"/>
              <a:t>усьому</a:t>
            </a:r>
            <a:r>
              <a:rPr lang="ru-RU" b="1" dirty="0"/>
              <a:t> списку. </a:t>
            </a:r>
            <a:r>
              <a:rPr lang="ru-RU" b="1" dirty="0" err="1"/>
              <a:t>Далі</a:t>
            </a:r>
            <a:r>
              <a:rPr lang="ru-RU" b="1" dirty="0"/>
              <a:t> </a:t>
            </a:r>
            <a:r>
              <a:rPr lang="ru-RU" b="1" dirty="0" err="1"/>
              <a:t>можна</a:t>
            </a:r>
            <a:r>
              <a:rPr lang="ru-RU" b="1" dirty="0"/>
              <a:t> </a:t>
            </a:r>
            <a:r>
              <a:rPr lang="ru-RU" b="1" dirty="0" err="1"/>
              <a:t>змінювати</a:t>
            </a:r>
            <a:r>
              <a:rPr lang="ru-RU" b="1" dirty="0"/>
              <a:t> </a:t>
            </a:r>
            <a:r>
              <a:rPr lang="ru-RU" b="1" dirty="0" err="1"/>
              <a:t>їхній</a:t>
            </a:r>
            <a:r>
              <a:rPr lang="ru-RU" b="1" dirty="0"/>
              <a:t> формат </a:t>
            </a:r>
            <a:r>
              <a:rPr lang="ru-RU" b="1" dirty="0" err="1" smtClean="0"/>
              <a:t>незалежно</a:t>
            </a:r>
            <a:r>
              <a:rPr lang="ru-RU" b="1" dirty="0" smtClean="0"/>
              <a:t> </a:t>
            </a:r>
            <a:r>
              <a:rPr lang="ru-RU" b="1" dirty="0" err="1"/>
              <a:t>від</a:t>
            </a:r>
            <a:r>
              <a:rPr lang="ru-RU" b="1" dirty="0"/>
              <a:t> формату </a:t>
            </a:r>
            <a:r>
              <a:rPr lang="ru-RU" b="1" dirty="0" err="1"/>
              <a:t>іншого</a:t>
            </a:r>
            <a:r>
              <a:rPr lang="ru-RU" b="1" dirty="0"/>
              <a:t> тексту списку </a:t>
            </a:r>
            <a:r>
              <a:rPr lang="ru-RU" b="1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FA83-BC8D-41CB-801B-AAB1B736F22F}" type="datetime1">
              <a:rPr lang="uk-UA" smtClean="0"/>
              <a:t>12.01.2013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642918"/>
            <a:ext cx="3024192" cy="360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677333" y="2857496"/>
            <a:ext cx="3466667" cy="334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Прямая со стрелкой 10"/>
          <p:cNvCxnSpPr/>
          <p:nvPr/>
        </p:nvCxnSpPr>
        <p:spPr>
          <a:xfrm rot="16200000" flipV="1">
            <a:off x="4572000" y="4500570"/>
            <a:ext cx="1071570" cy="35719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Автоматичне</a:t>
            </a:r>
            <a:r>
              <a:rPr lang="ru-RU" b="1" dirty="0" smtClean="0"/>
              <a:t> </a:t>
            </a:r>
            <a:r>
              <a:rPr lang="ru-RU" b="1" dirty="0" err="1" smtClean="0"/>
              <a:t>форматування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285860"/>
            <a:ext cx="4281518" cy="4840303"/>
          </a:xfrm>
        </p:spPr>
        <p:txBody>
          <a:bodyPr>
            <a:noAutofit/>
          </a:bodyPr>
          <a:lstStyle/>
          <a:p>
            <a:pPr marL="0" indent="533400">
              <a:buNone/>
            </a:pPr>
            <a:r>
              <a:rPr lang="ru-RU" sz="1800" b="1" dirty="0" err="1"/>
              <a:t>Ще</a:t>
            </a:r>
            <a:r>
              <a:rPr lang="ru-RU" sz="1800" b="1" dirty="0"/>
              <a:t> </a:t>
            </a:r>
            <a:r>
              <a:rPr lang="ru-RU" sz="1800" b="1" dirty="0" err="1"/>
              <a:t>однією</a:t>
            </a:r>
            <a:r>
              <a:rPr lang="ru-RU" sz="1800" b="1" dirty="0"/>
              <a:t> </a:t>
            </a:r>
            <a:r>
              <a:rPr lang="ru-RU" sz="1800" b="1" dirty="0" err="1"/>
              <a:t>особливістю</a:t>
            </a:r>
            <a:r>
              <a:rPr lang="ru-RU" sz="1800" b="1" dirty="0"/>
              <a:t> </a:t>
            </a:r>
            <a:r>
              <a:rPr lang="ru-RU" sz="1800" b="1" dirty="0" err="1"/>
              <a:t>форматування</a:t>
            </a:r>
            <a:r>
              <a:rPr lang="ru-RU" sz="1800" b="1" dirty="0"/>
              <a:t> </a:t>
            </a:r>
            <a:r>
              <a:rPr lang="ru-RU" sz="1800" b="1" dirty="0" err="1"/>
              <a:t>списків</a:t>
            </a:r>
            <a:r>
              <a:rPr lang="ru-RU" sz="1800" b="1" dirty="0"/>
              <a:t> </a:t>
            </a:r>
            <a:r>
              <a:rPr lang="ru-RU" sz="1800" b="1" dirty="0" err="1"/>
              <a:t>є</a:t>
            </a:r>
            <a:r>
              <a:rPr lang="ru-RU" sz="1800" b="1" dirty="0"/>
              <a:t> так </a:t>
            </a:r>
            <a:r>
              <a:rPr lang="ru-RU" sz="1800" b="1" dirty="0" err="1"/>
              <a:t>зване</a:t>
            </a:r>
            <a:r>
              <a:rPr lang="ru-RU" sz="1800" b="1" i="1" dirty="0"/>
              <a:t> </a:t>
            </a:r>
            <a:r>
              <a:rPr lang="ru-RU" sz="1800" b="1" i="1" dirty="0" err="1" smtClean="0"/>
              <a:t>автоматичне</a:t>
            </a:r>
            <a:r>
              <a:rPr lang="ru-RU" sz="1800" b="1" i="1" dirty="0" smtClean="0"/>
              <a:t> </a:t>
            </a:r>
            <a:r>
              <a:rPr lang="ru-RU" sz="1800" b="1" i="1" dirty="0" err="1"/>
              <a:t>форматування</a:t>
            </a:r>
            <a:r>
              <a:rPr lang="ru-RU" sz="1800" b="1" i="1" dirty="0"/>
              <a:t>.</a:t>
            </a:r>
            <a:r>
              <a:rPr lang="ru-RU" sz="1800" b="1" dirty="0"/>
              <a:t> </a:t>
            </a:r>
            <a:r>
              <a:rPr lang="ru-RU" sz="1800" b="1" dirty="0" err="1"/>
              <a:t>Якщо</a:t>
            </a:r>
            <a:r>
              <a:rPr lang="ru-RU" sz="1800" b="1" dirty="0"/>
              <a:t> </a:t>
            </a:r>
            <a:r>
              <a:rPr lang="ru-RU" sz="1800" b="1" dirty="0" err="1"/>
              <a:t>ви</a:t>
            </a:r>
            <a:r>
              <a:rPr lang="ru-RU" sz="1800" b="1" dirty="0"/>
              <a:t> ввели перший </a:t>
            </a:r>
            <a:r>
              <a:rPr lang="ru-RU" sz="1800" b="1" dirty="0" err="1"/>
              <a:t>елемент</a:t>
            </a:r>
            <a:r>
              <a:rPr lang="ru-RU" sz="1800" b="1" dirty="0"/>
              <a:t> списку </a:t>
            </a:r>
            <a:r>
              <a:rPr lang="ru-RU" sz="1800" b="1" dirty="0" err="1"/>
              <a:t>і</a:t>
            </a:r>
            <a:r>
              <a:rPr lang="ru-RU" sz="1800" b="1" dirty="0"/>
              <a:t> </a:t>
            </a:r>
            <a:r>
              <a:rPr lang="ru-RU" sz="1800" b="1" dirty="0" err="1" smtClean="0"/>
              <a:t>відформатували</a:t>
            </a:r>
            <a:r>
              <a:rPr lang="ru-RU" sz="1800" b="1" dirty="0" smtClean="0"/>
              <a:t> </a:t>
            </a:r>
            <a:r>
              <a:rPr lang="ru-RU" sz="1800" b="1" dirty="0" err="1"/>
              <a:t>його</a:t>
            </a:r>
            <a:r>
              <a:rPr lang="ru-RU" sz="1800" b="1" dirty="0"/>
              <a:t> </a:t>
            </a:r>
            <a:r>
              <a:rPr lang="ru-RU" sz="1800" b="1" dirty="0" err="1"/>
              <a:t>певним</a:t>
            </a:r>
            <a:r>
              <a:rPr lang="ru-RU" sz="1800" b="1" dirty="0"/>
              <a:t> чином, то </a:t>
            </a:r>
            <a:r>
              <a:rPr lang="ru-RU" sz="1800" b="1" dirty="0" err="1"/>
              <a:t>програма</a:t>
            </a:r>
            <a:r>
              <a:rPr lang="ru-RU" sz="1800" b="1" dirty="0"/>
              <a:t> автоматично </a:t>
            </a:r>
            <a:r>
              <a:rPr lang="ru-RU" sz="1800" b="1" dirty="0" err="1"/>
              <a:t>застосовуватиме</a:t>
            </a:r>
            <a:r>
              <a:rPr lang="ru-RU" sz="1800" b="1" dirty="0"/>
              <a:t> </a:t>
            </a:r>
            <a:r>
              <a:rPr lang="ru-RU" sz="1800" b="1" dirty="0" err="1"/>
              <a:t>такий</a:t>
            </a:r>
            <a:r>
              <a:rPr lang="ru-RU" sz="1800" b="1" dirty="0"/>
              <a:t> </a:t>
            </a:r>
            <a:r>
              <a:rPr lang="ru-RU" sz="1800" b="1" dirty="0" err="1"/>
              <a:t>саме</a:t>
            </a:r>
            <a:r>
              <a:rPr lang="ru-RU" sz="1800" b="1" dirty="0"/>
              <a:t> формат </a:t>
            </a:r>
            <a:r>
              <a:rPr lang="ru-RU" sz="1800" b="1" dirty="0" err="1"/>
              <a:t>і</a:t>
            </a:r>
            <a:r>
              <a:rPr lang="ru-RU" sz="1800" b="1" dirty="0"/>
              <a:t> для </a:t>
            </a:r>
            <a:r>
              <a:rPr lang="ru-RU" sz="1800" b="1" dirty="0" err="1"/>
              <a:t>інших</a:t>
            </a:r>
            <a:r>
              <a:rPr lang="ru-RU" sz="1800" b="1" dirty="0"/>
              <a:t> </a:t>
            </a:r>
            <a:r>
              <a:rPr lang="ru-RU" sz="1800" b="1" dirty="0" err="1"/>
              <a:t>елементів</a:t>
            </a:r>
            <a:r>
              <a:rPr lang="ru-RU" sz="1800" b="1" dirty="0"/>
              <a:t> </a:t>
            </a:r>
            <a:r>
              <a:rPr lang="ru-RU" sz="1800" b="1" dirty="0" err="1"/>
              <a:t>цього</a:t>
            </a:r>
            <a:r>
              <a:rPr lang="ru-RU" sz="1800" b="1" dirty="0"/>
              <a:t> списку </a:t>
            </a:r>
            <a:r>
              <a:rPr lang="ru-RU" sz="1800" b="1" dirty="0" err="1"/>
              <a:t>під</a:t>
            </a:r>
            <a:r>
              <a:rPr lang="ru-RU" sz="1800" b="1" dirty="0"/>
              <a:t> час </a:t>
            </a:r>
            <a:r>
              <a:rPr lang="ru-RU" sz="1800" b="1" dirty="0" err="1"/>
              <a:t>їх</a:t>
            </a:r>
            <a:r>
              <a:rPr lang="ru-RU" sz="1800" b="1" dirty="0"/>
              <a:t> </a:t>
            </a:r>
            <a:r>
              <a:rPr lang="ru-RU" sz="1800" b="1" dirty="0" err="1" smtClean="0"/>
              <a:t>уведення</a:t>
            </a:r>
            <a:r>
              <a:rPr lang="ru-RU" sz="1800" b="1" dirty="0"/>
              <a:t>. </a:t>
            </a:r>
            <a:endParaRPr lang="ru-RU" sz="1800" b="1" dirty="0" smtClean="0"/>
          </a:p>
          <a:p>
            <a:pPr marL="0" indent="533400">
              <a:buNone/>
            </a:pPr>
            <a:r>
              <a:rPr lang="ru-RU" sz="1800" b="1" dirty="0" smtClean="0"/>
              <a:t>Прикладом </a:t>
            </a:r>
            <a:r>
              <a:rPr lang="ru-RU" sz="1800" b="1" dirty="0" err="1"/>
              <a:t>застосування</a:t>
            </a:r>
            <a:r>
              <a:rPr lang="ru-RU" sz="1800" b="1" dirty="0"/>
              <a:t> такого </a:t>
            </a:r>
            <a:r>
              <a:rPr lang="ru-RU" sz="1800" b="1" dirty="0" err="1"/>
              <a:t>форматування</a:t>
            </a:r>
            <a:r>
              <a:rPr lang="ru-RU" sz="1800" b="1" dirty="0"/>
              <a:t> </a:t>
            </a:r>
            <a:r>
              <a:rPr lang="ru-RU" sz="1800" b="1" dirty="0" err="1"/>
              <a:t>може</a:t>
            </a:r>
            <a:r>
              <a:rPr lang="ru-RU" sz="1800" b="1" dirty="0"/>
              <a:t> бути </a:t>
            </a:r>
            <a:r>
              <a:rPr lang="ru-RU" sz="1800" b="1" dirty="0" err="1"/>
              <a:t>створення</a:t>
            </a:r>
            <a:r>
              <a:rPr lang="ru-RU" sz="1800" b="1" dirty="0"/>
              <a:t> </a:t>
            </a:r>
            <a:r>
              <a:rPr lang="ru-RU" sz="1800" b="1" dirty="0" err="1"/>
              <a:t>списків</a:t>
            </a:r>
            <a:r>
              <a:rPr lang="ru-RU" sz="1800" b="1" dirty="0"/>
              <a:t> </a:t>
            </a:r>
            <a:r>
              <a:rPr lang="ru-RU" sz="1800" b="1" dirty="0" err="1"/>
              <a:t>означень</a:t>
            </a:r>
            <a:r>
              <a:rPr lang="ru-RU" sz="1800" b="1" dirty="0"/>
              <a:t> </a:t>
            </a:r>
            <a:r>
              <a:rPr lang="ru-RU" sz="1800" b="1" dirty="0" err="1"/>
              <a:t>термінів</a:t>
            </a:r>
            <a:r>
              <a:rPr lang="ru-RU" sz="1800" b="1" dirty="0"/>
              <a:t>. У </a:t>
            </a:r>
            <a:r>
              <a:rPr lang="ru-RU" sz="1800" b="1" dirty="0" err="1"/>
              <a:t>наступних</a:t>
            </a:r>
            <a:r>
              <a:rPr lang="ru-RU" sz="1800" b="1" dirty="0"/>
              <a:t> рядках списку </a:t>
            </a:r>
            <a:r>
              <a:rPr lang="ru-RU" sz="1800" b="1" dirty="0" err="1"/>
              <a:t>таке</a:t>
            </a:r>
            <a:r>
              <a:rPr lang="ru-RU" sz="1800" b="1" dirty="0"/>
              <a:t> </a:t>
            </a:r>
            <a:r>
              <a:rPr lang="ru-RU" sz="1800" b="1" dirty="0" err="1"/>
              <a:t>форматування</a:t>
            </a:r>
            <a:r>
              <a:rPr lang="ru-RU" sz="1800" b="1" dirty="0"/>
              <a:t> </a:t>
            </a:r>
            <a:r>
              <a:rPr lang="ru-RU" sz="1800" b="1" dirty="0" smtClean="0"/>
              <a:t>буде </a:t>
            </a:r>
            <a:r>
              <a:rPr lang="ru-RU" sz="1800" b="1" dirty="0" err="1"/>
              <a:t>повторюватися</a:t>
            </a:r>
            <a:r>
              <a:rPr lang="ru-RU" sz="1800" b="1" dirty="0"/>
              <a:t> та автоматично </a:t>
            </a:r>
            <a:r>
              <a:rPr lang="ru-RU" sz="1800" b="1" dirty="0" err="1"/>
              <a:t>перемикатися</a:t>
            </a:r>
            <a:r>
              <a:rPr lang="ru-RU" sz="1800" b="1" dirty="0"/>
              <a:t> </a:t>
            </a:r>
            <a:r>
              <a:rPr lang="ru-RU" sz="1800" b="1" dirty="0" err="1"/>
              <a:t>з</a:t>
            </a:r>
            <a:r>
              <a:rPr lang="ru-RU" sz="1800" b="1" dirty="0"/>
              <a:t> курсиву на </a:t>
            </a:r>
            <a:r>
              <a:rPr lang="ru-RU" sz="1800" b="1" dirty="0" err="1" smtClean="0"/>
              <a:t>звичайний</a:t>
            </a:r>
            <a:r>
              <a:rPr lang="ru-RU" sz="1800" b="1" dirty="0" smtClean="0"/>
              <a:t> </a:t>
            </a:r>
            <a:r>
              <a:rPr lang="ru-RU" sz="1800" b="1" dirty="0"/>
              <a:t>шрифт </a:t>
            </a:r>
            <a:r>
              <a:rPr lang="ru-RU" sz="1800" b="1" dirty="0" err="1"/>
              <a:t>під</a:t>
            </a:r>
            <a:r>
              <a:rPr lang="ru-RU" sz="1800" b="1" dirty="0"/>
              <a:t> час </a:t>
            </a:r>
            <a:r>
              <a:rPr lang="ru-RU" sz="1800" b="1" dirty="0" err="1"/>
              <a:t>уведення</a:t>
            </a:r>
            <a:r>
              <a:rPr lang="ru-RU" sz="1800" b="1" dirty="0"/>
              <a:t> </a:t>
            </a:r>
            <a:r>
              <a:rPr lang="ru-RU" sz="1800" b="1" dirty="0" err="1"/>
              <a:t>роздільника</a:t>
            </a:r>
            <a:r>
              <a:rPr lang="ru-RU" sz="1800" b="1" dirty="0"/>
              <a:t> (знака тире).</a:t>
            </a:r>
            <a:endParaRPr lang="ru-RU" sz="1800" dirty="0"/>
          </a:p>
          <a:p>
            <a:pPr marL="0" indent="533400">
              <a:buNone/>
            </a:pPr>
            <a:endParaRPr lang="ru-RU" sz="18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dirty="0" err="1"/>
              <a:t>Міста-герої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:</a:t>
            </a:r>
          </a:p>
          <a:p>
            <a:pPr lvl="0"/>
            <a:r>
              <a:rPr lang="ru-RU" i="1" dirty="0" err="1"/>
              <a:t>Керч</a:t>
            </a:r>
            <a:r>
              <a:rPr lang="ru-RU" dirty="0"/>
              <a:t> — </a:t>
            </a:r>
            <a:r>
              <a:rPr lang="ru-RU" dirty="0" err="1"/>
              <a:t>місто</a:t>
            </a:r>
            <a:r>
              <a:rPr lang="ru-RU" dirty="0"/>
              <a:t> </a:t>
            </a:r>
            <a:r>
              <a:rPr lang="ru-RU" dirty="0" err="1"/>
              <a:t>республіканського</a:t>
            </a:r>
            <a:r>
              <a:rPr lang="ru-RU" dirty="0"/>
              <a:t> </a:t>
            </a:r>
            <a:r>
              <a:rPr lang="ru-RU" dirty="0" err="1"/>
              <a:t>підпорядкування</a:t>
            </a:r>
            <a:r>
              <a:rPr lang="ru-RU" dirty="0"/>
              <a:t> в АР </a:t>
            </a:r>
            <a:r>
              <a:rPr lang="ru-RU" dirty="0" err="1"/>
              <a:t>Крим</a:t>
            </a:r>
            <a:r>
              <a:rPr lang="ru-RU" dirty="0"/>
              <a:t>. </a:t>
            </a:r>
            <a:r>
              <a:rPr lang="ru-RU" dirty="0" err="1"/>
              <a:t>Розташоване</a:t>
            </a:r>
            <a:r>
              <a:rPr lang="ru-RU" dirty="0"/>
              <a:t> на </a:t>
            </a:r>
            <a:r>
              <a:rPr lang="ru-RU" dirty="0" err="1"/>
              <a:t>узбережжі</a:t>
            </a:r>
            <a:r>
              <a:rPr lang="ru-RU" dirty="0"/>
              <a:t> </a:t>
            </a:r>
            <a:r>
              <a:rPr lang="ru-RU" dirty="0" err="1" smtClean="0"/>
              <a:t>Керченської</a:t>
            </a:r>
            <a:r>
              <a:rPr lang="ru-RU" dirty="0" smtClean="0"/>
              <a:t> </a:t>
            </a:r>
            <a:r>
              <a:rPr lang="ru-RU" dirty="0"/>
              <a:t>протоки, на </a:t>
            </a:r>
            <a:r>
              <a:rPr lang="ru-RU" dirty="0" err="1"/>
              <a:t>сході</a:t>
            </a:r>
            <a:r>
              <a:rPr lang="ru-RU" dirty="0"/>
              <a:t> </a:t>
            </a:r>
            <a:r>
              <a:rPr lang="ru-RU" dirty="0" err="1"/>
              <a:t>Керченського</a:t>
            </a:r>
            <a:r>
              <a:rPr lang="ru-RU" dirty="0"/>
              <a:t> </a:t>
            </a:r>
            <a:r>
              <a:rPr lang="ru-RU" dirty="0" err="1"/>
              <a:t>півострова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Чорним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Азовським</a:t>
            </a:r>
            <a:r>
              <a:rPr lang="ru-RU" dirty="0"/>
              <a:t> морями.</a:t>
            </a:r>
          </a:p>
          <a:p>
            <a:pPr lvl="0"/>
            <a:r>
              <a:rPr lang="ru-RU" i="1" cap="small" dirty="0" err="1"/>
              <a:t>Київ</a:t>
            </a:r>
            <a:r>
              <a:rPr lang="ru-RU" dirty="0"/>
              <a:t> — </a:t>
            </a:r>
            <a:r>
              <a:rPr lang="ru-RU" dirty="0" err="1"/>
              <a:t>столиця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найбільших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найстаріших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. </a:t>
            </a:r>
            <a:r>
              <a:rPr lang="ru-RU" dirty="0" err="1"/>
              <a:t>Розташований</a:t>
            </a:r>
            <a:r>
              <a:rPr lang="ru-RU" dirty="0"/>
              <a:t> у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течії</a:t>
            </a:r>
            <a:r>
              <a:rPr lang="ru-RU" dirty="0"/>
              <a:t> </a:t>
            </a:r>
            <a:r>
              <a:rPr lang="ru-RU" dirty="0" err="1"/>
              <a:t>Дніпра</a:t>
            </a:r>
            <a:r>
              <a:rPr lang="ru-RU" dirty="0"/>
              <a:t>, в </a:t>
            </a:r>
            <a:r>
              <a:rPr lang="ru-RU" dirty="0" err="1"/>
              <a:t>північній</a:t>
            </a:r>
            <a:r>
              <a:rPr lang="ru-RU" dirty="0"/>
              <a:t> </a:t>
            </a:r>
            <a:r>
              <a:rPr lang="ru-RU" dirty="0" err="1"/>
              <a:t>Наддніпрянщині</a:t>
            </a:r>
            <a:r>
              <a:rPr lang="ru-RU" dirty="0"/>
              <a:t>. </a:t>
            </a:r>
            <a:r>
              <a:rPr lang="ru-RU" dirty="0" err="1"/>
              <a:t>Провідний</a:t>
            </a:r>
            <a:r>
              <a:rPr lang="ru-RU" dirty="0"/>
              <a:t> </a:t>
            </a:r>
            <a:r>
              <a:rPr lang="ru-RU" dirty="0" err="1"/>
              <a:t>політичний</a:t>
            </a:r>
            <a:r>
              <a:rPr lang="ru-RU" dirty="0"/>
              <a:t>, </a:t>
            </a:r>
            <a:r>
              <a:rPr lang="ru-RU" dirty="0" err="1"/>
              <a:t>соціально-економічний</a:t>
            </a:r>
            <a:r>
              <a:rPr lang="ru-RU" dirty="0"/>
              <a:t> та </a:t>
            </a:r>
            <a:r>
              <a:rPr lang="ru-RU" dirty="0" err="1"/>
              <a:t>науковий</a:t>
            </a:r>
            <a:r>
              <a:rPr lang="ru-RU" dirty="0"/>
              <a:t> центр </a:t>
            </a:r>
            <a:r>
              <a:rPr lang="ru-RU" dirty="0" err="1"/>
              <a:t>країни</a:t>
            </a:r>
            <a:r>
              <a:rPr lang="ru-RU" dirty="0"/>
              <a:t>.</a:t>
            </a:r>
          </a:p>
          <a:p>
            <a:pPr lvl="0"/>
            <a:r>
              <a:rPr lang="ru-RU" i="1" dirty="0"/>
              <a:t>Одеса</a:t>
            </a:r>
            <a:r>
              <a:rPr lang="ru-RU" dirty="0"/>
              <a:t> — </a:t>
            </a:r>
            <a:r>
              <a:rPr lang="ru-RU" dirty="0" err="1"/>
              <a:t>місто</a:t>
            </a:r>
            <a:r>
              <a:rPr lang="ru-RU" dirty="0"/>
              <a:t> на </a:t>
            </a:r>
            <a:r>
              <a:rPr lang="ru-RU" dirty="0" err="1"/>
              <a:t>чорноморському</a:t>
            </a:r>
            <a:r>
              <a:rPr lang="ru-RU" dirty="0"/>
              <a:t> </a:t>
            </a:r>
            <a:r>
              <a:rPr lang="ru-RU" dirty="0" err="1"/>
              <a:t>узбережжі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/>
              <a:t>, </a:t>
            </a:r>
            <a:r>
              <a:rPr lang="ru-RU" dirty="0" err="1"/>
              <a:t>найбільший</a:t>
            </a:r>
            <a:r>
              <a:rPr lang="ru-RU" dirty="0"/>
              <a:t> </a:t>
            </a:r>
            <a:r>
              <a:rPr lang="ru-RU" dirty="0" err="1"/>
              <a:t>морський</a:t>
            </a:r>
            <a:r>
              <a:rPr lang="ru-RU" dirty="0"/>
              <a:t> порт в </a:t>
            </a:r>
            <a:r>
              <a:rPr lang="ru-RU" dirty="0" err="1"/>
              <a:t>країні</a:t>
            </a:r>
            <a:r>
              <a:rPr lang="ru-RU" dirty="0"/>
              <a:t>, </a:t>
            </a:r>
            <a:r>
              <a:rPr lang="ru-RU" dirty="0" err="1"/>
              <a:t>місто</a:t>
            </a:r>
            <a:r>
              <a:rPr lang="ru-RU" dirty="0"/>
              <a:t> </a:t>
            </a:r>
            <a:r>
              <a:rPr lang="ru-RU" dirty="0" err="1"/>
              <a:t>обласного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центр </a:t>
            </a:r>
            <a:r>
              <a:rPr lang="ru-RU" dirty="0" err="1"/>
              <a:t>Одеської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.</a:t>
            </a:r>
          </a:p>
          <a:p>
            <a:r>
              <a:rPr lang="ru-RU" i="1" dirty="0"/>
              <a:t>Севастополь</a:t>
            </a:r>
            <a:r>
              <a:rPr lang="ru-RU" dirty="0"/>
              <a:t> — </a:t>
            </a:r>
            <a:r>
              <a:rPr lang="ru-RU" dirty="0" err="1"/>
              <a:t>портове</a:t>
            </a:r>
            <a:r>
              <a:rPr lang="ru-RU" dirty="0"/>
              <a:t> </a:t>
            </a:r>
            <a:r>
              <a:rPr lang="ru-RU" dirty="0" err="1"/>
              <a:t>місто</a:t>
            </a:r>
            <a:r>
              <a:rPr lang="ru-RU" dirty="0"/>
              <a:t> державного </a:t>
            </a:r>
            <a:r>
              <a:rPr lang="ru-RU" dirty="0" err="1"/>
              <a:t>підпорядкування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 </a:t>
            </a:r>
            <a:r>
              <a:rPr lang="ru-RU" dirty="0" err="1"/>
              <a:t>Місто</a:t>
            </a:r>
            <a:r>
              <a:rPr lang="ru-RU" dirty="0"/>
              <a:t> </a:t>
            </a:r>
            <a:r>
              <a:rPr lang="ru-RU" dirty="0" err="1"/>
              <a:t>розташоване</a:t>
            </a:r>
            <a:r>
              <a:rPr lang="ru-RU" dirty="0"/>
              <a:t> на </a:t>
            </a:r>
            <a:r>
              <a:rPr lang="ru-RU" dirty="0" err="1" smtClean="0"/>
              <a:t>південному</a:t>
            </a:r>
            <a:r>
              <a:rPr lang="ru-RU" dirty="0" smtClean="0"/>
              <a:t> </a:t>
            </a:r>
            <a:r>
              <a:rPr lang="ru-RU" dirty="0" err="1"/>
              <a:t>заході</a:t>
            </a:r>
            <a:r>
              <a:rPr lang="ru-RU" dirty="0"/>
              <a:t> </a:t>
            </a:r>
            <a:r>
              <a:rPr lang="ru-RU" dirty="0" err="1"/>
              <a:t>Кримського</a:t>
            </a:r>
            <a:r>
              <a:rPr lang="ru-RU" dirty="0"/>
              <a:t> </a:t>
            </a:r>
            <a:r>
              <a:rPr lang="ru-RU" dirty="0" err="1"/>
              <a:t>півострова</a:t>
            </a:r>
            <a:r>
              <a:rPr lang="ru-RU" dirty="0"/>
              <a:t>,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узбережжі</a:t>
            </a:r>
            <a:r>
              <a:rPr lang="ru-RU" dirty="0"/>
              <a:t> </a:t>
            </a:r>
            <a:r>
              <a:rPr lang="ru-RU" dirty="0" err="1"/>
              <a:t>численних</a:t>
            </a:r>
            <a:r>
              <a:rPr lang="ru-RU" dirty="0"/>
              <a:t> бухт Чорного моря.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AB7E6-8AB2-4D72-BC61-AF0354F258FF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42844" y="274638"/>
            <a:ext cx="9001156" cy="1143000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Вікно для створення нового стилю списку</a:t>
            </a:r>
            <a:endParaRPr lang="ru-RU" sz="36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214414" y="1357298"/>
            <a:ext cx="615731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8CD5-5965-47D8-858B-A0C33F84B2A4}" type="datetime1">
              <a:rPr lang="uk-UA" smtClean="0"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7517-69BE-41D3-8D95-45F4FDE1D4C2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Табуляція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3"/>
            <a:ext cx="8543956" cy="2714644"/>
          </a:xfrm>
        </p:spPr>
        <p:txBody>
          <a:bodyPr>
            <a:normAutofit fontScale="92500" lnSpcReduction="10000"/>
          </a:bodyPr>
          <a:lstStyle/>
          <a:p>
            <a:pPr marL="0" indent="533400">
              <a:buNone/>
            </a:pPr>
            <a:r>
              <a:rPr lang="ru-RU" dirty="0" smtClean="0"/>
              <a:t>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табуляції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розташувати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тексту в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 smtClean="0"/>
              <a:t>місцях</a:t>
            </a:r>
            <a:r>
              <a:rPr lang="ru-RU" dirty="0" smtClean="0"/>
              <a:t> </a:t>
            </a:r>
            <a:r>
              <a:rPr lang="ru-RU" dirty="0"/>
              <a:t>рядка. </a:t>
            </a:r>
            <a:r>
              <a:rPr lang="ru-RU" dirty="0" err="1"/>
              <a:t>Простір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об'єктами</a:t>
            </a:r>
            <a:r>
              <a:rPr lang="ru-RU" dirty="0"/>
              <a:t> в рядку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заповнити</a:t>
            </a:r>
            <a:r>
              <a:rPr lang="ru-RU" dirty="0"/>
              <a:t> </a:t>
            </a:r>
            <a:r>
              <a:rPr lang="ru-RU" dirty="0" err="1"/>
              <a:t>послідовністю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символів</a:t>
            </a:r>
            <a:r>
              <a:rPr lang="ru-RU" dirty="0"/>
              <a:t> (</a:t>
            </a:r>
            <a:r>
              <a:rPr lang="ru-RU" dirty="0" err="1"/>
              <a:t>крапками</a:t>
            </a:r>
            <a:r>
              <a:rPr lang="ru-RU" dirty="0"/>
              <a:t>, тире, </a:t>
            </a:r>
            <a:r>
              <a:rPr lang="ru-RU" dirty="0" err="1"/>
              <a:t>підкресленням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endParaRPr lang="ru-RU" dirty="0" smtClean="0"/>
          </a:p>
          <a:p>
            <a:pPr marL="0" indent="533400">
              <a:buNone/>
            </a:pPr>
            <a:r>
              <a:rPr lang="ru-RU" dirty="0" smtClean="0"/>
              <a:t>Приклад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/>
              <a:t>табуляції</a:t>
            </a:r>
            <a:r>
              <a:rPr lang="ru-RU" dirty="0"/>
              <a:t>: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CA455-5E84-4DBA-BC11-127BC761A7D4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half" idx="4294967295"/>
          </p:nvPr>
        </p:nvSpPr>
        <p:spPr>
          <a:xfrm>
            <a:off x="500034" y="3929067"/>
            <a:ext cx="8429684" cy="235745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Зима	</a:t>
            </a:r>
            <a:r>
              <a:rPr lang="ru-RU" b="1" dirty="0" smtClean="0"/>
              <a:t>	Весна</a:t>
            </a:r>
            <a:r>
              <a:rPr lang="ru-RU" b="1" dirty="0"/>
              <a:t>	</a:t>
            </a:r>
            <a:r>
              <a:rPr lang="ru-RU" b="1" dirty="0" smtClean="0"/>
              <a:t> </a:t>
            </a:r>
            <a:r>
              <a:rPr lang="ru-RU" b="1" dirty="0" err="1"/>
              <a:t>Літо</a:t>
            </a:r>
            <a:r>
              <a:rPr lang="ru-RU" b="1" dirty="0"/>
              <a:t>	          </a:t>
            </a:r>
            <a:r>
              <a:rPr lang="ru-RU" b="1" dirty="0" err="1" smtClean="0"/>
              <a:t>Осінь</a:t>
            </a:r>
            <a:r>
              <a:rPr lang="ru-RU" b="1" dirty="0" smtClean="0"/>
              <a:t> </a:t>
            </a:r>
            <a:endParaRPr lang="ru-RU" dirty="0"/>
          </a:p>
          <a:p>
            <a:pPr>
              <a:buNone/>
            </a:pPr>
            <a:r>
              <a:rPr lang="ru-RU" i="1" dirty="0" err="1"/>
              <a:t>Грудень</a:t>
            </a:r>
            <a:r>
              <a:rPr lang="ru-RU" i="1" dirty="0"/>
              <a:t> 	</a:t>
            </a:r>
            <a:r>
              <a:rPr lang="ru-RU" i="1" dirty="0" err="1"/>
              <a:t>Березень</a:t>
            </a:r>
            <a:r>
              <a:rPr lang="ru-RU" i="1" dirty="0"/>
              <a:t> 	Червень 	</a:t>
            </a:r>
            <a:r>
              <a:rPr lang="ru-RU" i="1" dirty="0" err="1"/>
              <a:t>Вересень</a:t>
            </a:r>
            <a:r>
              <a:rPr lang="ru-RU" i="1" dirty="0"/>
              <a:t> </a:t>
            </a:r>
            <a:endParaRPr lang="ru-RU" dirty="0"/>
          </a:p>
          <a:p>
            <a:pPr>
              <a:buNone/>
            </a:pPr>
            <a:r>
              <a:rPr lang="ru-RU" i="1" dirty="0" err="1"/>
              <a:t>Січень</a:t>
            </a:r>
            <a:r>
              <a:rPr lang="ru-RU" i="1" dirty="0"/>
              <a:t> 	</a:t>
            </a:r>
            <a:r>
              <a:rPr lang="ru-RU" i="1" dirty="0" err="1"/>
              <a:t>Квітень</a:t>
            </a:r>
            <a:r>
              <a:rPr lang="ru-RU" i="1" dirty="0"/>
              <a:t> </a:t>
            </a:r>
            <a:r>
              <a:rPr lang="en-US" i="1" dirty="0"/>
              <a:t>	</a:t>
            </a:r>
            <a:r>
              <a:rPr lang="ru-RU" i="1" dirty="0"/>
              <a:t>Липень </a:t>
            </a:r>
            <a:r>
              <a:rPr lang="en-US" i="1" dirty="0"/>
              <a:t>	</a:t>
            </a:r>
            <a:r>
              <a:rPr lang="ru-RU" i="1" dirty="0" err="1"/>
              <a:t>Жовтень</a:t>
            </a:r>
            <a:r>
              <a:rPr lang="ru-RU" i="1" dirty="0"/>
              <a:t> </a:t>
            </a:r>
            <a:endParaRPr lang="ru-RU" dirty="0"/>
          </a:p>
          <a:p>
            <a:pPr>
              <a:buNone/>
            </a:pPr>
            <a:r>
              <a:rPr lang="ru-RU" i="1" dirty="0" err="1"/>
              <a:t>Лютий</a:t>
            </a:r>
            <a:r>
              <a:rPr lang="ru-RU" i="1" dirty="0"/>
              <a:t> </a:t>
            </a:r>
            <a:r>
              <a:rPr lang="en-US" i="1" dirty="0"/>
              <a:t>	</a:t>
            </a:r>
            <a:r>
              <a:rPr lang="ru-RU" i="1" dirty="0" err="1"/>
              <a:t>Травень</a:t>
            </a:r>
            <a:r>
              <a:rPr lang="ru-RU" i="1" dirty="0"/>
              <a:t> </a:t>
            </a:r>
            <a:r>
              <a:rPr lang="en-US" i="1" dirty="0"/>
              <a:t>	</a:t>
            </a:r>
            <a:r>
              <a:rPr lang="ru-RU" i="1" dirty="0" err="1"/>
              <a:t>Серпень</a:t>
            </a:r>
            <a:r>
              <a:rPr lang="ru-RU" i="1" dirty="0"/>
              <a:t> </a:t>
            </a:r>
            <a:r>
              <a:rPr lang="en-US" i="1" dirty="0"/>
              <a:t>	</a:t>
            </a:r>
            <a:r>
              <a:rPr lang="ru-RU" i="1" dirty="0" smtClean="0"/>
              <a:t>Листопад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b="1" dirty="0" err="1" smtClean="0"/>
              <a:t>Типи</a:t>
            </a:r>
            <a:r>
              <a:rPr lang="ru-RU" b="1" dirty="0" smtClean="0"/>
              <a:t> </a:t>
            </a:r>
            <a:r>
              <a:rPr lang="ru-RU" b="1" dirty="0" err="1" smtClean="0"/>
              <a:t>табуляції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286411"/>
          </a:xfrm>
        </p:spPr>
        <p:txBody>
          <a:bodyPr>
            <a:normAutofit fontScale="77500" lnSpcReduction="20000"/>
          </a:bodyPr>
          <a:lstStyle/>
          <a:p>
            <a:pPr marL="0" indent="355600"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/>
              <a:t>тексту таким чином на </a:t>
            </a:r>
            <a:r>
              <a:rPr lang="ru-RU" dirty="0" err="1"/>
              <a:t>лінійці</a:t>
            </a:r>
            <a:r>
              <a:rPr lang="ru-RU" dirty="0"/>
              <a:t> в </a:t>
            </a:r>
            <a:r>
              <a:rPr lang="ru-RU" dirty="0" err="1"/>
              <a:t>потрібних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 треба </a:t>
            </a:r>
            <a:r>
              <a:rPr lang="ru-RU" dirty="0" err="1" smtClean="0"/>
              <a:t>встановити</a:t>
            </a:r>
            <a:r>
              <a:rPr lang="ru-RU" dirty="0" smtClean="0"/>
              <a:t> </a:t>
            </a:r>
            <a:r>
              <a:rPr lang="ru-RU" dirty="0" err="1"/>
              <a:t>позначки</a:t>
            </a:r>
            <a:r>
              <a:rPr lang="ru-RU" dirty="0"/>
              <a:t> </a:t>
            </a:r>
            <a:r>
              <a:rPr lang="ru-RU" dirty="0" err="1"/>
              <a:t>табуляції</a:t>
            </a:r>
            <a:r>
              <a:rPr lang="ru-RU" dirty="0"/>
              <a:t>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ru-RU" dirty="0" err="1"/>
              <a:t>табуляції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вибираються</a:t>
            </a:r>
            <a:r>
              <a:rPr lang="ru-RU" dirty="0"/>
              <a:t> кнопкою</a:t>
            </a:r>
            <a:r>
              <a:rPr lang="ru-RU" b="1" dirty="0"/>
              <a:t> Тип </a:t>
            </a:r>
            <a:r>
              <a:rPr lang="ru-RU" b="1" dirty="0" err="1"/>
              <a:t>табуляції</a:t>
            </a:r>
            <a:r>
              <a:rPr lang="ru-RU" b="1" dirty="0"/>
              <a:t>,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розташована</a:t>
            </a:r>
            <a:r>
              <a:rPr lang="ru-RU" dirty="0"/>
              <a:t> </a:t>
            </a:r>
            <a:r>
              <a:rPr lang="ru-RU" dirty="0" err="1"/>
              <a:t>зліва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горизонтальної</a:t>
            </a:r>
            <a:r>
              <a:rPr lang="ru-RU" dirty="0"/>
              <a:t> </a:t>
            </a:r>
            <a:r>
              <a:rPr lang="ru-RU" dirty="0" err="1"/>
              <a:t>лінійки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послідовно</a:t>
            </a:r>
            <a:r>
              <a:rPr lang="ru-RU" dirty="0"/>
              <a:t> </a:t>
            </a:r>
            <a:r>
              <a:rPr lang="ru-RU" dirty="0" err="1"/>
              <a:t>вибирати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кнопку, то тип </a:t>
            </a:r>
            <a:r>
              <a:rPr lang="ru-RU" dirty="0" err="1"/>
              <a:t>табуляції</a:t>
            </a:r>
            <a:r>
              <a:rPr lang="ru-RU" dirty="0"/>
              <a:t> буде </a:t>
            </a:r>
            <a:r>
              <a:rPr lang="ru-RU" dirty="0" err="1"/>
              <a:t>змінюватися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/>
              <a:t>встановити</a:t>
            </a:r>
            <a:r>
              <a:rPr lang="ru-RU" dirty="0"/>
              <a:t>:</a:t>
            </a:r>
          </a:p>
          <a:p>
            <a:r>
              <a:rPr lang="ru-RU" dirty="0" err="1" smtClean="0"/>
              <a:t>вирівнювання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лівим</a:t>
            </a:r>
            <a:r>
              <a:rPr lang="ru-RU" dirty="0"/>
              <a:t> </a:t>
            </a:r>
            <a:r>
              <a:rPr lang="ru-RU" dirty="0" err="1" smtClean="0"/>
              <a:t>краєм</a:t>
            </a:r>
            <a:r>
              <a:rPr lang="ru-RU" dirty="0" smtClean="0"/>
              <a:t>   </a:t>
            </a:r>
          </a:p>
          <a:p>
            <a:r>
              <a:rPr lang="ru-RU" dirty="0" err="1" smtClean="0"/>
              <a:t>вирівнювання</a:t>
            </a:r>
            <a:r>
              <a:rPr lang="ru-RU" dirty="0" smtClean="0"/>
              <a:t> </a:t>
            </a:r>
            <a:r>
              <a:rPr lang="ru-RU" dirty="0"/>
              <a:t>по </a:t>
            </a:r>
            <a:r>
              <a:rPr lang="ru-RU" dirty="0" smtClean="0"/>
              <a:t>центру</a:t>
            </a:r>
          </a:p>
          <a:p>
            <a:r>
              <a:rPr lang="ru-RU" dirty="0" err="1" smtClean="0"/>
              <a:t>вирівнювання</a:t>
            </a:r>
            <a:r>
              <a:rPr lang="ru-RU" dirty="0" smtClean="0"/>
              <a:t> </a:t>
            </a:r>
            <a:r>
              <a:rPr lang="ru-RU" dirty="0"/>
              <a:t>за правим </a:t>
            </a:r>
            <a:r>
              <a:rPr lang="ru-RU" dirty="0" err="1"/>
              <a:t>краєм</a:t>
            </a:r>
            <a:r>
              <a:rPr lang="ru-RU" dirty="0"/>
              <a:t>	</a:t>
            </a:r>
            <a:endParaRPr lang="ru-RU" dirty="0" smtClean="0"/>
          </a:p>
          <a:p>
            <a:r>
              <a:rPr lang="ru-RU" dirty="0" err="1" smtClean="0"/>
              <a:t>вирівнювання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розділювачем</a:t>
            </a:r>
            <a:endParaRPr lang="ru-RU" dirty="0"/>
          </a:p>
          <a:p>
            <a:r>
              <a:rPr lang="ru-RU" dirty="0" err="1" smtClean="0"/>
              <a:t>табуляція</a:t>
            </a:r>
            <a:r>
              <a:rPr lang="ru-RU" dirty="0" smtClean="0"/>
              <a:t> </a:t>
            </a:r>
            <a:r>
              <a:rPr lang="ru-RU" dirty="0" err="1"/>
              <a:t>з</a:t>
            </a:r>
            <a:r>
              <a:rPr lang="ru-RU" dirty="0"/>
              <a:t> вертикальною </a:t>
            </a:r>
            <a:r>
              <a:rPr lang="ru-RU" dirty="0" smtClean="0"/>
              <a:t>рискою</a:t>
            </a:r>
          </a:p>
          <a:p>
            <a:pPr marL="0" indent="533400">
              <a:buNone/>
            </a:pP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на </a:t>
            </a:r>
            <a:r>
              <a:rPr lang="ru-RU" dirty="0" err="1"/>
              <a:t>лінійці</a:t>
            </a:r>
            <a:r>
              <a:rPr lang="ru-RU" dirty="0"/>
              <a:t> </a:t>
            </a:r>
            <a:r>
              <a:rPr lang="ru-RU" dirty="0" err="1"/>
              <a:t>відмічають</a:t>
            </a:r>
            <a:r>
              <a:rPr lang="ru-RU" dirty="0"/>
              <a:t> </a:t>
            </a:r>
            <a:r>
              <a:rPr lang="ru-RU" dirty="0" err="1"/>
              <a:t>позицію</a:t>
            </a:r>
            <a:r>
              <a:rPr lang="ru-RU" dirty="0"/>
              <a:t> </a:t>
            </a:r>
            <a:r>
              <a:rPr lang="ru-RU" dirty="0" err="1" smtClean="0"/>
              <a:t>табуляції</a:t>
            </a:r>
            <a:r>
              <a:rPr lang="ru-RU" dirty="0" smtClean="0"/>
              <a:t>.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вводити</a:t>
            </a:r>
            <a:r>
              <a:rPr lang="ru-RU" dirty="0"/>
              <a:t> </a:t>
            </a:r>
            <a:r>
              <a:rPr lang="ru-RU" dirty="0" err="1"/>
              <a:t>потрібний</a:t>
            </a:r>
            <a:r>
              <a:rPr lang="ru-RU" dirty="0"/>
              <a:t> текст. Для </a:t>
            </a:r>
            <a:r>
              <a:rPr lang="ru-RU" dirty="0" err="1"/>
              <a:t>переміщення</a:t>
            </a:r>
            <a:r>
              <a:rPr lang="ru-RU" dirty="0"/>
              <a:t> курсора в </a:t>
            </a:r>
            <a:r>
              <a:rPr lang="ru-RU" dirty="0" err="1"/>
              <a:t>наступну</a:t>
            </a:r>
            <a:r>
              <a:rPr lang="ru-RU" dirty="0"/>
              <a:t> </a:t>
            </a:r>
            <a:r>
              <a:rPr lang="ru-RU" dirty="0" err="1"/>
              <a:t>позицію</a:t>
            </a:r>
            <a:r>
              <a:rPr lang="ru-RU" dirty="0"/>
              <a:t> </a:t>
            </a:r>
            <a:r>
              <a:rPr lang="ru-RU" dirty="0" err="1"/>
              <a:t>табуляції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клавішу</a:t>
            </a:r>
            <a:r>
              <a:rPr lang="ru-RU" dirty="0"/>
              <a:t> </a:t>
            </a:r>
            <a:r>
              <a:rPr lang="en-US" dirty="0"/>
              <a:t>Tab</a:t>
            </a:r>
            <a:r>
              <a:rPr lang="ru-RU" dirty="0"/>
              <a:t> (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прихований</a:t>
            </a:r>
            <a:r>
              <a:rPr lang="ru-RU" dirty="0"/>
              <a:t> знак -&gt;).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39119-2CD8-4819-AFA7-15745D3EA257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19</a:t>
            </a:fld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857496"/>
            <a:ext cx="285752" cy="30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214686"/>
            <a:ext cx="455843" cy="30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3571876"/>
            <a:ext cx="357190" cy="322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3929066"/>
            <a:ext cx="428628" cy="33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00694" y="4286256"/>
            <a:ext cx="21431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2"/>
            <a:r>
              <a:rPr lang="ru-RU" sz="1100" dirty="0"/>
              <a:t/>
            </a:r>
            <a:br>
              <a:rPr lang="ru-RU" sz="1100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Урок 3</a:t>
            </a:r>
          </a:p>
          <a:p>
            <a:r>
              <a:rPr lang="uk-UA" dirty="0" smtClean="0"/>
              <a:t>Списки в текстовому документі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значень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табуляції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0" y="1000108"/>
            <a:ext cx="5000628" cy="5286412"/>
          </a:xfrm>
        </p:spPr>
        <p:txBody>
          <a:bodyPr>
            <a:normAutofit fontScale="55000" lnSpcReduction="20000"/>
          </a:bodyPr>
          <a:lstStyle/>
          <a:p>
            <a:pPr marL="0" indent="266700">
              <a:buNone/>
            </a:pPr>
            <a:r>
              <a:rPr lang="ru-RU" sz="2900" dirty="0"/>
              <a:t>Для </a:t>
            </a:r>
            <a:r>
              <a:rPr lang="ru-RU" sz="2900" dirty="0" err="1"/>
              <a:t>зміни</a:t>
            </a:r>
            <a:r>
              <a:rPr lang="ru-RU" sz="2900" dirty="0"/>
              <a:t> </a:t>
            </a:r>
            <a:r>
              <a:rPr lang="ru-RU" sz="2900" dirty="0" err="1"/>
              <a:t>значень</a:t>
            </a:r>
            <a:r>
              <a:rPr lang="ru-RU" sz="2900" dirty="0"/>
              <a:t> </a:t>
            </a:r>
            <a:r>
              <a:rPr lang="ru-RU" sz="2900" dirty="0" err="1"/>
              <a:t>властивостей</a:t>
            </a:r>
            <a:r>
              <a:rPr lang="ru-RU" sz="2900" dirty="0"/>
              <a:t> </a:t>
            </a:r>
            <a:r>
              <a:rPr lang="ru-RU" sz="2900" dirty="0" err="1" smtClean="0"/>
              <a:t>табуляції</a:t>
            </a:r>
            <a:r>
              <a:rPr lang="ru-RU" sz="2900" dirty="0" smtClean="0"/>
              <a:t> </a:t>
            </a:r>
            <a:r>
              <a:rPr lang="ru-RU" sz="2900" dirty="0" err="1"/>
              <a:t>потрібно</a:t>
            </a:r>
            <a:r>
              <a:rPr lang="ru-RU" sz="2900" dirty="0"/>
              <a:t> </a:t>
            </a:r>
            <a:r>
              <a:rPr lang="ru-RU" sz="2900" dirty="0" err="1"/>
              <a:t>відкрити</a:t>
            </a:r>
            <a:r>
              <a:rPr lang="ru-RU" sz="2900" dirty="0"/>
              <a:t> </a:t>
            </a:r>
            <a:r>
              <a:rPr lang="ru-RU" sz="2900" dirty="0" err="1"/>
              <a:t>діалогове</a:t>
            </a:r>
            <a:r>
              <a:rPr lang="ru-RU" sz="2900" dirty="0"/>
              <a:t> </a:t>
            </a:r>
            <a:r>
              <a:rPr lang="ru-RU" sz="2900" dirty="0" err="1"/>
              <a:t>вікно</a:t>
            </a:r>
            <a:r>
              <a:rPr lang="ru-RU" sz="2900" b="1" dirty="0"/>
              <a:t> </a:t>
            </a:r>
            <a:r>
              <a:rPr lang="ru-RU" sz="2900" b="1" dirty="0" err="1" smtClean="0"/>
              <a:t>Табуляція</a:t>
            </a:r>
            <a:r>
              <a:rPr lang="ru-RU" sz="2900" dirty="0" smtClean="0"/>
              <a:t>, </a:t>
            </a:r>
            <a:r>
              <a:rPr lang="ru-RU" sz="2900" dirty="0" err="1"/>
              <a:t>двічі</a:t>
            </a:r>
            <a:r>
              <a:rPr lang="ru-RU" sz="2900" dirty="0"/>
              <a:t> клацнувши </a:t>
            </a:r>
            <a:r>
              <a:rPr lang="ru-RU" sz="2900" dirty="0" err="1"/>
              <a:t>будь-яку</a:t>
            </a:r>
            <a:r>
              <a:rPr lang="ru-RU" sz="2900" dirty="0"/>
              <a:t> </a:t>
            </a:r>
            <a:r>
              <a:rPr lang="ru-RU" sz="2900" dirty="0" err="1"/>
              <a:t>позицію</a:t>
            </a:r>
            <a:r>
              <a:rPr lang="ru-RU" sz="2900" dirty="0"/>
              <a:t> </a:t>
            </a:r>
            <a:r>
              <a:rPr lang="ru-RU" sz="2900" dirty="0" err="1" smtClean="0"/>
              <a:t>табуляції</a:t>
            </a:r>
            <a:r>
              <a:rPr lang="ru-RU" sz="2900" dirty="0" smtClean="0"/>
              <a:t> </a:t>
            </a:r>
            <a:r>
              <a:rPr lang="ru-RU" sz="2900" dirty="0"/>
              <a:t>на </a:t>
            </a:r>
            <a:r>
              <a:rPr lang="ru-RU" sz="2900" dirty="0" err="1"/>
              <a:t>лінійці</a:t>
            </a:r>
            <a:r>
              <a:rPr lang="ru-RU" sz="2900" dirty="0"/>
              <a:t> </a:t>
            </a:r>
            <a:r>
              <a:rPr lang="ru-RU" sz="2900" dirty="0" err="1"/>
              <a:t>або</a:t>
            </a:r>
            <a:r>
              <a:rPr lang="ru-RU" sz="2900" dirty="0"/>
              <a:t> </a:t>
            </a:r>
            <a:r>
              <a:rPr lang="ru-RU" sz="2900" dirty="0" err="1"/>
              <a:t>вибравши</a:t>
            </a:r>
            <a:r>
              <a:rPr lang="ru-RU" sz="2900" dirty="0"/>
              <a:t> кнопку</a:t>
            </a:r>
            <a:r>
              <a:rPr lang="ru-RU" sz="2900" b="1" dirty="0"/>
              <a:t> </a:t>
            </a:r>
            <a:r>
              <a:rPr lang="ru-RU" sz="2900" b="1" dirty="0" err="1"/>
              <a:t>Табуляція</a:t>
            </a:r>
            <a:r>
              <a:rPr lang="ru-RU" sz="2900" b="1" dirty="0"/>
              <a:t> </a:t>
            </a:r>
            <a:r>
              <a:rPr lang="ru-RU" sz="2900" dirty="0"/>
              <a:t>у </a:t>
            </a:r>
            <a:r>
              <a:rPr lang="ru-RU" sz="2900" dirty="0" err="1"/>
              <a:t>діалоговому</a:t>
            </a:r>
            <a:r>
              <a:rPr lang="ru-RU" sz="2900" dirty="0"/>
              <a:t> </a:t>
            </a:r>
            <a:r>
              <a:rPr lang="ru-RU" sz="2900" dirty="0" err="1"/>
              <a:t>вікні</a:t>
            </a:r>
            <a:r>
              <a:rPr lang="ru-RU" sz="2900" b="1" dirty="0"/>
              <a:t> Абзац.</a:t>
            </a:r>
            <a:r>
              <a:rPr lang="ru-RU" sz="2900" dirty="0"/>
              <a:t> У </a:t>
            </a:r>
            <a:r>
              <a:rPr lang="ru-RU" sz="2900" dirty="0" err="1"/>
              <a:t>цьому</a:t>
            </a:r>
            <a:r>
              <a:rPr lang="ru-RU" sz="2900" dirty="0"/>
              <a:t> </a:t>
            </a:r>
            <a:r>
              <a:rPr lang="ru-RU" sz="2900" dirty="0" err="1"/>
              <a:t>вікні</a:t>
            </a:r>
            <a:r>
              <a:rPr lang="ru-RU" sz="2900" dirty="0"/>
              <a:t> для </a:t>
            </a:r>
            <a:r>
              <a:rPr lang="ru-RU" sz="2900" dirty="0" err="1"/>
              <a:t>кожної</a:t>
            </a:r>
            <a:r>
              <a:rPr lang="ru-RU" sz="2900" dirty="0"/>
              <a:t> </a:t>
            </a:r>
            <a:r>
              <a:rPr lang="ru-RU" sz="2900" dirty="0" err="1"/>
              <a:t>позиції</a:t>
            </a:r>
            <a:r>
              <a:rPr lang="ru-RU" sz="2900" dirty="0"/>
              <a:t> </a:t>
            </a:r>
            <a:r>
              <a:rPr lang="ru-RU" sz="2900" dirty="0" err="1"/>
              <a:t>табуляції</a:t>
            </a:r>
            <a:r>
              <a:rPr lang="ru-RU" sz="2900" dirty="0"/>
              <a:t> </a:t>
            </a:r>
            <a:r>
              <a:rPr lang="ru-RU" sz="2900" dirty="0" err="1"/>
              <a:t>можна</a:t>
            </a:r>
            <a:r>
              <a:rPr lang="ru-RU" sz="2900" dirty="0"/>
              <a:t> </a:t>
            </a:r>
            <a:r>
              <a:rPr lang="ru-RU" sz="2900" dirty="0" err="1"/>
              <a:t>встановити</a:t>
            </a:r>
            <a:r>
              <a:rPr lang="ru-RU" sz="2900" dirty="0"/>
              <a:t> </a:t>
            </a:r>
            <a:r>
              <a:rPr lang="ru-RU" sz="2900" dirty="0" err="1"/>
              <a:t>значення</a:t>
            </a:r>
            <a:r>
              <a:rPr lang="ru-RU" sz="2900" dirty="0"/>
              <a:t> таких </a:t>
            </a:r>
            <a:r>
              <a:rPr lang="ru-RU" sz="2900" dirty="0" err="1"/>
              <a:t>її</a:t>
            </a:r>
            <a:r>
              <a:rPr lang="ru-RU" sz="2900" dirty="0"/>
              <a:t> </a:t>
            </a:r>
            <a:r>
              <a:rPr lang="ru-RU" sz="2900" dirty="0" err="1"/>
              <a:t>властивостей</a:t>
            </a:r>
            <a:r>
              <a:rPr lang="ru-RU" sz="2900" dirty="0"/>
              <a:t>:</a:t>
            </a:r>
          </a:p>
          <a:p>
            <a:pPr marL="266700" indent="177800"/>
            <a:r>
              <a:rPr lang="ru-RU" sz="2900" dirty="0" err="1"/>
              <a:t>відстань</a:t>
            </a:r>
            <a:r>
              <a:rPr lang="ru-RU" sz="2900" dirty="0"/>
              <a:t> </a:t>
            </a:r>
            <a:r>
              <a:rPr lang="ru-RU" sz="2900" dirty="0" err="1"/>
              <a:t>від</a:t>
            </a:r>
            <a:r>
              <a:rPr lang="ru-RU" sz="2900" dirty="0"/>
              <a:t> </a:t>
            </a:r>
            <a:r>
              <a:rPr lang="ru-RU" sz="2900" dirty="0" err="1"/>
              <a:t>межі</a:t>
            </a:r>
            <a:r>
              <a:rPr lang="ru-RU" sz="2900" dirty="0"/>
              <a:t> </a:t>
            </a:r>
            <a:r>
              <a:rPr lang="ru-RU" sz="2900" dirty="0" err="1"/>
              <a:t>лівого</a:t>
            </a:r>
            <a:r>
              <a:rPr lang="ru-RU" sz="2900" dirty="0"/>
              <a:t> поля (за </a:t>
            </a:r>
            <a:r>
              <a:rPr lang="ru-RU" sz="2900" dirty="0" err="1"/>
              <a:t>замовчуванням</a:t>
            </a:r>
            <a:r>
              <a:rPr lang="ru-RU" sz="2900" dirty="0"/>
              <a:t> </a:t>
            </a:r>
            <a:r>
              <a:rPr lang="ru-RU" sz="2900" dirty="0" err="1"/>
              <a:t>вимірюється</a:t>
            </a:r>
            <a:r>
              <a:rPr lang="ru-RU" sz="2900" dirty="0"/>
              <a:t> в сантиметрах);</a:t>
            </a:r>
          </a:p>
          <a:p>
            <a:pPr marL="266700" indent="177800"/>
            <a:r>
              <a:rPr lang="ru-RU" sz="2900" dirty="0" err="1"/>
              <a:t>спосіб</a:t>
            </a:r>
            <a:r>
              <a:rPr lang="ru-RU" sz="2900" dirty="0"/>
              <a:t> </a:t>
            </a:r>
            <a:r>
              <a:rPr lang="ru-RU" sz="2900" dirty="0" err="1"/>
              <a:t>вирівнювання</a:t>
            </a:r>
            <a:r>
              <a:rPr lang="ru-RU" sz="2900" dirty="0"/>
              <a:t> тексту </a:t>
            </a:r>
            <a:r>
              <a:rPr lang="ru-RU" sz="2900" dirty="0" err="1"/>
              <a:t>відносно</a:t>
            </a:r>
            <a:r>
              <a:rPr lang="ru-RU" sz="2900" dirty="0"/>
              <a:t> </a:t>
            </a:r>
            <a:r>
              <a:rPr lang="ru-RU" sz="2900" dirty="0" err="1"/>
              <a:t>позиції</a:t>
            </a:r>
            <a:r>
              <a:rPr lang="ru-RU" sz="2900" dirty="0"/>
              <a:t> </a:t>
            </a:r>
            <a:r>
              <a:rPr lang="ru-RU" sz="2900" dirty="0" err="1" smtClean="0"/>
              <a:t>табуляції</a:t>
            </a:r>
            <a:r>
              <a:rPr lang="ru-RU" sz="2900" dirty="0"/>
              <a:t>;</a:t>
            </a:r>
          </a:p>
          <a:p>
            <a:pPr marL="266700" indent="177800"/>
            <a:r>
              <a:rPr lang="ru-RU" sz="2900" dirty="0" err="1"/>
              <a:t>символ-заповнювач</a:t>
            </a:r>
            <a:r>
              <a:rPr lang="ru-RU" sz="2900" dirty="0"/>
              <a:t> простору </a:t>
            </a:r>
            <a:r>
              <a:rPr lang="ru-RU" sz="2900" dirty="0" err="1"/>
              <a:t>між</a:t>
            </a:r>
            <a:r>
              <a:rPr lang="ru-RU" sz="2900" dirty="0"/>
              <a:t> </a:t>
            </a:r>
            <a:r>
              <a:rPr lang="ru-RU" sz="2900" dirty="0" err="1"/>
              <a:t>позиціями</a:t>
            </a:r>
            <a:r>
              <a:rPr lang="ru-RU" sz="2900" dirty="0"/>
              <a:t> в рядку (</a:t>
            </a:r>
            <a:r>
              <a:rPr lang="ru-RU" sz="2900" dirty="0" err="1"/>
              <a:t>заповнення</a:t>
            </a:r>
            <a:r>
              <a:rPr lang="ru-RU" sz="2900" dirty="0"/>
              <a:t> буде </a:t>
            </a:r>
            <a:r>
              <a:rPr lang="ru-RU" sz="2900" dirty="0" err="1"/>
              <a:t>відбуватися</a:t>
            </a:r>
            <a:r>
              <a:rPr lang="ru-RU" sz="2900" dirty="0"/>
              <a:t> до </a:t>
            </a:r>
            <a:r>
              <a:rPr lang="ru-RU" sz="2900" dirty="0" err="1" smtClean="0"/>
              <a:t>наступної</a:t>
            </a:r>
            <a:r>
              <a:rPr lang="ru-RU" sz="2900" dirty="0" smtClean="0"/>
              <a:t> </a:t>
            </a:r>
            <a:r>
              <a:rPr lang="ru-RU" sz="2900" dirty="0" err="1"/>
              <a:t>позиції</a:t>
            </a:r>
            <a:r>
              <a:rPr lang="ru-RU" sz="2900" dirty="0"/>
              <a:t> </a:t>
            </a:r>
            <a:r>
              <a:rPr lang="ru-RU" sz="2900" dirty="0" err="1"/>
              <a:t>табуляції</a:t>
            </a:r>
            <a:r>
              <a:rPr lang="ru-RU" sz="2900" dirty="0"/>
              <a:t> </a:t>
            </a:r>
            <a:r>
              <a:rPr lang="ru-RU" sz="2900" dirty="0" err="1"/>
              <a:t>і</a:t>
            </a:r>
            <a:r>
              <a:rPr lang="ru-RU" sz="2900" dirty="0"/>
              <a:t> </a:t>
            </a:r>
            <a:r>
              <a:rPr lang="ru-RU" sz="2900" dirty="0" err="1"/>
              <a:t>лише</a:t>
            </a:r>
            <a:r>
              <a:rPr lang="ru-RU" sz="2900" dirty="0"/>
              <a:t> в тому </a:t>
            </a:r>
            <a:r>
              <a:rPr lang="ru-RU" sz="2900" dirty="0" err="1"/>
              <a:t>випадку</a:t>
            </a:r>
            <a:r>
              <a:rPr lang="ru-RU" sz="2900" dirty="0"/>
              <a:t>, </a:t>
            </a:r>
            <a:r>
              <a:rPr lang="ru-RU" sz="2900" dirty="0" err="1"/>
              <a:t>якщо</a:t>
            </a:r>
            <a:r>
              <a:rPr lang="ru-RU" sz="2900" dirty="0"/>
              <a:t> </a:t>
            </a:r>
            <a:r>
              <a:rPr lang="ru-RU" sz="2900" dirty="0" err="1"/>
              <a:t>натиснута</a:t>
            </a:r>
            <a:r>
              <a:rPr lang="ru-RU" sz="2900" dirty="0"/>
              <a:t> </a:t>
            </a:r>
            <a:r>
              <a:rPr lang="ru-RU" sz="2900" dirty="0" err="1"/>
              <a:t>клавіша</a:t>
            </a:r>
            <a:r>
              <a:rPr lang="ru-RU" sz="2900" b="1" dirty="0"/>
              <a:t> </a:t>
            </a:r>
            <a:r>
              <a:rPr lang="en-US" sz="2900" b="1" dirty="0"/>
              <a:t>Tab</a:t>
            </a:r>
            <a:r>
              <a:rPr lang="ru-RU" sz="2900" b="1" dirty="0"/>
              <a:t>).</a:t>
            </a:r>
            <a:endParaRPr lang="ru-RU" sz="2900" dirty="0"/>
          </a:p>
          <a:p>
            <a:pPr marL="0" indent="266700">
              <a:buNone/>
            </a:pPr>
            <a:r>
              <a:rPr lang="ru-RU" sz="2900" dirty="0"/>
              <a:t>Установивши </a:t>
            </a:r>
            <a:r>
              <a:rPr lang="ru-RU" sz="2900" dirty="0" err="1"/>
              <a:t>значення</a:t>
            </a:r>
            <a:r>
              <a:rPr lang="ru-RU" sz="2900" dirty="0"/>
              <a:t> </a:t>
            </a:r>
            <a:r>
              <a:rPr lang="ru-RU" sz="2900" dirty="0" err="1"/>
              <a:t>властивостей</a:t>
            </a:r>
            <a:r>
              <a:rPr lang="ru-RU" sz="2900" dirty="0"/>
              <a:t> для </a:t>
            </a:r>
            <a:r>
              <a:rPr lang="ru-RU" sz="2900" dirty="0" err="1"/>
              <a:t>нової</a:t>
            </a:r>
            <a:r>
              <a:rPr lang="ru-RU" sz="2900" dirty="0"/>
              <a:t> </a:t>
            </a:r>
            <a:r>
              <a:rPr lang="ru-RU" sz="2900" dirty="0" err="1"/>
              <a:t>позиції</a:t>
            </a:r>
            <a:r>
              <a:rPr lang="ru-RU" sz="2900" dirty="0"/>
              <a:t> </a:t>
            </a:r>
            <a:r>
              <a:rPr lang="ru-RU" sz="2900" dirty="0" err="1"/>
              <a:t>табуляції</a:t>
            </a:r>
            <a:r>
              <a:rPr lang="ru-RU" sz="2900" dirty="0"/>
              <a:t>, </a:t>
            </a:r>
            <a:r>
              <a:rPr lang="ru-RU" sz="2900" dirty="0" err="1"/>
              <a:t>слід</a:t>
            </a:r>
            <a:r>
              <a:rPr lang="ru-RU" sz="2900" dirty="0"/>
              <a:t> </a:t>
            </a:r>
            <a:r>
              <a:rPr lang="ru-RU" sz="2900" dirty="0" err="1"/>
              <a:t>вибрати</a:t>
            </a:r>
            <a:r>
              <a:rPr lang="ru-RU" sz="2900" dirty="0"/>
              <a:t> кнопку</a:t>
            </a:r>
            <a:r>
              <a:rPr lang="ru-RU" sz="2900" b="1" dirty="0"/>
              <a:t> </a:t>
            </a:r>
            <a:r>
              <a:rPr lang="ru-RU" sz="2900" b="1" dirty="0" err="1"/>
              <a:t>Установити</a:t>
            </a:r>
            <a:r>
              <a:rPr lang="ru-RU" sz="2900" b="1" dirty="0"/>
              <a:t>,</a:t>
            </a:r>
            <a:r>
              <a:rPr lang="ru-RU" sz="2900" dirty="0"/>
              <a:t> - </a:t>
            </a:r>
            <a:r>
              <a:rPr lang="ru-RU" sz="2900" dirty="0" err="1"/>
              <a:t>і</a:t>
            </a:r>
            <a:r>
              <a:rPr lang="ru-RU" sz="2900" dirty="0"/>
              <a:t> нова </a:t>
            </a:r>
            <a:r>
              <a:rPr lang="ru-RU" sz="2900" dirty="0" err="1"/>
              <a:t>позиція</a:t>
            </a:r>
            <a:r>
              <a:rPr lang="ru-RU" sz="2900" dirty="0"/>
              <a:t> буде внесена до списку</a:t>
            </a:r>
            <a:r>
              <a:rPr lang="ru-RU" sz="2900" b="1" dirty="0"/>
              <a:t> </a:t>
            </a:r>
            <a:r>
              <a:rPr lang="ru-RU" sz="2900" b="1" dirty="0" err="1"/>
              <a:t>Позиції</a:t>
            </a:r>
            <a:r>
              <a:rPr lang="ru-RU" sz="2900" b="1" dirty="0"/>
              <a:t> </a:t>
            </a:r>
            <a:r>
              <a:rPr lang="ru-RU" sz="2900" b="1" dirty="0" err="1"/>
              <a:t>табуляції</a:t>
            </a:r>
            <a:r>
              <a:rPr lang="ru-RU" sz="2900" b="1" dirty="0"/>
              <a:t>. </a:t>
            </a:r>
            <a:r>
              <a:rPr lang="ru-RU" sz="2900" dirty="0" err="1"/>
              <a:t>Щоб</a:t>
            </a:r>
            <a:r>
              <a:rPr lang="ru-RU" sz="2900" dirty="0"/>
              <a:t> </a:t>
            </a:r>
            <a:r>
              <a:rPr lang="ru-RU" sz="2900" dirty="0" err="1"/>
              <a:t>змінити</a:t>
            </a:r>
            <a:r>
              <a:rPr lang="ru-RU" sz="2900" dirty="0"/>
              <a:t> </a:t>
            </a:r>
            <a:r>
              <a:rPr lang="ru-RU" sz="2900" dirty="0" err="1"/>
              <a:t>значення</a:t>
            </a:r>
            <a:r>
              <a:rPr lang="ru-RU" sz="2900" dirty="0"/>
              <a:t> </a:t>
            </a:r>
            <a:r>
              <a:rPr lang="ru-RU" sz="2900" dirty="0" err="1"/>
              <a:t>властивостей</a:t>
            </a:r>
            <a:r>
              <a:rPr lang="ru-RU" sz="2900" dirty="0"/>
              <a:t> </a:t>
            </a:r>
            <a:r>
              <a:rPr lang="ru-RU" sz="2900" dirty="0" err="1"/>
              <a:t>вже</a:t>
            </a:r>
            <a:r>
              <a:rPr lang="ru-RU" sz="2900" dirty="0"/>
              <a:t> </a:t>
            </a:r>
            <a:r>
              <a:rPr lang="ru-RU" sz="2900" dirty="0" err="1"/>
              <a:t>встановленої</a:t>
            </a:r>
            <a:r>
              <a:rPr lang="ru-RU" sz="2900" dirty="0"/>
              <a:t> </a:t>
            </a:r>
            <a:r>
              <a:rPr lang="ru-RU" sz="2900" dirty="0" err="1"/>
              <a:t>позиції</a:t>
            </a:r>
            <a:r>
              <a:rPr lang="ru-RU" sz="2900" dirty="0"/>
              <a:t> </a:t>
            </a:r>
            <a:r>
              <a:rPr lang="ru-RU" sz="2900" dirty="0" err="1"/>
              <a:t>табуляції</a:t>
            </a:r>
            <a:r>
              <a:rPr lang="ru-RU" sz="2900" dirty="0"/>
              <a:t>, </a:t>
            </a:r>
            <a:r>
              <a:rPr lang="ru-RU" sz="2900" dirty="0" err="1" smtClean="0"/>
              <a:t>необхідно</a:t>
            </a:r>
            <a:r>
              <a:rPr lang="ru-RU" sz="2900" dirty="0" smtClean="0"/>
              <a:t> </a:t>
            </a:r>
            <a:r>
              <a:rPr lang="ru-RU" sz="2900" dirty="0" err="1"/>
              <a:t>вибрати</a:t>
            </a:r>
            <a:r>
              <a:rPr lang="ru-RU" sz="2900" dirty="0"/>
              <a:t> </a:t>
            </a:r>
            <a:r>
              <a:rPr lang="ru-RU" sz="2900" dirty="0" err="1"/>
              <a:t>її</a:t>
            </a:r>
            <a:r>
              <a:rPr lang="ru-RU" sz="2900" dirty="0"/>
              <a:t> в списку</a:t>
            </a:r>
            <a:r>
              <a:rPr lang="ru-RU" sz="2900" b="1" dirty="0"/>
              <a:t> </a:t>
            </a:r>
            <a:r>
              <a:rPr lang="ru-RU" sz="2900" b="1" dirty="0" err="1" smtClean="0"/>
              <a:t>Позиції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табуляції</a:t>
            </a:r>
            <a:r>
              <a:rPr lang="ru-RU" sz="2900" dirty="0" smtClean="0"/>
              <a:t> </a:t>
            </a:r>
            <a:r>
              <a:rPr lang="ru-RU" sz="2900" dirty="0" err="1"/>
              <a:t>і</a:t>
            </a:r>
            <a:r>
              <a:rPr lang="ru-RU" sz="2900" dirty="0"/>
              <a:t> </a:t>
            </a:r>
            <a:r>
              <a:rPr lang="ru-RU" sz="2900" dirty="0" err="1"/>
              <a:t>встановити</a:t>
            </a:r>
            <a:r>
              <a:rPr lang="ru-RU" sz="2900" dirty="0"/>
              <a:t> </a:t>
            </a:r>
            <a:r>
              <a:rPr lang="ru-RU" sz="2900" dirty="0" err="1"/>
              <a:t>нові</a:t>
            </a:r>
            <a:r>
              <a:rPr lang="ru-RU" sz="2900" dirty="0"/>
              <a:t> </a:t>
            </a:r>
            <a:r>
              <a:rPr lang="ru-RU" sz="2900" dirty="0" err="1"/>
              <a:t>значення</a:t>
            </a:r>
            <a:r>
              <a:rPr lang="ru-RU" sz="2900" dirty="0"/>
              <a:t> </a:t>
            </a:r>
            <a:r>
              <a:rPr lang="ru-RU" sz="2900" dirty="0" err="1"/>
              <a:t>її</a:t>
            </a:r>
            <a:r>
              <a:rPr lang="ru-RU" sz="2900" dirty="0"/>
              <a:t> </a:t>
            </a:r>
            <a:r>
              <a:rPr lang="ru-RU" sz="2900" dirty="0" err="1" smtClean="0"/>
              <a:t>властивостей</a:t>
            </a:r>
            <a:r>
              <a:rPr lang="ru-RU" sz="2900" dirty="0"/>
              <a:t>.</a:t>
            </a:r>
          </a:p>
          <a:p>
            <a:pPr marL="0" indent="266700">
              <a:buNone/>
            </a:pPr>
            <a:r>
              <a:rPr lang="ru-RU" sz="2900" dirty="0"/>
              <a:t>Кнопка</a:t>
            </a:r>
            <a:r>
              <a:rPr lang="ru-RU" sz="2900" b="1" dirty="0"/>
              <a:t> </a:t>
            </a:r>
            <a:r>
              <a:rPr lang="ru-RU" sz="2900" b="1" dirty="0" err="1"/>
              <a:t>Видалити</a:t>
            </a:r>
            <a:r>
              <a:rPr lang="ru-RU" sz="2900" dirty="0"/>
              <a:t> </a:t>
            </a:r>
            <a:r>
              <a:rPr lang="ru-RU" sz="2900" dirty="0" err="1"/>
              <a:t>цього</a:t>
            </a:r>
            <a:r>
              <a:rPr lang="ru-RU" sz="2900" dirty="0"/>
              <a:t> </a:t>
            </a:r>
            <a:r>
              <a:rPr lang="ru-RU" sz="2900" dirty="0" err="1"/>
              <a:t>вікна</a:t>
            </a:r>
            <a:r>
              <a:rPr lang="ru-RU" sz="2900" dirty="0"/>
              <a:t> </a:t>
            </a:r>
            <a:r>
              <a:rPr lang="ru-RU" sz="2900" dirty="0" err="1"/>
              <a:t>видаляє</a:t>
            </a:r>
            <a:r>
              <a:rPr lang="ru-RU" sz="2900" dirty="0"/>
              <a:t> </a:t>
            </a:r>
            <a:r>
              <a:rPr lang="ru-RU" sz="2900" dirty="0" err="1"/>
              <a:t>зі</a:t>
            </a:r>
            <a:r>
              <a:rPr lang="ru-RU" sz="2900" dirty="0"/>
              <a:t> списку </a:t>
            </a:r>
            <a:r>
              <a:rPr lang="ru-RU" sz="2900" dirty="0" err="1"/>
              <a:t>вибрану</a:t>
            </a:r>
            <a:r>
              <a:rPr lang="ru-RU" sz="2900" dirty="0"/>
              <a:t> </a:t>
            </a:r>
            <a:r>
              <a:rPr lang="ru-RU" sz="2900" dirty="0" err="1"/>
              <a:t>позицію</a:t>
            </a:r>
            <a:r>
              <a:rPr lang="ru-RU" sz="2900" dirty="0"/>
              <a:t> </a:t>
            </a:r>
            <a:r>
              <a:rPr lang="ru-RU" sz="2900" dirty="0" err="1"/>
              <a:t>табуляції</a:t>
            </a:r>
            <a:r>
              <a:rPr lang="ru-RU" sz="2900" dirty="0"/>
              <a:t>. </a:t>
            </a:r>
            <a:r>
              <a:rPr lang="ru-RU" sz="2900" dirty="0" err="1"/>
              <a:t>Усі</a:t>
            </a:r>
            <a:r>
              <a:rPr lang="ru-RU" sz="2900" dirty="0"/>
              <a:t> </a:t>
            </a:r>
            <a:r>
              <a:rPr lang="ru-RU" sz="2900" dirty="0" err="1"/>
              <a:t>встановлені</a:t>
            </a:r>
            <a:r>
              <a:rPr lang="ru-RU" sz="2900" dirty="0"/>
              <a:t> </a:t>
            </a:r>
            <a:r>
              <a:rPr lang="ru-RU" sz="2900" dirty="0" err="1"/>
              <a:t>позиції</a:t>
            </a:r>
            <a:r>
              <a:rPr lang="ru-RU" sz="2900" dirty="0"/>
              <a:t> </a:t>
            </a:r>
            <a:r>
              <a:rPr lang="ru-RU" sz="2900" dirty="0" err="1"/>
              <a:t>табуляції</a:t>
            </a:r>
            <a:r>
              <a:rPr lang="ru-RU" sz="2900" dirty="0"/>
              <a:t> </a:t>
            </a:r>
            <a:r>
              <a:rPr lang="ru-RU" sz="2900" dirty="0" err="1"/>
              <a:t>можна</a:t>
            </a:r>
            <a:r>
              <a:rPr lang="ru-RU" sz="2900" dirty="0"/>
              <a:t> </a:t>
            </a:r>
            <a:r>
              <a:rPr lang="ru-RU" sz="2900" dirty="0" err="1"/>
              <a:t>видалити</a:t>
            </a:r>
            <a:r>
              <a:rPr lang="ru-RU" sz="2900" dirty="0"/>
              <a:t> кнопкою</a:t>
            </a:r>
            <a:r>
              <a:rPr lang="ru-RU" sz="2900" b="1" dirty="0"/>
              <a:t> </a:t>
            </a:r>
            <a:r>
              <a:rPr lang="ru-RU" sz="2900" b="1" dirty="0" err="1"/>
              <a:t>Видалити</a:t>
            </a:r>
            <a:r>
              <a:rPr lang="ru-RU" sz="2900" b="1" dirty="0"/>
              <a:t> все.</a:t>
            </a:r>
            <a:endParaRPr lang="ru-RU" sz="2900" dirty="0"/>
          </a:p>
          <a:p>
            <a:pPr marL="0" indent="26670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CB47-7342-45F7-9642-E7B52652D25B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20</a:t>
            </a:fld>
            <a:endParaRPr lang="ru-RU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714488"/>
            <a:ext cx="4038600" cy="383943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r>
              <a:rPr lang="uk-UA" dirty="0" smtClean="0"/>
              <a:t>Практичне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429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b="1" dirty="0" smtClean="0"/>
              <a:t>1. </a:t>
            </a:r>
            <a:r>
              <a:rPr lang="ru-RU" sz="1200" b="1" dirty="0" err="1"/>
              <a:t>Відкрийте</a:t>
            </a:r>
            <a:r>
              <a:rPr lang="ru-RU" sz="1200" b="1" dirty="0"/>
              <a:t> </a:t>
            </a:r>
            <a:r>
              <a:rPr lang="ru-RU" sz="1200" b="1" dirty="0" smtClean="0"/>
              <a:t> </a:t>
            </a:r>
            <a:r>
              <a:rPr lang="ru-RU" sz="1200" b="1" dirty="0"/>
              <a:t>Тема 1\3авдаиия 1.2 </a:t>
            </a:r>
            <a:r>
              <a:rPr lang="ru-RU" sz="1200" b="1" dirty="0" err="1"/>
              <a:t>зразок</a:t>
            </a:r>
            <a:r>
              <a:rPr lang="ru-RU" sz="1200" b="1" dirty="0"/>
              <a:t> 1.2.1.</a:t>
            </a:r>
            <a:r>
              <a:rPr lang="en-US" sz="1200" b="1" dirty="0" err="1"/>
              <a:t>docx</a:t>
            </a:r>
            <a:r>
              <a:rPr lang="ru-RU" sz="1200" b="1" dirty="0"/>
              <a:t>). У </a:t>
            </a:r>
            <a:r>
              <a:rPr lang="ru-RU" sz="1200" b="1" dirty="0" err="1"/>
              <a:t>відкритому</a:t>
            </a:r>
            <a:r>
              <a:rPr lang="ru-RU" sz="1200" b="1" dirty="0"/>
              <a:t> </a:t>
            </a:r>
            <a:r>
              <a:rPr lang="ru-RU" sz="1200" b="1" dirty="0" err="1"/>
              <a:t>документі</a:t>
            </a:r>
            <a:r>
              <a:rPr lang="ru-RU" sz="1200" b="1" dirty="0"/>
              <a:t> </a:t>
            </a:r>
            <a:r>
              <a:rPr lang="ru-RU" sz="1200" b="1" dirty="0" err="1"/>
              <a:t>абзаци</a:t>
            </a:r>
            <a:r>
              <a:rPr lang="ru-RU" sz="1200" b="1" dirty="0"/>
              <a:t> 1-3 </a:t>
            </a:r>
            <a:r>
              <a:rPr lang="ru-RU" sz="1200" b="1" dirty="0" err="1"/>
              <a:t>оформіть</a:t>
            </a:r>
            <a:r>
              <a:rPr lang="ru-RU" sz="1200" b="1" dirty="0"/>
              <a:t> як </a:t>
            </a:r>
            <a:r>
              <a:rPr lang="ru-RU" sz="1200" b="1" dirty="0" err="1" smtClean="0"/>
              <a:t>маркований</a:t>
            </a:r>
            <a:r>
              <a:rPr lang="ru-RU" sz="1200" b="1" dirty="0" smtClean="0"/>
              <a:t> </a:t>
            </a:r>
            <a:r>
              <a:rPr lang="ru-RU" sz="1200" b="1" dirty="0"/>
              <a:t>список (маркер </a:t>
            </a:r>
            <a:r>
              <a:rPr lang="ru-RU" sz="1200" b="1" dirty="0" err="1"/>
              <a:t>оберіть</a:t>
            </a:r>
            <a:r>
              <a:rPr lang="ru-RU" sz="1200" b="1" dirty="0"/>
              <a:t> </a:t>
            </a:r>
            <a:r>
              <a:rPr lang="ru-RU" sz="1200" b="1" dirty="0" err="1"/>
              <a:t>самостійно</a:t>
            </a:r>
            <a:r>
              <a:rPr lang="ru-RU" sz="1200" b="1" dirty="0"/>
              <a:t>), </a:t>
            </a:r>
            <a:r>
              <a:rPr lang="ru-RU" sz="1200" b="1" dirty="0" err="1"/>
              <a:t>абзаци</a:t>
            </a:r>
            <a:r>
              <a:rPr lang="ru-RU" sz="1200" b="1" dirty="0"/>
              <a:t> 4-6 - як </a:t>
            </a:r>
            <a:r>
              <a:rPr lang="ru-RU" sz="1200" b="1" dirty="0" err="1" smtClean="0"/>
              <a:t>нумерований</a:t>
            </a:r>
            <a:r>
              <a:rPr lang="ru-RU" sz="1200" b="1" dirty="0" smtClean="0"/>
              <a:t> </a:t>
            </a:r>
            <a:r>
              <a:rPr lang="ru-RU" sz="1200" b="1" dirty="0"/>
              <a:t>список (вид </a:t>
            </a:r>
            <a:r>
              <a:rPr lang="ru-RU" sz="1200" b="1" dirty="0" err="1"/>
              <a:t>нумерації</a:t>
            </a:r>
            <a:r>
              <a:rPr lang="ru-RU" sz="1200" b="1" dirty="0"/>
              <a:t> </a:t>
            </a:r>
            <a:r>
              <a:rPr lang="ru-RU" sz="1200" b="1" dirty="0" err="1"/>
              <a:t>оберіть</a:t>
            </a:r>
            <a:r>
              <a:rPr lang="ru-RU" sz="1200" b="1" dirty="0"/>
              <a:t> </a:t>
            </a:r>
            <a:r>
              <a:rPr lang="ru-RU" sz="1200" b="1" dirty="0" err="1"/>
              <a:t>самостійно</a:t>
            </a:r>
            <a:r>
              <a:rPr lang="ru-RU" sz="1200" b="1" dirty="0"/>
              <a:t>). </a:t>
            </a:r>
            <a:r>
              <a:rPr lang="ru-RU" sz="1200" b="1" dirty="0" err="1"/>
              <a:t>Відмініть</a:t>
            </a:r>
            <a:r>
              <a:rPr lang="ru-RU" sz="1200" b="1" dirty="0"/>
              <a:t> </a:t>
            </a:r>
            <a:r>
              <a:rPr lang="ru-RU" sz="1200" b="1" dirty="0" err="1"/>
              <a:t>нумерацію</a:t>
            </a:r>
            <a:r>
              <a:rPr lang="ru-RU" sz="1200" b="1" dirty="0"/>
              <a:t> для заголовка тексту. </a:t>
            </a:r>
            <a:r>
              <a:rPr lang="ru-RU" sz="1200" b="1" dirty="0" err="1"/>
              <a:t>Збережіть</a:t>
            </a:r>
            <a:r>
              <a:rPr lang="ru-RU" sz="1200" b="1" dirty="0"/>
              <a:t> документ у </a:t>
            </a:r>
            <a:r>
              <a:rPr lang="ru-RU" sz="1200" b="1" dirty="0" err="1"/>
              <a:t>власній</a:t>
            </a:r>
            <a:r>
              <a:rPr lang="ru-RU" sz="1200" b="1" dirty="0"/>
              <a:t> </a:t>
            </a:r>
            <a:r>
              <a:rPr lang="ru-RU" sz="1200" b="1" dirty="0" err="1"/>
              <a:t>папці</a:t>
            </a:r>
            <a:r>
              <a:rPr lang="ru-RU" sz="1200" b="1" dirty="0"/>
              <a:t> </a:t>
            </a:r>
            <a:r>
              <a:rPr lang="ru-RU" sz="1200" b="1" dirty="0" err="1"/>
              <a:t>у</a:t>
            </a:r>
            <a:r>
              <a:rPr lang="ru-RU" sz="1200" b="1" dirty="0"/>
              <a:t> </a:t>
            </a:r>
            <a:r>
              <a:rPr lang="ru-RU" sz="1200" b="1" dirty="0" err="1"/>
              <a:t>файлі</a:t>
            </a:r>
            <a:r>
              <a:rPr lang="ru-RU" sz="1200" b="1" dirty="0"/>
              <a:t> </a:t>
            </a:r>
            <a:r>
              <a:rPr lang="ru-RU" sz="1200" b="1" dirty="0" err="1"/>
              <a:t>з</a:t>
            </a:r>
            <a:r>
              <a:rPr lang="ru-RU" sz="1200" b="1" dirty="0"/>
              <a:t> </a:t>
            </a:r>
            <a:r>
              <a:rPr lang="ru-RU" sz="1200" b="1" dirty="0" err="1"/>
              <a:t>іменем</a:t>
            </a:r>
            <a:r>
              <a:rPr lang="ru-RU" sz="1200" b="1" dirty="0"/>
              <a:t> </a:t>
            </a:r>
            <a:r>
              <a:rPr lang="ru-RU" sz="1200" b="1" dirty="0" err="1"/>
              <a:t>вправа</a:t>
            </a:r>
            <a:r>
              <a:rPr lang="ru-RU" sz="1200" b="1" dirty="0"/>
              <a:t> </a:t>
            </a:r>
            <a:r>
              <a:rPr lang="ru-RU" sz="1200" b="1" dirty="0" smtClean="0"/>
              <a:t>1.2.1</a:t>
            </a:r>
            <a:r>
              <a:rPr lang="en-US" sz="1200" b="1" dirty="0" err="1" smtClean="0"/>
              <a:t>docx</a:t>
            </a:r>
            <a:r>
              <a:rPr lang="ru-RU" sz="1200" b="1" dirty="0" smtClean="0"/>
              <a:t>).</a:t>
            </a:r>
            <a:endParaRPr lang="ru-RU" sz="1200" dirty="0"/>
          </a:p>
          <a:p>
            <a:pPr marL="0" indent="0">
              <a:buNone/>
            </a:pPr>
            <a:r>
              <a:rPr lang="ru-RU" sz="1200" b="1" dirty="0" smtClean="0"/>
              <a:t>2. </a:t>
            </a:r>
            <a:r>
              <a:rPr lang="ru-RU" sz="1200" b="1" dirty="0" err="1"/>
              <a:t>Створіть</a:t>
            </a:r>
            <a:r>
              <a:rPr lang="ru-RU" sz="1200" b="1" dirty="0"/>
              <a:t> </a:t>
            </a:r>
            <a:r>
              <a:rPr lang="ru-RU" sz="1200" b="1" dirty="0" err="1"/>
              <a:t>новий</a:t>
            </a:r>
            <a:r>
              <a:rPr lang="ru-RU" sz="1200" b="1" dirty="0"/>
              <a:t> документ </a:t>
            </a:r>
            <a:r>
              <a:rPr lang="ru-RU" sz="1200" b="1" dirty="0" err="1"/>
              <a:t>і</a:t>
            </a:r>
            <a:r>
              <a:rPr lang="ru-RU" sz="1200" b="1" dirty="0"/>
              <a:t> </a:t>
            </a:r>
            <a:r>
              <a:rPr lang="ru-RU" sz="1200" b="1" dirty="0" err="1"/>
              <a:t>введіть</a:t>
            </a:r>
            <a:r>
              <a:rPr lang="ru-RU" sz="1200" b="1" dirty="0"/>
              <a:t> десять </a:t>
            </a:r>
            <a:r>
              <a:rPr lang="ru-RU" sz="1200" b="1" dirty="0" err="1"/>
              <a:t>прізвищ</a:t>
            </a:r>
            <a:r>
              <a:rPr lang="ru-RU" sz="1200" b="1" dirty="0"/>
              <a:t> ваших </a:t>
            </a:r>
            <a:r>
              <a:rPr lang="ru-RU" sz="1200" b="1" dirty="0" err="1"/>
              <a:t>однокласників</a:t>
            </a:r>
            <a:r>
              <a:rPr lang="ru-RU" sz="1200" b="1" dirty="0"/>
              <a:t> у </a:t>
            </a:r>
            <a:r>
              <a:rPr lang="ru-RU" sz="1200" b="1" dirty="0" err="1"/>
              <a:t>вигляді</a:t>
            </a:r>
            <a:r>
              <a:rPr lang="ru-RU" sz="1200" b="1" dirty="0"/>
              <a:t> </a:t>
            </a:r>
            <a:r>
              <a:rPr lang="ru-RU" sz="1200" b="1" dirty="0" err="1"/>
              <a:t>нумерованого</a:t>
            </a:r>
            <a:r>
              <a:rPr lang="ru-RU" sz="1200" b="1" dirty="0"/>
              <a:t> списку. </a:t>
            </a:r>
            <a:r>
              <a:rPr lang="ru-RU" sz="1200" b="1" dirty="0" err="1"/>
              <a:t>Збережіть</a:t>
            </a:r>
            <a:r>
              <a:rPr lang="ru-RU" sz="1200" b="1" dirty="0"/>
              <a:t> документ у </a:t>
            </a:r>
            <a:r>
              <a:rPr lang="ru-RU" sz="1200" b="1" dirty="0" err="1"/>
              <a:t>власній</a:t>
            </a:r>
            <a:r>
              <a:rPr lang="ru-RU" sz="1200" b="1" dirty="0"/>
              <a:t> </a:t>
            </a:r>
            <a:r>
              <a:rPr lang="ru-RU" sz="1200" b="1" dirty="0" err="1"/>
              <a:t>папці</a:t>
            </a:r>
            <a:r>
              <a:rPr lang="ru-RU" sz="1200" b="1" dirty="0"/>
              <a:t> </a:t>
            </a:r>
            <a:r>
              <a:rPr lang="ru-RU" sz="1200" b="1" dirty="0" err="1"/>
              <a:t>у</a:t>
            </a:r>
            <a:r>
              <a:rPr lang="ru-RU" sz="1200" b="1" dirty="0"/>
              <a:t> </a:t>
            </a:r>
            <a:r>
              <a:rPr lang="ru-RU" sz="1200" b="1" dirty="0" err="1"/>
              <a:t>файлі</a:t>
            </a:r>
            <a:r>
              <a:rPr lang="ru-RU" sz="1200" b="1" dirty="0"/>
              <a:t> </a:t>
            </a:r>
            <a:r>
              <a:rPr lang="ru-RU" sz="1200" b="1" dirty="0" err="1"/>
              <a:t>з</a:t>
            </a:r>
            <a:r>
              <a:rPr lang="ru-RU" sz="1200" b="1" dirty="0"/>
              <a:t> </a:t>
            </a:r>
            <a:r>
              <a:rPr lang="ru-RU" sz="1200" b="1" dirty="0" err="1"/>
              <a:t>іменем</a:t>
            </a:r>
            <a:r>
              <a:rPr lang="ru-RU" sz="1200" b="1" dirty="0"/>
              <a:t> </a:t>
            </a:r>
            <a:r>
              <a:rPr lang="ru-RU" sz="1200" b="1" dirty="0" err="1"/>
              <a:t>вправа</a:t>
            </a:r>
            <a:r>
              <a:rPr lang="ru-RU" sz="1200" b="1" dirty="0"/>
              <a:t> 1.2.2-</a:t>
            </a:r>
            <a:r>
              <a:rPr lang="en-US" sz="1200" b="1" dirty="0"/>
              <a:t>l</a:t>
            </a:r>
            <a:r>
              <a:rPr lang="ru-RU" sz="1200" b="1" dirty="0"/>
              <a:t>.</a:t>
            </a:r>
            <a:r>
              <a:rPr lang="en-US" sz="1200" b="1" dirty="0" err="1"/>
              <a:t>docx</a:t>
            </a:r>
            <a:r>
              <a:rPr lang="ru-RU" sz="1200" b="1" dirty="0"/>
              <a:t>. </a:t>
            </a:r>
            <a:r>
              <a:rPr lang="ru-RU" sz="1200" b="1" dirty="0" err="1"/>
              <a:t>Перетворіть</a:t>
            </a:r>
            <a:r>
              <a:rPr lang="ru-RU" sz="1200" b="1" dirty="0"/>
              <a:t> список у </a:t>
            </a:r>
            <a:r>
              <a:rPr lang="ru-RU" sz="1200" b="1" dirty="0" err="1"/>
              <a:t>маркований</a:t>
            </a:r>
            <a:r>
              <a:rPr lang="ru-RU" sz="1200" b="1" dirty="0"/>
              <a:t>. </a:t>
            </a:r>
            <a:r>
              <a:rPr lang="ru-RU" sz="1200" b="1" dirty="0" smtClean="0"/>
              <a:t> </a:t>
            </a:r>
            <a:r>
              <a:rPr lang="ru-RU" sz="1200" b="1" dirty="0" err="1"/>
              <a:t>Збережіть</a:t>
            </a:r>
            <a:r>
              <a:rPr lang="ru-RU" sz="1200" b="1" dirty="0"/>
              <a:t> документ у </a:t>
            </a:r>
            <a:r>
              <a:rPr lang="ru-RU" sz="1200" b="1" dirty="0" err="1"/>
              <a:t>власній</a:t>
            </a:r>
            <a:r>
              <a:rPr lang="ru-RU" sz="1200" b="1" dirty="0"/>
              <a:t> </a:t>
            </a:r>
            <a:r>
              <a:rPr lang="ru-RU" sz="1200" b="1" dirty="0" err="1"/>
              <a:t>папці</a:t>
            </a:r>
            <a:r>
              <a:rPr lang="ru-RU" sz="1200" b="1" dirty="0"/>
              <a:t> </a:t>
            </a:r>
            <a:r>
              <a:rPr lang="ru-RU" sz="1200" b="1" dirty="0" err="1"/>
              <a:t>з</a:t>
            </a:r>
            <a:r>
              <a:rPr lang="ru-RU" sz="1200" b="1" dirty="0"/>
              <a:t> </a:t>
            </a:r>
            <a:r>
              <a:rPr lang="ru-RU" sz="1200" b="1" dirty="0" err="1"/>
              <a:t>іменем</a:t>
            </a:r>
            <a:r>
              <a:rPr lang="ru-RU" sz="1200" b="1" dirty="0"/>
              <a:t> </a:t>
            </a:r>
            <a:r>
              <a:rPr lang="ru-RU" sz="1200" b="1" dirty="0" err="1"/>
              <a:t>вправа</a:t>
            </a:r>
            <a:r>
              <a:rPr lang="ru-RU" sz="1200" b="1" dirty="0"/>
              <a:t> 1.2.2-2.</a:t>
            </a:r>
            <a:r>
              <a:rPr lang="en-US" sz="1200" b="1" dirty="0" err="1"/>
              <a:t>docx</a:t>
            </a:r>
            <a:r>
              <a:rPr lang="ru-RU" sz="1200" b="1" dirty="0"/>
              <a:t>. </a:t>
            </a:r>
            <a:endParaRPr lang="ru-RU" sz="1200" b="1" dirty="0" smtClean="0"/>
          </a:p>
          <a:p>
            <a:pPr marL="0" indent="0">
              <a:buNone/>
            </a:pPr>
            <a:r>
              <a:rPr lang="ru-RU" sz="1200" b="1" dirty="0" smtClean="0"/>
              <a:t>3. </a:t>
            </a:r>
            <a:r>
              <a:rPr lang="ru-RU" sz="1200" b="1" dirty="0" err="1"/>
              <a:t>Створіть</a:t>
            </a:r>
            <a:r>
              <a:rPr lang="ru-RU" sz="1200" b="1" dirty="0"/>
              <a:t> </a:t>
            </a:r>
            <a:r>
              <a:rPr lang="ru-RU" sz="1200" b="1" dirty="0" err="1"/>
              <a:t>новий</a:t>
            </a:r>
            <a:r>
              <a:rPr lang="ru-RU" sz="1200" b="1" dirty="0"/>
              <a:t> документ </a:t>
            </a:r>
            <a:r>
              <a:rPr lang="ru-RU" sz="1200" b="1" dirty="0" err="1"/>
              <a:t>і</a:t>
            </a:r>
            <a:r>
              <a:rPr lang="ru-RU" sz="1200" b="1" dirty="0"/>
              <a:t> </a:t>
            </a:r>
            <a:r>
              <a:rPr lang="ru-RU" sz="1200" b="1" dirty="0" err="1"/>
              <a:t>введіть</a:t>
            </a:r>
            <a:r>
              <a:rPr lang="ru-RU" sz="1200" b="1" dirty="0"/>
              <a:t> </a:t>
            </a:r>
            <a:r>
              <a:rPr lang="ru-RU" sz="1200" b="1" dirty="0" err="1"/>
              <a:t>перелік</a:t>
            </a:r>
            <a:r>
              <a:rPr lang="ru-RU" sz="1200" b="1" dirty="0"/>
              <a:t> ваших </a:t>
            </a:r>
            <a:r>
              <a:rPr lang="ru-RU" sz="1200" b="1" dirty="0" err="1"/>
              <a:t>улюблених</a:t>
            </a:r>
            <a:r>
              <a:rPr lang="ru-RU" sz="1200" b="1" dirty="0"/>
              <a:t> </a:t>
            </a:r>
            <a:r>
              <a:rPr lang="ru-RU" sz="1200" b="1" dirty="0" err="1"/>
              <a:t>страв</a:t>
            </a:r>
            <a:r>
              <a:rPr lang="ru-RU" sz="1200" b="1" dirty="0"/>
              <a:t> у </a:t>
            </a:r>
            <a:r>
              <a:rPr lang="ru-RU" sz="1200" b="1" dirty="0" err="1" smtClean="0"/>
              <a:t>вигляді</a:t>
            </a:r>
            <a:r>
              <a:rPr lang="ru-RU" sz="1200" b="1" dirty="0" smtClean="0"/>
              <a:t> </a:t>
            </a:r>
            <a:r>
              <a:rPr lang="ru-RU" sz="1200" b="1" dirty="0" err="1"/>
              <a:t>маркованого</a:t>
            </a:r>
            <a:r>
              <a:rPr lang="ru-RU" sz="1200" b="1" dirty="0"/>
              <a:t> списку. </a:t>
            </a:r>
            <a:r>
              <a:rPr lang="ru-RU" sz="1200" b="1" dirty="0" err="1"/>
              <a:t>Збережіть</a:t>
            </a:r>
            <a:r>
              <a:rPr lang="ru-RU" sz="1200" b="1" dirty="0"/>
              <a:t> документ у </a:t>
            </a:r>
            <a:r>
              <a:rPr lang="ru-RU" sz="1200" b="1" dirty="0" err="1"/>
              <a:t>власній</a:t>
            </a:r>
            <a:r>
              <a:rPr lang="ru-RU" sz="1200" b="1" dirty="0"/>
              <a:t> </a:t>
            </a:r>
            <a:r>
              <a:rPr lang="ru-RU" sz="1200" b="1" dirty="0" err="1"/>
              <a:t>папці</a:t>
            </a:r>
            <a:r>
              <a:rPr lang="ru-RU" sz="1200" b="1" dirty="0"/>
              <a:t> </a:t>
            </a:r>
            <a:r>
              <a:rPr lang="ru-RU" sz="1200" b="1" dirty="0" err="1"/>
              <a:t>у</a:t>
            </a:r>
            <a:r>
              <a:rPr lang="ru-RU" sz="1200" b="1" dirty="0"/>
              <a:t> </a:t>
            </a:r>
            <a:r>
              <a:rPr lang="ru-RU" sz="1200" b="1" dirty="0" err="1"/>
              <a:t>файлі</a:t>
            </a:r>
            <a:r>
              <a:rPr lang="ru-RU" sz="1200" b="1" dirty="0"/>
              <a:t> </a:t>
            </a:r>
            <a:r>
              <a:rPr lang="ru-RU" sz="1200" b="1" dirty="0" err="1"/>
              <a:t>з</a:t>
            </a:r>
            <a:r>
              <a:rPr lang="ru-RU" sz="1200" b="1" dirty="0"/>
              <a:t> </a:t>
            </a:r>
            <a:r>
              <a:rPr lang="ru-RU" sz="1200" b="1" dirty="0" err="1"/>
              <a:t>іменем</a:t>
            </a:r>
            <a:r>
              <a:rPr lang="ru-RU" sz="1200" b="1" dirty="0"/>
              <a:t> </a:t>
            </a:r>
            <a:r>
              <a:rPr lang="ru-RU" sz="1200" b="1" dirty="0" err="1"/>
              <a:t>вправа</a:t>
            </a:r>
            <a:r>
              <a:rPr lang="ru-RU" sz="1200" b="1" dirty="0"/>
              <a:t> 1.2.3-</a:t>
            </a:r>
            <a:r>
              <a:rPr lang="en-US" sz="1200" b="1" dirty="0"/>
              <a:t>l</a:t>
            </a:r>
            <a:r>
              <a:rPr lang="ru-RU" sz="1200" b="1" dirty="0"/>
              <a:t>.</a:t>
            </a:r>
            <a:r>
              <a:rPr lang="en-US" sz="1200" b="1" dirty="0" err="1"/>
              <a:t>docx</a:t>
            </a:r>
            <a:r>
              <a:rPr lang="ru-RU" sz="1200" b="1" dirty="0"/>
              <a:t>. </a:t>
            </a:r>
            <a:r>
              <a:rPr lang="ru-RU" sz="1200" b="1" dirty="0" err="1"/>
              <a:t>Перетворіть</a:t>
            </a:r>
            <a:r>
              <a:rPr lang="ru-RU" sz="1200" b="1" dirty="0"/>
              <a:t> список у </a:t>
            </a:r>
            <a:r>
              <a:rPr lang="ru-RU" sz="1200" b="1" dirty="0" err="1"/>
              <a:t>нумерований</a:t>
            </a:r>
            <a:r>
              <a:rPr lang="ru-RU" sz="1200" b="1" dirty="0"/>
              <a:t>. </a:t>
            </a:r>
            <a:r>
              <a:rPr lang="ru-RU" sz="1200" b="1" dirty="0" err="1" smtClean="0"/>
              <a:t>Збережіть</a:t>
            </a:r>
            <a:r>
              <a:rPr lang="ru-RU" sz="1200" b="1" dirty="0" smtClean="0"/>
              <a:t> </a:t>
            </a:r>
            <a:r>
              <a:rPr lang="ru-RU" sz="1200" b="1" dirty="0"/>
              <a:t>документ у </a:t>
            </a:r>
            <a:r>
              <a:rPr lang="ru-RU" sz="1200" b="1" dirty="0" err="1"/>
              <a:t>власній</a:t>
            </a:r>
            <a:r>
              <a:rPr lang="ru-RU" sz="1200" b="1" dirty="0"/>
              <a:t> </a:t>
            </a:r>
            <a:r>
              <a:rPr lang="ru-RU" sz="1200" b="1" dirty="0" err="1"/>
              <a:t>папці</a:t>
            </a:r>
            <a:r>
              <a:rPr lang="ru-RU" sz="1200" b="1" dirty="0"/>
              <a:t> </a:t>
            </a:r>
            <a:r>
              <a:rPr lang="ru-RU" sz="1200" b="1" dirty="0" err="1"/>
              <a:t>у</a:t>
            </a:r>
            <a:r>
              <a:rPr lang="ru-RU" sz="1200" b="1" dirty="0"/>
              <a:t> </a:t>
            </a:r>
            <a:r>
              <a:rPr lang="ru-RU" sz="1200" b="1" dirty="0" err="1"/>
              <a:t>файлі</a:t>
            </a:r>
            <a:r>
              <a:rPr lang="ru-RU" sz="1200" b="1" dirty="0"/>
              <a:t> </a:t>
            </a:r>
            <a:r>
              <a:rPr lang="ru-RU" sz="1200" b="1" dirty="0" err="1"/>
              <a:t>з</a:t>
            </a:r>
            <a:r>
              <a:rPr lang="ru-RU" sz="1200" b="1" dirty="0"/>
              <a:t> </a:t>
            </a:r>
            <a:r>
              <a:rPr lang="ru-RU" sz="1200" b="1" dirty="0" err="1"/>
              <a:t>іменем</a:t>
            </a:r>
            <a:r>
              <a:rPr lang="ru-RU" sz="1200" b="1" dirty="0"/>
              <a:t> </a:t>
            </a:r>
            <a:r>
              <a:rPr lang="ru-RU" sz="1200" b="1" dirty="0" err="1"/>
              <a:t>вправа</a:t>
            </a:r>
            <a:r>
              <a:rPr lang="ru-RU" sz="1200" b="1" dirty="0"/>
              <a:t> 1.2.3-2.</a:t>
            </a:r>
            <a:r>
              <a:rPr lang="en-US" sz="1200" b="1" dirty="0" err="1"/>
              <a:t>docx</a:t>
            </a:r>
            <a:r>
              <a:rPr lang="ru-RU" sz="1200" b="1" dirty="0"/>
              <a:t>.</a:t>
            </a:r>
            <a:endParaRPr lang="ru-RU" sz="1200" dirty="0"/>
          </a:p>
          <a:p>
            <a:pPr marL="0" indent="0">
              <a:buNone/>
            </a:pPr>
            <a:r>
              <a:rPr lang="ru-RU" sz="1200" b="1" dirty="0" smtClean="0"/>
              <a:t>4. </a:t>
            </a:r>
            <a:r>
              <a:rPr lang="ru-RU" sz="1200" b="1" dirty="0" err="1"/>
              <a:t>Відкрийте</a:t>
            </a:r>
            <a:r>
              <a:rPr lang="ru-RU" sz="1200" b="1" dirty="0"/>
              <a:t> </a:t>
            </a:r>
            <a:r>
              <a:rPr lang="ru-RU" sz="1200" b="1" dirty="0" smtClean="0"/>
              <a:t>файл Тема </a:t>
            </a:r>
            <a:r>
              <a:rPr lang="ru-RU" sz="1200" b="1" dirty="0"/>
              <a:t>1\3авдаиия 1.2 </a:t>
            </a:r>
            <a:r>
              <a:rPr lang="ru-RU" sz="1200" b="1" dirty="0" err="1"/>
              <a:t>зразок</a:t>
            </a:r>
            <a:r>
              <a:rPr lang="ru-RU" sz="1200" b="1" dirty="0"/>
              <a:t> 1.2,4.</a:t>
            </a:r>
            <a:r>
              <a:rPr lang="en-US" sz="1200" b="1" dirty="0" err="1"/>
              <a:t>docx</a:t>
            </a:r>
            <a:r>
              <a:rPr lang="ru-RU" sz="1200" b="1" dirty="0"/>
              <a:t>). </a:t>
            </a:r>
            <a:r>
              <a:rPr lang="ru-RU" sz="1200" b="1" dirty="0" err="1"/>
              <a:t>Оформіть</a:t>
            </a:r>
            <a:r>
              <a:rPr lang="ru-RU" sz="1200" b="1" dirty="0"/>
              <a:t> документ за </a:t>
            </a:r>
            <a:r>
              <a:rPr lang="ru-RU" sz="1200" b="1" dirty="0" err="1"/>
              <a:t>зразком</a:t>
            </a:r>
            <a:r>
              <a:rPr lang="ru-RU" sz="1200" b="1" dirty="0"/>
              <a:t>, </a:t>
            </a:r>
            <a:r>
              <a:rPr lang="ru-RU" sz="1200" b="1" dirty="0" err="1"/>
              <a:t>наведеним</a:t>
            </a:r>
            <a:r>
              <a:rPr lang="ru-RU" sz="1200" b="1" dirty="0"/>
              <a:t> у </a:t>
            </a:r>
            <a:r>
              <a:rPr lang="ru-RU" sz="1200" b="1" dirty="0" err="1"/>
              <a:t>файлі</a:t>
            </a:r>
            <a:r>
              <a:rPr lang="ru-RU" sz="1200" b="1" dirty="0" smtClean="0"/>
              <a:t>. </a:t>
            </a:r>
            <a:r>
              <a:rPr lang="ru-RU" sz="1200" b="1" dirty="0" err="1" smtClean="0"/>
              <a:t>Збережіть</a:t>
            </a:r>
            <a:r>
              <a:rPr lang="ru-RU" sz="1200" b="1" dirty="0" smtClean="0"/>
              <a:t> </a:t>
            </a:r>
            <a:r>
              <a:rPr lang="ru-RU" sz="1200" b="1" dirty="0"/>
              <a:t>документ у </a:t>
            </a:r>
            <a:r>
              <a:rPr lang="ru-RU" sz="1200" b="1" dirty="0" err="1"/>
              <a:t>власній</a:t>
            </a:r>
            <a:r>
              <a:rPr lang="ru-RU" sz="1200" b="1" dirty="0"/>
              <a:t> </a:t>
            </a:r>
            <a:r>
              <a:rPr lang="ru-RU" sz="1200" b="1" dirty="0" err="1"/>
              <a:t>папці</a:t>
            </a:r>
            <a:r>
              <a:rPr lang="ru-RU" sz="1200" b="1" dirty="0"/>
              <a:t> </a:t>
            </a:r>
            <a:r>
              <a:rPr lang="ru-RU" sz="1200" b="1" dirty="0" err="1"/>
              <a:t>у</a:t>
            </a:r>
            <a:r>
              <a:rPr lang="ru-RU" sz="1200" b="1" dirty="0"/>
              <a:t> </a:t>
            </a:r>
            <a:r>
              <a:rPr lang="ru-RU" sz="1200" b="1" dirty="0" err="1"/>
              <a:t>файлі</a:t>
            </a:r>
            <a:r>
              <a:rPr lang="ru-RU" sz="1200" b="1" dirty="0"/>
              <a:t> </a:t>
            </a:r>
            <a:r>
              <a:rPr lang="ru-RU" sz="1200" b="1" dirty="0" err="1"/>
              <a:t>з</a:t>
            </a:r>
            <a:r>
              <a:rPr lang="ru-RU" sz="1200" b="1" dirty="0"/>
              <a:t> </a:t>
            </a:r>
            <a:r>
              <a:rPr lang="ru-RU" sz="1200" b="1" dirty="0" err="1"/>
              <a:t>іменем</a:t>
            </a:r>
            <a:r>
              <a:rPr lang="ru-RU" sz="1200" b="1" dirty="0"/>
              <a:t> </a:t>
            </a:r>
            <a:r>
              <a:rPr lang="ru-RU" sz="1200" b="1" dirty="0" err="1"/>
              <a:t>вправа</a:t>
            </a:r>
            <a:r>
              <a:rPr lang="ru-RU" sz="1200" b="1" dirty="0"/>
              <a:t> 1.2.4.</a:t>
            </a:r>
            <a:r>
              <a:rPr lang="en-US" sz="1200" b="1" dirty="0" err="1"/>
              <a:t>docx</a:t>
            </a:r>
            <a:r>
              <a:rPr lang="ru-RU" sz="1200" b="1" dirty="0"/>
              <a:t>.</a:t>
            </a:r>
            <a:endParaRPr lang="ru-RU" sz="1200" dirty="0"/>
          </a:p>
          <a:p>
            <a:pPr marL="0" indent="0">
              <a:buNone/>
            </a:pPr>
            <a:r>
              <a:rPr lang="ru-RU" sz="1200" b="1" dirty="0" smtClean="0"/>
              <a:t>5. </a:t>
            </a:r>
            <a:r>
              <a:rPr lang="ru-RU" sz="1200" b="1" dirty="0" err="1"/>
              <a:t>Створіть</a:t>
            </a:r>
            <a:r>
              <a:rPr lang="ru-RU" sz="1200" b="1" dirty="0"/>
              <a:t> </a:t>
            </a:r>
            <a:r>
              <a:rPr lang="ru-RU" sz="1200" b="1" dirty="0" err="1"/>
              <a:t>новий</a:t>
            </a:r>
            <a:r>
              <a:rPr lang="ru-RU" sz="1200" b="1" dirty="0"/>
              <a:t> документ </a:t>
            </a:r>
            <a:r>
              <a:rPr lang="ru-RU" sz="1200" b="1" dirty="0" err="1"/>
              <a:t>і</a:t>
            </a:r>
            <a:r>
              <a:rPr lang="ru-RU" sz="1200" b="1" dirty="0"/>
              <a:t> </a:t>
            </a:r>
            <a:r>
              <a:rPr lang="ru-RU" sz="1200" b="1" dirty="0" err="1"/>
              <a:t>введіть</a:t>
            </a:r>
            <a:r>
              <a:rPr lang="ru-RU" sz="1200" b="1" dirty="0"/>
              <a:t> </a:t>
            </a:r>
            <a:r>
              <a:rPr lang="ru-RU" sz="1200" b="1" dirty="0" err="1"/>
              <a:t>означення</a:t>
            </a:r>
            <a:r>
              <a:rPr lang="ru-RU" sz="1200" b="1" dirty="0"/>
              <a:t> </a:t>
            </a:r>
            <a:r>
              <a:rPr lang="ru-RU" sz="1200" b="1" dirty="0" err="1"/>
              <a:t>чотирьох</a:t>
            </a:r>
            <a:r>
              <a:rPr lang="ru-RU" sz="1200" b="1" dirty="0"/>
              <a:t> понять </a:t>
            </a:r>
            <a:r>
              <a:rPr lang="ru-RU" sz="1200" b="1" dirty="0" err="1"/>
              <a:t>даного</a:t>
            </a:r>
            <a:r>
              <a:rPr lang="ru-RU" sz="1200" b="1" dirty="0"/>
              <a:t> параграфа, </a:t>
            </a:r>
            <a:r>
              <a:rPr lang="ru-RU" sz="1200" b="1" dirty="0" err="1"/>
              <a:t>наприклад</a:t>
            </a:r>
            <a:r>
              <a:rPr lang="ru-RU" sz="1200" b="1" dirty="0"/>
              <a:t> </a:t>
            </a:r>
            <a:r>
              <a:rPr lang="ru-RU" sz="1200" b="1" dirty="0" err="1"/>
              <a:t>маркований</a:t>
            </a:r>
            <a:r>
              <a:rPr lang="ru-RU" sz="1200" b="1" dirty="0"/>
              <a:t> список, </a:t>
            </a:r>
            <a:r>
              <a:rPr lang="ru-RU" sz="1200" b="1" dirty="0" err="1"/>
              <a:t>нумерований</a:t>
            </a:r>
            <a:r>
              <a:rPr lang="ru-RU" sz="1200" b="1" dirty="0"/>
              <a:t> список, </a:t>
            </a:r>
            <a:r>
              <a:rPr lang="ru-RU" sz="1200" b="1" dirty="0" err="1" smtClean="0"/>
              <a:t>багаторівневий</a:t>
            </a:r>
            <a:r>
              <a:rPr lang="ru-RU" sz="1200" b="1" dirty="0" smtClean="0"/>
              <a:t> </a:t>
            </a:r>
            <a:r>
              <a:rPr lang="ru-RU" sz="1200" b="1" dirty="0"/>
              <a:t>список, </a:t>
            </a:r>
            <a:r>
              <a:rPr lang="ru-RU" sz="1200" b="1" dirty="0" err="1"/>
              <a:t>табуляція</a:t>
            </a:r>
            <a:r>
              <a:rPr lang="ru-RU" sz="1200" b="1" dirty="0"/>
              <a:t>. </a:t>
            </a:r>
            <a:r>
              <a:rPr lang="ru-RU" sz="1200" b="1" dirty="0" err="1"/>
              <a:t>Оформіть</a:t>
            </a:r>
            <a:r>
              <a:rPr lang="ru-RU" sz="1200" b="1" dirty="0"/>
              <a:t> </a:t>
            </a:r>
            <a:r>
              <a:rPr lang="ru-RU" sz="1200" b="1" dirty="0" err="1"/>
              <a:t>уведений</a:t>
            </a:r>
            <a:r>
              <a:rPr lang="ru-RU" sz="1200" b="1" dirty="0"/>
              <a:t> текст як </a:t>
            </a:r>
            <a:r>
              <a:rPr lang="ru-RU" sz="1200" b="1" dirty="0" err="1"/>
              <a:t>маркований</a:t>
            </a:r>
            <a:r>
              <a:rPr lang="ru-RU" sz="1200" b="1" dirty="0"/>
              <a:t> список за форматом, </a:t>
            </a:r>
            <a:r>
              <a:rPr lang="ru-RU" sz="1200" b="1" dirty="0" smtClean="0"/>
              <a:t>як про </a:t>
            </a:r>
            <a:r>
              <a:rPr lang="ru-RU" sz="1200" b="1" dirty="0" err="1" smtClean="0"/>
              <a:t>міста</a:t>
            </a:r>
            <a:r>
              <a:rPr lang="ru-RU" sz="1200" b="1" dirty="0" smtClean="0"/>
              <a:t> -</a:t>
            </a:r>
            <a:r>
              <a:rPr lang="ru-RU" sz="1200" b="1" dirty="0" err="1" smtClean="0"/>
              <a:t>герої</a:t>
            </a:r>
            <a:r>
              <a:rPr lang="ru-RU" sz="1200" b="1" dirty="0" smtClean="0"/>
              <a:t>. </a:t>
            </a:r>
            <a:r>
              <a:rPr lang="ru-RU" sz="1200" b="1" dirty="0" err="1"/>
              <a:t>Збережіть</a:t>
            </a:r>
            <a:r>
              <a:rPr lang="ru-RU" sz="1200" b="1" dirty="0"/>
              <a:t> </a:t>
            </a:r>
            <a:r>
              <a:rPr lang="ru-RU" sz="1200" b="1" dirty="0" smtClean="0"/>
              <a:t>документ </a:t>
            </a:r>
            <a:r>
              <a:rPr lang="ru-RU" sz="1200" b="1" dirty="0"/>
              <a:t>у </a:t>
            </a:r>
            <a:r>
              <a:rPr lang="ru-RU" sz="1200" b="1" dirty="0" err="1"/>
              <a:t>папці</a:t>
            </a:r>
            <a:r>
              <a:rPr lang="ru-RU" sz="1200" b="1" dirty="0"/>
              <a:t> </a:t>
            </a:r>
            <a:r>
              <a:rPr lang="ru-RU" sz="1200" b="1" dirty="0" smtClean="0"/>
              <a:t> </a:t>
            </a:r>
            <a:r>
              <a:rPr lang="ru-RU" sz="1200" b="1" dirty="0" err="1"/>
              <a:t>у</a:t>
            </a:r>
            <a:r>
              <a:rPr lang="ru-RU" sz="1200" b="1" dirty="0"/>
              <a:t> </a:t>
            </a:r>
            <a:r>
              <a:rPr lang="ru-RU" sz="1200" b="1" dirty="0" err="1"/>
              <a:t>файлі</a:t>
            </a:r>
            <a:r>
              <a:rPr lang="ru-RU" sz="1200" b="1" dirty="0"/>
              <a:t> </a:t>
            </a:r>
            <a:r>
              <a:rPr lang="ru-RU" sz="1200" b="1" dirty="0" err="1"/>
              <a:t>з</a:t>
            </a:r>
            <a:r>
              <a:rPr lang="ru-RU" sz="1200" b="1" dirty="0"/>
              <a:t> </a:t>
            </a:r>
            <a:r>
              <a:rPr lang="ru-RU" sz="1200" b="1" dirty="0" err="1"/>
              <a:t>іменем</a:t>
            </a:r>
            <a:r>
              <a:rPr lang="ru-RU" sz="1200" b="1" dirty="0"/>
              <a:t> </a:t>
            </a:r>
            <a:r>
              <a:rPr lang="ru-RU" sz="1200" b="1" dirty="0" err="1"/>
              <a:t>вправа</a:t>
            </a:r>
            <a:r>
              <a:rPr lang="ru-RU" sz="1200" b="1" dirty="0"/>
              <a:t> 1.2.5.</a:t>
            </a:r>
            <a:r>
              <a:rPr lang="en-US" sz="1200" b="1" dirty="0" err="1"/>
              <a:t>docx</a:t>
            </a:r>
            <a:r>
              <a:rPr lang="ru-RU" sz="1200" b="1" dirty="0"/>
              <a:t>. </a:t>
            </a:r>
            <a:endParaRPr lang="ru-RU" sz="1200" b="1" dirty="0" smtClean="0"/>
          </a:p>
          <a:p>
            <a:pPr marL="0" indent="0">
              <a:buNone/>
            </a:pPr>
            <a:r>
              <a:rPr lang="ru-RU" sz="1200" b="1" dirty="0" smtClean="0"/>
              <a:t>б. </a:t>
            </a:r>
            <a:r>
              <a:rPr lang="ru-RU" sz="1200" b="1" dirty="0" err="1"/>
              <a:t>Створіть</a:t>
            </a:r>
            <a:r>
              <a:rPr lang="ru-RU" sz="1200" b="1" dirty="0"/>
              <a:t> </a:t>
            </a:r>
            <a:r>
              <a:rPr lang="ru-RU" sz="1200" b="1" dirty="0" err="1"/>
              <a:t>власний</a:t>
            </a:r>
            <a:r>
              <a:rPr lang="ru-RU" sz="1200" b="1" dirty="0"/>
              <a:t> </a:t>
            </a:r>
            <a:r>
              <a:rPr lang="ru-RU" sz="1200" b="1" dirty="0" err="1"/>
              <a:t>спосіб</a:t>
            </a:r>
            <a:r>
              <a:rPr lang="ru-RU" sz="1200" b="1" dirty="0"/>
              <a:t> </a:t>
            </a:r>
            <a:r>
              <a:rPr lang="ru-RU" sz="1200" b="1" dirty="0" err="1"/>
              <a:t>оформлення</a:t>
            </a:r>
            <a:r>
              <a:rPr lang="ru-RU" sz="1200" b="1" dirty="0"/>
              <a:t> </a:t>
            </a:r>
            <a:r>
              <a:rPr lang="ru-RU" sz="1200" b="1" dirty="0" err="1"/>
              <a:t>маркованих</a:t>
            </a:r>
            <a:r>
              <a:rPr lang="ru-RU" sz="1200" b="1" dirty="0"/>
              <a:t> </a:t>
            </a:r>
            <a:r>
              <a:rPr lang="ru-RU" sz="1200" b="1" dirty="0" err="1"/>
              <a:t>і</a:t>
            </a:r>
            <a:r>
              <a:rPr lang="ru-RU" sz="1200" b="1" dirty="0"/>
              <a:t> </a:t>
            </a:r>
            <a:r>
              <a:rPr lang="ru-RU" sz="1200" b="1" dirty="0" err="1"/>
              <a:t>нумерованих</a:t>
            </a:r>
            <a:r>
              <a:rPr lang="ru-RU" sz="1200" b="1" dirty="0"/>
              <a:t> </a:t>
            </a:r>
            <a:r>
              <a:rPr lang="ru-RU" sz="1200" b="1" dirty="0" err="1"/>
              <a:t>списків</a:t>
            </a:r>
            <a:r>
              <a:rPr lang="ru-RU" sz="1200" b="1" dirty="0"/>
              <a:t>. </a:t>
            </a:r>
            <a:r>
              <a:rPr lang="ru-RU" sz="1200" b="1" dirty="0" err="1"/>
              <a:t>Відформатуйте</a:t>
            </a:r>
            <a:r>
              <a:rPr lang="ru-RU" sz="1200" b="1" dirty="0"/>
              <a:t> </a:t>
            </a:r>
            <a:r>
              <a:rPr lang="ru-RU" sz="1200" b="1" dirty="0" err="1"/>
              <a:t>з</a:t>
            </a:r>
            <a:r>
              <a:rPr lang="ru-RU" sz="1200" b="1" dirty="0"/>
              <a:t> </a:t>
            </a:r>
            <a:r>
              <a:rPr lang="ru-RU" sz="1200" b="1" dirty="0" err="1"/>
              <a:t>їх</a:t>
            </a:r>
            <a:r>
              <a:rPr lang="ru-RU" sz="1200" b="1" dirty="0"/>
              <a:t> </a:t>
            </a:r>
            <a:r>
              <a:rPr lang="ru-RU" sz="1200" b="1" dirty="0" err="1"/>
              <a:t>використанням</a:t>
            </a:r>
            <a:r>
              <a:rPr lang="ru-RU" sz="1200" b="1" dirty="0"/>
              <a:t> списки </a:t>
            </a:r>
            <a:r>
              <a:rPr lang="ru-RU" sz="1200" b="1" dirty="0" err="1"/>
              <a:t>з</a:t>
            </a:r>
            <a:r>
              <a:rPr lang="ru-RU" sz="1200" b="1" dirty="0"/>
              <a:t> файла </a:t>
            </a:r>
            <a:r>
              <a:rPr lang="ru-RU" sz="1200" b="1" dirty="0" err="1"/>
              <a:t>зразок</a:t>
            </a:r>
            <a:r>
              <a:rPr lang="ru-RU" sz="1200" b="1" dirty="0"/>
              <a:t> 1.2.6.</a:t>
            </a:r>
            <a:r>
              <a:rPr lang="en-US" sz="1200" b="1" dirty="0" smtClean="0"/>
              <a:t>do</a:t>
            </a:r>
            <a:r>
              <a:rPr lang="uk-UA" sz="1200" b="1" dirty="0" smtClean="0"/>
              <a:t>с</a:t>
            </a:r>
            <a:r>
              <a:rPr lang="en-US" sz="1200" b="1" dirty="0" smtClean="0"/>
              <a:t>x</a:t>
            </a:r>
            <a:r>
              <a:rPr lang="ru-RU" sz="1200" b="1" dirty="0"/>
              <a:t>, </a:t>
            </a:r>
            <a:r>
              <a:rPr lang="ru-RU" sz="1200" b="1" dirty="0" err="1"/>
              <a:t>який</a:t>
            </a:r>
            <a:r>
              <a:rPr lang="ru-RU" sz="1200" b="1" dirty="0"/>
              <a:t> </a:t>
            </a:r>
            <a:r>
              <a:rPr lang="ru-RU" sz="1200" b="1" dirty="0" err="1"/>
              <a:t>знаходиться</a:t>
            </a:r>
            <a:r>
              <a:rPr lang="ru-RU" sz="1200" b="1" dirty="0"/>
              <a:t> у </a:t>
            </a:r>
            <a:r>
              <a:rPr lang="ru-RU" sz="1200" b="1" dirty="0" err="1"/>
              <a:t>папці</a:t>
            </a:r>
            <a:r>
              <a:rPr lang="ru-RU" sz="1200" b="1" dirty="0"/>
              <a:t> Тема 1\3авдання 1.2. 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Збережіть</a:t>
            </a:r>
            <a:r>
              <a:rPr lang="ru-RU" sz="1200" b="1" dirty="0" smtClean="0"/>
              <a:t>  документ </a:t>
            </a:r>
            <a:r>
              <a:rPr lang="ru-RU" sz="1200" b="1" dirty="0"/>
              <a:t>у </a:t>
            </a:r>
            <a:r>
              <a:rPr lang="ru-RU" sz="1200" b="1" dirty="0" err="1"/>
              <a:t>папці</a:t>
            </a:r>
            <a:r>
              <a:rPr lang="ru-RU" sz="1200" b="1" dirty="0"/>
              <a:t> </a:t>
            </a:r>
            <a:r>
              <a:rPr lang="ru-RU" sz="1200" b="1" dirty="0" smtClean="0"/>
              <a:t> </a:t>
            </a:r>
            <a:r>
              <a:rPr lang="ru-RU" sz="1200" b="1" dirty="0" err="1"/>
              <a:t>у</a:t>
            </a:r>
            <a:r>
              <a:rPr lang="ru-RU" sz="1200" b="1" dirty="0"/>
              <a:t> </a:t>
            </a:r>
            <a:r>
              <a:rPr lang="ru-RU" sz="1200" b="1" dirty="0" err="1"/>
              <a:t>файлі</a:t>
            </a:r>
            <a:r>
              <a:rPr lang="ru-RU" sz="1200" b="1" dirty="0"/>
              <a:t> </a:t>
            </a:r>
            <a:r>
              <a:rPr lang="ru-RU" sz="1200" b="1" dirty="0" err="1"/>
              <a:t>з</a:t>
            </a:r>
            <a:r>
              <a:rPr lang="ru-RU" sz="1200" b="1" dirty="0"/>
              <a:t> </a:t>
            </a:r>
            <a:r>
              <a:rPr lang="ru-RU" sz="1200" b="1" dirty="0" err="1"/>
              <a:t>іменем</a:t>
            </a:r>
            <a:r>
              <a:rPr lang="ru-RU" sz="1200" b="1" dirty="0"/>
              <a:t> </a:t>
            </a:r>
            <a:r>
              <a:rPr lang="ru-RU" sz="1200" b="1" dirty="0" err="1"/>
              <a:t>вправа</a:t>
            </a:r>
            <a:r>
              <a:rPr lang="ru-RU" sz="1200" b="1" dirty="0"/>
              <a:t> 1.2.6.</a:t>
            </a:r>
            <a:r>
              <a:rPr lang="en-US" sz="1200" b="1" dirty="0" err="1"/>
              <a:t>docx</a:t>
            </a:r>
            <a:r>
              <a:rPr lang="ru-RU" sz="1200" b="1" dirty="0"/>
              <a:t>.</a:t>
            </a:r>
            <a:endParaRPr lang="ru-RU" sz="1200" dirty="0"/>
          </a:p>
          <a:p>
            <a:pPr marL="0" lvl="1" indent="0">
              <a:buNone/>
            </a:pPr>
            <a:r>
              <a:rPr lang="ru-RU" sz="1200" b="1" dirty="0" smtClean="0"/>
              <a:t>7. </a:t>
            </a:r>
            <a:r>
              <a:rPr lang="ru-RU" sz="1200" b="1" dirty="0" err="1"/>
              <a:t>Створіть</a:t>
            </a:r>
            <a:r>
              <a:rPr lang="ru-RU" sz="1200" b="1" dirty="0"/>
              <a:t> </a:t>
            </a:r>
            <a:r>
              <a:rPr lang="ru-RU" sz="1200" b="1" dirty="0" err="1"/>
              <a:t>новий</a:t>
            </a:r>
            <a:r>
              <a:rPr lang="ru-RU" sz="1200" b="1" dirty="0"/>
              <a:t> документ, у </a:t>
            </a:r>
            <a:r>
              <a:rPr lang="ru-RU" sz="1200" b="1" dirty="0" err="1"/>
              <a:t>який</a:t>
            </a:r>
            <a:r>
              <a:rPr lang="ru-RU" sz="1200" b="1" dirty="0"/>
              <a:t> </a:t>
            </a:r>
            <a:r>
              <a:rPr lang="ru-RU" sz="1200" b="1" dirty="0" err="1"/>
              <a:t>уведіть</a:t>
            </a:r>
            <a:r>
              <a:rPr lang="ru-RU" sz="1200" b="1" dirty="0"/>
              <a:t> </a:t>
            </a:r>
            <a:r>
              <a:rPr lang="ru-RU" sz="1200" b="1" dirty="0" err="1"/>
              <a:t>і</a:t>
            </a:r>
            <a:r>
              <a:rPr lang="ru-RU" sz="1200" b="1" dirty="0"/>
              <a:t> </a:t>
            </a:r>
            <a:r>
              <a:rPr lang="ru-RU" sz="1200" b="1" dirty="0" err="1"/>
              <a:t>оформіть</a:t>
            </a:r>
            <a:r>
              <a:rPr lang="ru-RU" sz="1200" b="1" dirty="0"/>
              <a:t> текст за </a:t>
            </a:r>
            <a:r>
              <a:rPr lang="ru-RU" sz="1200" b="1" dirty="0" err="1" smtClean="0"/>
              <a:t>зразком</a:t>
            </a:r>
            <a:r>
              <a:rPr lang="ru-RU" sz="1200" b="1" dirty="0" smtClean="0"/>
              <a:t>  (</a:t>
            </a:r>
            <a:r>
              <a:rPr lang="ru-RU" sz="1200" b="1" dirty="0" err="1" smtClean="0"/>
              <a:t>підручник</a:t>
            </a:r>
            <a:r>
              <a:rPr lang="ru-RU" sz="1200" b="1" dirty="0" smtClean="0"/>
              <a:t> ст. 25 (рис. 1.25)).  </a:t>
            </a:r>
            <a:r>
              <a:rPr lang="ru-RU" sz="1200" b="1" dirty="0" err="1"/>
              <a:t>Збережіть</a:t>
            </a:r>
            <a:r>
              <a:rPr lang="ru-RU" sz="1200" b="1" dirty="0"/>
              <a:t> документ у </a:t>
            </a:r>
            <a:r>
              <a:rPr lang="ru-RU" sz="1200" b="1" dirty="0" err="1"/>
              <a:t>власній</a:t>
            </a:r>
            <a:r>
              <a:rPr lang="ru-RU" sz="1200" b="1" dirty="0"/>
              <a:t> </a:t>
            </a:r>
            <a:r>
              <a:rPr lang="ru-RU" sz="1200" b="1" dirty="0" err="1"/>
              <a:t>папці</a:t>
            </a:r>
            <a:r>
              <a:rPr lang="ru-RU" sz="1200" b="1" dirty="0"/>
              <a:t> </a:t>
            </a:r>
            <a:r>
              <a:rPr lang="ru-RU" sz="1200" b="1" dirty="0" err="1"/>
              <a:t>у</a:t>
            </a:r>
            <a:r>
              <a:rPr lang="ru-RU" sz="1200" b="1" dirty="0"/>
              <a:t> </a:t>
            </a:r>
            <a:r>
              <a:rPr lang="ru-RU" sz="1200" b="1" dirty="0" err="1"/>
              <a:t>файлі</a:t>
            </a:r>
            <a:r>
              <a:rPr lang="ru-RU" sz="1200" b="1" dirty="0"/>
              <a:t> </a:t>
            </a:r>
            <a:r>
              <a:rPr lang="ru-RU" sz="1200" b="1" dirty="0" err="1"/>
              <a:t>з</a:t>
            </a:r>
            <a:r>
              <a:rPr lang="ru-RU" sz="1200" b="1" dirty="0"/>
              <a:t> </a:t>
            </a:r>
            <a:r>
              <a:rPr lang="ru-RU" sz="1200" b="1" dirty="0" err="1"/>
              <a:t>іменем</a:t>
            </a:r>
            <a:r>
              <a:rPr lang="ru-RU" sz="1200" b="1" dirty="0"/>
              <a:t> </a:t>
            </a:r>
            <a:r>
              <a:rPr lang="ru-RU" sz="1200" b="1" dirty="0" err="1"/>
              <a:t>вправа</a:t>
            </a:r>
            <a:r>
              <a:rPr lang="ru-RU" sz="1200" b="1" dirty="0"/>
              <a:t> </a:t>
            </a:r>
            <a:r>
              <a:rPr lang="ru-RU" sz="1200" b="1" dirty="0" smtClean="0"/>
              <a:t>1.2.7.</a:t>
            </a:r>
            <a:r>
              <a:rPr lang="en-US" sz="1200" b="1" dirty="0" err="1"/>
              <a:t>docx</a:t>
            </a:r>
            <a:r>
              <a:rPr lang="ru-RU" sz="1200" b="1" dirty="0"/>
              <a:t>.</a:t>
            </a:r>
            <a:endParaRPr lang="ru-RU" sz="1200" dirty="0"/>
          </a:p>
          <a:p>
            <a:pPr marL="0" lvl="2" indent="0">
              <a:buNone/>
            </a:pPr>
            <a:r>
              <a:rPr lang="ru-RU" sz="1200" dirty="0" smtClean="0"/>
              <a:t>8.</a:t>
            </a:r>
            <a:r>
              <a:rPr lang="ru-RU" sz="1200" b="1" dirty="0" smtClean="0"/>
              <a:t> </a:t>
            </a:r>
            <a:r>
              <a:rPr lang="ru-RU" sz="1200" b="1" dirty="0" err="1"/>
              <a:t>Знайдіть</a:t>
            </a:r>
            <a:r>
              <a:rPr lang="ru-RU" sz="1200" b="1" dirty="0"/>
              <a:t> на </a:t>
            </a:r>
            <a:r>
              <a:rPr lang="ru-RU" sz="1200" b="1" dirty="0" err="1"/>
              <a:t>сайті</a:t>
            </a:r>
            <a:r>
              <a:rPr lang="ru-RU" sz="1200" b="1" dirty="0"/>
              <a:t> </a:t>
            </a:r>
            <a:r>
              <a:rPr lang="en-US" sz="1200" b="1" dirty="0"/>
              <a:t>Microsoft Office Online</a:t>
            </a:r>
            <a:r>
              <a:rPr lang="ru-RU" sz="1200" b="1" dirty="0"/>
              <a:t> </a:t>
            </a:r>
            <a:r>
              <a:rPr lang="ru-RU" sz="1200" b="1" dirty="0" err="1"/>
              <a:t>рисункові</a:t>
            </a:r>
            <a:r>
              <a:rPr lang="ru-RU" sz="1200" b="1" dirty="0"/>
              <a:t> </a:t>
            </a:r>
            <a:r>
              <a:rPr lang="ru-RU" sz="1200" b="1" dirty="0" err="1"/>
              <a:t>маркери</a:t>
            </a:r>
            <a:r>
              <a:rPr lang="ru-RU" sz="1200" b="1" dirty="0"/>
              <a:t> та </a:t>
            </a:r>
            <a:r>
              <a:rPr lang="ru-RU" sz="1200" b="1" dirty="0" err="1" smtClean="0"/>
              <a:t>встановіть</a:t>
            </a:r>
            <a:r>
              <a:rPr lang="ru-RU" sz="1200" b="1" dirty="0" smtClean="0"/>
              <a:t> </a:t>
            </a:r>
            <a:r>
              <a:rPr lang="ru-RU" sz="1200" b="1" dirty="0" err="1"/>
              <a:t>їх</a:t>
            </a:r>
            <a:r>
              <a:rPr lang="ru-RU" sz="1200" b="1" dirty="0"/>
              <a:t> на </a:t>
            </a:r>
            <a:r>
              <a:rPr lang="ru-RU" sz="1200" b="1" dirty="0" err="1"/>
              <a:t>своєму</a:t>
            </a:r>
            <a:r>
              <a:rPr lang="ru-RU" sz="1200" b="1" dirty="0"/>
              <a:t> </a:t>
            </a:r>
            <a:r>
              <a:rPr lang="ru-RU" sz="1200" b="1" dirty="0" err="1"/>
              <a:t>комп'ютері</a:t>
            </a:r>
            <a:r>
              <a:rPr lang="ru-RU" sz="1200" b="1" dirty="0"/>
              <a:t>. 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Оформіть</a:t>
            </a:r>
            <a:r>
              <a:rPr lang="ru-RU" sz="1200" b="1" dirty="0" smtClean="0"/>
              <a:t> </a:t>
            </a:r>
            <a:r>
              <a:rPr lang="ru-RU" sz="1200" b="1" dirty="0" err="1"/>
              <a:t>з</a:t>
            </a:r>
            <a:r>
              <a:rPr lang="ru-RU" sz="1200" b="1" dirty="0"/>
              <a:t> </a:t>
            </a:r>
            <a:r>
              <a:rPr lang="ru-RU" sz="1200" b="1" dirty="0" err="1"/>
              <a:t>їх</a:t>
            </a:r>
            <a:r>
              <a:rPr lang="ru-RU" sz="1200" b="1" dirty="0"/>
              <a:t> </a:t>
            </a:r>
            <a:r>
              <a:rPr lang="ru-RU" sz="1200" b="1" dirty="0" err="1"/>
              <a:t>використанням</a:t>
            </a:r>
            <a:r>
              <a:rPr lang="ru-RU" sz="1200" b="1" dirty="0"/>
              <a:t> список семи чудес </a:t>
            </a:r>
            <a:r>
              <a:rPr lang="ru-RU" sz="1200" b="1" dirty="0" err="1"/>
              <a:t>України</a:t>
            </a:r>
            <a:r>
              <a:rPr lang="ru-RU" sz="1200" b="1" dirty="0"/>
              <a:t>.</a:t>
            </a:r>
            <a:endParaRPr lang="ru-RU" sz="1200" dirty="0"/>
          </a:p>
          <a:p>
            <a:pPr marL="0" indent="0">
              <a:buNone/>
            </a:pPr>
            <a:r>
              <a:rPr lang="ru-RU" sz="1200" b="1" dirty="0" smtClean="0"/>
              <a:t>9. </a:t>
            </a:r>
            <a:r>
              <a:rPr lang="ru-RU" sz="1200" b="1" dirty="0" err="1"/>
              <a:t>З'ясуйте</a:t>
            </a:r>
            <a:r>
              <a:rPr lang="ru-RU" sz="1200" b="1" dirty="0"/>
              <a:t> за </a:t>
            </a:r>
            <a:r>
              <a:rPr lang="ru-RU" sz="1200" b="1" dirty="0" err="1"/>
              <a:t>допомогою</a:t>
            </a:r>
            <a:r>
              <a:rPr lang="ru-RU" sz="1200" b="1" dirty="0"/>
              <a:t> </a:t>
            </a:r>
            <a:r>
              <a:rPr lang="ru-RU" sz="1200" b="1" dirty="0" err="1"/>
              <a:t>Довідки</a:t>
            </a:r>
            <a:r>
              <a:rPr lang="ru-RU" sz="1200" b="1" dirty="0"/>
              <a:t>, </a:t>
            </a:r>
            <a:r>
              <a:rPr lang="ru-RU" sz="1200" b="1" dirty="0" err="1" smtClean="0"/>
              <a:t>які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символи</a:t>
            </a:r>
            <a:r>
              <a:rPr lang="ru-RU" sz="1200" b="1" dirty="0" smtClean="0"/>
              <a:t> </a:t>
            </a:r>
            <a:r>
              <a:rPr lang="ru-RU" sz="1200" b="1" dirty="0" err="1"/>
              <a:t>можна</a:t>
            </a:r>
            <a:r>
              <a:rPr lang="ru-RU" sz="1200" b="1" dirty="0"/>
              <a:t> </a:t>
            </a:r>
            <a:r>
              <a:rPr lang="ru-RU" sz="1200" b="1" dirty="0" err="1"/>
              <a:t>використовувати</a:t>
            </a:r>
            <a:r>
              <a:rPr lang="ru-RU" sz="1200" b="1" dirty="0"/>
              <a:t> </a:t>
            </a:r>
            <a:r>
              <a:rPr lang="ru-RU" sz="1200" b="1" dirty="0" err="1"/>
              <a:t>під</a:t>
            </a:r>
            <a:r>
              <a:rPr lang="ru-RU" sz="1200" b="1" i="1" dirty="0"/>
              <a:t>  </a:t>
            </a:r>
            <a:r>
              <a:rPr lang="ru-RU" sz="1200" b="1" dirty="0" smtClean="0"/>
              <a:t>час </a:t>
            </a:r>
            <a:r>
              <a:rPr lang="ru-RU" sz="1200" b="1" dirty="0" err="1"/>
              <a:t>створення</a:t>
            </a:r>
            <a:r>
              <a:rPr lang="ru-RU" sz="1200" b="1" dirty="0"/>
              <a:t> </a:t>
            </a:r>
            <a:r>
              <a:rPr lang="ru-RU" sz="1200" b="1" dirty="0" err="1"/>
              <a:t>списків</a:t>
            </a:r>
            <a:r>
              <a:rPr lang="ru-RU" sz="1200" b="1" dirty="0"/>
              <a:t> як </a:t>
            </a:r>
            <a:r>
              <a:rPr lang="ru-RU" sz="1200" b="1" dirty="0" err="1"/>
              <a:t>умовні</a:t>
            </a:r>
            <a:r>
              <a:rPr lang="ru-RU" sz="1200" b="1" dirty="0"/>
              <a:t> </a:t>
            </a:r>
            <a:r>
              <a:rPr lang="ru-RU" sz="1200" b="1" dirty="0" err="1" smtClean="0"/>
              <a:t>символи</a:t>
            </a:r>
            <a:r>
              <a:rPr lang="ru-RU" sz="1200" b="1" dirty="0" smtClean="0"/>
              <a:t> </a:t>
            </a:r>
            <a:r>
              <a:rPr lang="ru-RU" sz="1200" b="1" dirty="0"/>
              <a:t>для </a:t>
            </a:r>
            <a:r>
              <a:rPr lang="ru-RU" sz="1200" b="1" dirty="0" err="1"/>
              <a:t>маркерів</a:t>
            </a:r>
            <a:r>
              <a:rPr lang="ru-RU" sz="1200" b="1" dirty="0"/>
              <a:t> </a:t>
            </a:r>
            <a:r>
              <a:rPr lang="ru-RU" sz="1200" b="1" dirty="0" err="1"/>
              <a:t>і</a:t>
            </a:r>
            <a:r>
              <a:rPr lang="ru-RU" sz="1200" b="1" dirty="0"/>
              <a:t> </a:t>
            </a:r>
            <a:r>
              <a:rPr lang="ru-RU" sz="1200" b="1" dirty="0" err="1"/>
              <a:t>нумерації</a:t>
            </a:r>
            <a:r>
              <a:rPr lang="ru-RU" sz="1200" b="1" dirty="0"/>
              <a:t>. </a:t>
            </a:r>
            <a:r>
              <a:rPr lang="ru-RU" sz="1200" b="1" dirty="0" err="1" smtClean="0"/>
              <a:t>Запишіть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їх</a:t>
            </a:r>
            <a:r>
              <a:rPr lang="ru-RU" sz="1200" b="1" dirty="0" smtClean="0"/>
              <a:t> </a:t>
            </a:r>
            <a:r>
              <a:rPr lang="ru-RU" sz="1200" b="1" dirty="0"/>
              <a:t>у </a:t>
            </a:r>
            <a:r>
              <a:rPr lang="ru-RU" sz="1200" b="1" dirty="0" err="1"/>
              <a:t>зошит</a:t>
            </a:r>
            <a:r>
              <a:rPr lang="ru-RU" sz="1200" b="1" dirty="0"/>
              <a:t>. </a:t>
            </a:r>
            <a:r>
              <a:rPr lang="ru-RU" sz="1200" b="1" dirty="0" err="1"/>
              <a:t>Перевірте</a:t>
            </a:r>
            <a:r>
              <a:rPr lang="ru-RU" sz="1200" b="1" dirty="0"/>
              <a:t> </a:t>
            </a:r>
            <a:r>
              <a:rPr lang="ru-RU" sz="1200" b="1" dirty="0" err="1"/>
              <a:t>застосування</a:t>
            </a:r>
            <a:r>
              <a:rPr lang="ru-RU" sz="1200" b="1" dirty="0"/>
              <a:t> </a:t>
            </a:r>
            <a:r>
              <a:rPr lang="ru-RU" sz="1200" b="1" dirty="0" err="1"/>
              <a:t>цих</a:t>
            </a:r>
            <a:r>
              <a:rPr lang="ru-RU" sz="1200" b="1" i="1" dirty="0"/>
              <a:t> </a:t>
            </a:r>
            <a:r>
              <a:rPr lang="ru-RU" sz="1200" b="1" dirty="0" err="1" smtClean="0"/>
              <a:t>символів</a:t>
            </a:r>
            <a:r>
              <a:rPr lang="ru-RU" sz="1200" b="1" dirty="0" smtClean="0"/>
              <a:t> </a:t>
            </a:r>
            <a:r>
              <a:rPr lang="ru-RU" sz="1200" b="1" dirty="0"/>
              <a:t>на </a:t>
            </a:r>
            <a:r>
              <a:rPr lang="ru-RU" sz="1200" b="1" dirty="0" err="1"/>
              <a:t>практиці</a:t>
            </a:r>
            <a:r>
              <a:rPr lang="ru-RU" sz="1200" b="1" dirty="0"/>
              <a:t>.	</a:t>
            </a:r>
            <a:endParaRPr lang="ru-RU" sz="1200" dirty="0"/>
          </a:p>
          <a:p>
            <a:pPr marL="0" indent="0">
              <a:buNone/>
            </a:pPr>
            <a:r>
              <a:rPr lang="ru-RU" sz="1200" b="1" dirty="0" smtClean="0"/>
              <a:t>10. </a:t>
            </a:r>
            <a:r>
              <a:rPr lang="ru-RU" sz="1200" b="1" dirty="0" err="1"/>
              <a:t>Створіть</a:t>
            </a:r>
            <a:r>
              <a:rPr lang="ru-RU" sz="1200" b="1" dirty="0"/>
              <a:t> </a:t>
            </a:r>
            <a:r>
              <a:rPr lang="ru-RU" sz="1200" b="1" dirty="0" err="1"/>
              <a:t>новий</a:t>
            </a:r>
            <a:r>
              <a:rPr lang="ru-RU" sz="1200" b="1" dirty="0"/>
              <a:t> документ, </a:t>
            </a:r>
            <a:r>
              <a:rPr lang="ru-RU" sz="1200" b="1" dirty="0" err="1"/>
              <a:t>увівши</a:t>
            </a:r>
            <a:r>
              <a:rPr lang="ru-RU" sz="1200" b="1" dirty="0"/>
              <a:t> </a:t>
            </a:r>
            <a:r>
              <a:rPr lang="ru-RU" sz="1200" b="1" dirty="0" err="1" smtClean="0"/>
              <a:t>дані</a:t>
            </a:r>
            <a:r>
              <a:rPr lang="ru-RU" sz="1200" b="1" dirty="0" smtClean="0"/>
              <a:t> про </a:t>
            </a:r>
            <a:r>
              <a:rPr lang="ru-RU" sz="1200" b="1" dirty="0" err="1"/>
              <a:t>п'ятьох</a:t>
            </a:r>
            <a:r>
              <a:rPr lang="ru-RU" sz="1200" b="1" dirty="0"/>
              <a:t> ваших </a:t>
            </a:r>
            <a:r>
              <a:rPr lang="ru-RU" sz="1200" b="1" dirty="0" err="1"/>
              <a:t>друзів</a:t>
            </a:r>
            <a:r>
              <a:rPr lang="ru-RU" sz="1200" b="1" dirty="0"/>
              <a:t> (</a:t>
            </a:r>
            <a:r>
              <a:rPr lang="ru-RU" sz="1200" b="1" dirty="0" err="1"/>
              <a:t>прізвище</a:t>
            </a:r>
            <a:r>
              <a:rPr lang="ru-RU" sz="1200" b="1" dirty="0" smtClean="0"/>
              <a:t>,  </a:t>
            </a:r>
            <a:r>
              <a:rPr lang="ru-RU" sz="1200" b="1" dirty="0" err="1" smtClean="0"/>
              <a:t>ім'я</a:t>
            </a:r>
            <a:r>
              <a:rPr lang="ru-RU" sz="1200" b="1" dirty="0"/>
              <a:t>, дата </a:t>
            </a:r>
            <a:r>
              <a:rPr lang="ru-RU" sz="1200" b="1" dirty="0" err="1"/>
              <a:t>народження</a:t>
            </a:r>
            <a:r>
              <a:rPr lang="ru-RU" sz="1200" b="1" dirty="0"/>
              <a:t>, номер </a:t>
            </a:r>
            <a:r>
              <a:rPr lang="ru-RU" sz="1200" b="1" dirty="0" smtClean="0"/>
              <a:t>телефона</a:t>
            </a:r>
            <a:r>
              <a:rPr lang="ru-RU" sz="1200" b="1" dirty="0"/>
              <a:t>), </a:t>
            </a:r>
            <a:r>
              <a:rPr lang="ru-RU" sz="1200" b="1" dirty="0" err="1"/>
              <a:t>розташувавши</a:t>
            </a:r>
            <a:r>
              <a:rPr lang="ru-RU" sz="1200" b="1" dirty="0"/>
              <a:t> </a:t>
            </a:r>
            <a:r>
              <a:rPr lang="ru-RU" sz="1200" b="1" dirty="0" err="1"/>
              <a:t>їх</a:t>
            </a:r>
            <a:r>
              <a:rPr lang="ru-RU" sz="1200" b="1" dirty="0"/>
              <a:t> у </a:t>
            </a:r>
            <a:r>
              <a:rPr lang="ru-RU" sz="1200" b="1" dirty="0" err="1"/>
              <a:t>чотири</a:t>
            </a:r>
            <a:r>
              <a:rPr lang="ru-RU" sz="1200" b="1" dirty="0"/>
              <a:t> </a:t>
            </a:r>
            <a:r>
              <a:rPr lang="ru-RU" sz="1200" b="1" dirty="0" err="1" smtClean="0"/>
              <a:t>стовпчики</a:t>
            </a:r>
            <a:r>
              <a:rPr lang="ru-RU" sz="1200" b="1" dirty="0" smtClean="0"/>
              <a:t> </a:t>
            </a:r>
            <a:r>
              <a:rPr lang="ru-RU" sz="1200" b="1" dirty="0"/>
              <a:t>за </a:t>
            </a:r>
            <a:r>
              <a:rPr lang="ru-RU" sz="1200" b="1" dirty="0" err="1"/>
              <a:t>наведеним</a:t>
            </a:r>
            <a:r>
              <a:rPr lang="ru-RU" sz="1200" b="1" dirty="0"/>
              <a:t> </a:t>
            </a:r>
            <a:r>
              <a:rPr lang="ru-RU" sz="1200" b="1" dirty="0" err="1"/>
              <a:t>зразком</a:t>
            </a:r>
            <a:r>
              <a:rPr lang="ru-RU" sz="1200" b="1" dirty="0"/>
              <a:t> (рис. 1.26</a:t>
            </a:r>
            <a:r>
              <a:rPr lang="ru-RU" sz="1200" b="1" dirty="0" smtClean="0"/>
              <a:t>), </a:t>
            </a:r>
            <a:r>
              <a:rPr lang="ru-RU" sz="1200" b="1" dirty="0" err="1" smtClean="0"/>
              <a:t>ст</a:t>
            </a:r>
            <a:r>
              <a:rPr lang="ru-RU" sz="1200" b="1" dirty="0" smtClean="0"/>
              <a:t> 25 </a:t>
            </a:r>
            <a:r>
              <a:rPr lang="ru-RU" sz="1200" b="1" dirty="0" err="1" smtClean="0"/>
              <a:t>підручника</a:t>
            </a:r>
            <a:r>
              <a:rPr lang="ru-RU" sz="1200" b="1" dirty="0" smtClean="0"/>
              <a:t>.  </a:t>
            </a:r>
            <a:r>
              <a:rPr lang="ru-RU" sz="1200" b="1" dirty="0" err="1" smtClean="0"/>
              <a:t>Збережіть</a:t>
            </a:r>
            <a:r>
              <a:rPr lang="ru-RU" sz="1200" b="1" dirty="0" smtClean="0"/>
              <a:t> </a:t>
            </a:r>
            <a:r>
              <a:rPr lang="ru-RU" sz="1200" b="1" dirty="0"/>
              <a:t>документ у </a:t>
            </a:r>
            <a:r>
              <a:rPr lang="ru-RU" sz="1200" b="1" dirty="0" err="1"/>
              <a:t>власній</a:t>
            </a:r>
            <a:r>
              <a:rPr lang="ru-RU" sz="1200" b="1" dirty="0"/>
              <a:t> </a:t>
            </a:r>
            <a:r>
              <a:rPr lang="ru-RU" sz="1200" b="1" dirty="0" err="1"/>
              <a:t>папці</a:t>
            </a:r>
            <a:r>
              <a:rPr lang="ru-RU" sz="1200" b="1" dirty="0"/>
              <a:t> </a:t>
            </a:r>
            <a:r>
              <a:rPr lang="ru-RU" sz="1200" b="1" dirty="0" err="1" smtClean="0"/>
              <a:t>у</a:t>
            </a:r>
            <a:r>
              <a:rPr lang="ru-RU" sz="1200" b="1" smtClean="0"/>
              <a:t> файлі</a:t>
            </a:r>
            <a:r>
              <a:rPr lang="ru-RU" sz="1200" b="1" dirty="0" smtClean="0"/>
              <a:t> </a:t>
            </a:r>
            <a:r>
              <a:rPr lang="ru-RU" sz="1200" b="1" dirty="0" err="1"/>
              <a:t>з</a:t>
            </a:r>
            <a:r>
              <a:rPr lang="ru-RU" sz="1200" b="1" dirty="0"/>
              <a:t> </a:t>
            </a:r>
            <a:r>
              <a:rPr lang="ru-RU" sz="1200" b="1" dirty="0" err="1"/>
              <a:t>іменем</a:t>
            </a:r>
            <a:r>
              <a:rPr lang="ru-RU" sz="1200" b="1" dirty="0"/>
              <a:t> </a:t>
            </a:r>
            <a:r>
              <a:rPr lang="ru-RU" sz="1200" b="1" dirty="0" err="1"/>
              <a:t>вправа</a:t>
            </a:r>
            <a:r>
              <a:rPr lang="ru-RU" sz="1200" b="1" dirty="0"/>
              <a:t> 1.2.10.</a:t>
            </a:r>
            <a:r>
              <a:rPr lang="en-US" sz="1200" b="1" dirty="0" err="1"/>
              <a:t>docx</a:t>
            </a:r>
            <a:r>
              <a:rPr lang="ru-RU" sz="1200" b="1" dirty="0"/>
              <a:t>.</a:t>
            </a:r>
            <a:endParaRPr lang="ru-RU" sz="1200" dirty="0"/>
          </a:p>
          <a:p>
            <a:pPr marL="0" indent="0">
              <a:buNone/>
            </a:pPr>
            <a:endParaRPr lang="ru-RU" sz="12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DB3D-B78C-4FC4-89D1-D380C5795194}" type="datetime1">
              <a:rPr lang="uk-UA" smtClean="0"/>
              <a:t>12.01.2013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Списки та їхнє створення в текстовому документі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447675">
              <a:buNone/>
            </a:pPr>
            <a:r>
              <a:rPr lang="uk-UA" b="1" dirty="0" smtClean="0"/>
              <a:t>Особливим видом форматування абзаців є оформлення їх у вигляді </a:t>
            </a:r>
            <a:r>
              <a:rPr lang="uk-UA" b="1" i="1" dirty="0" smtClean="0"/>
              <a:t>списків.</a:t>
            </a:r>
            <a:r>
              <a:rPr lang="uk-UA" b="1" dirty="0" smtClean="0"/>
              <a:t> Списками можуть подаватися переліки об'єктів, описи порядку дій тощо. </a:t>
            </a:r>
            <a:endParaRPr lang="ru-RU" dirty="0" smtClean="0"/>
          </a:p>
          <a:p>
            <a:pPr marL="0" indent="447675">
              <a:buNone/>
            </a:pPr>
            <a:r>
              <a:rPr lang="uk-UA" b="1" dirty="0" smtClean="0"/>
              <a:t>У текстовому процесорі </a:t>
            </a:r>
            <a:r>
              <a:rPr lang="en-US" b="1" dirty="0" smtClean="0"/>
              <a:t>Word </a:t>
            </a:r>
            <a:r>
              <a:rPr lang="ru-RU" b="1" dirty="0" smtClean="0"/>
              <a:t>2007 </a:t>
            </a:r>
            <a:r>
              <a:rPr lang="uk-UA" b="1" dirty="0" smtClean="0"/>
              <a:t>можна створювати списки трьох типів:</a:t>
            </a:r>
            <a:endParaRPr lang="ru-RU" dirty="0" smtClean="0"/>
          </a:p>
          <a:p>
            <a:pPr marL="447675" indent="266700"/>
            <a:r>
              <a:rPr lang="uk-UA" b="1" i="1" dirty="0" smtClean="0"/>
              <a:t>Маркований</a:t>
            </a:r>
            <a:r>
              <a:rPr lang="ru-RU" b="1" dirty="0" smtClean="0"/>
              <a:t>, </a:t>
            </a:r>
            <a:r>
              <a:rPr lang="uk-UA" b="1" dirty="0" smtClean="0"/>
              <a:t>у якому кожний абзац на початку позначається деяким спеціальним символом (маркером).</a:t>
            </a:r>
          </a:p>
          <a:p>
            <a:pPr marL="447675" indent="266700"/>
            <a:r>
              <a:rPr lang="uk-UA" b="1" i="1" dirty="0" smtClean="0"/>
              <a:t>Нумерований,</a:t>
            </a:r>
            <a:r>
              <a:rPr lang="uk-UA" b="1" dirty="0" smtClean="0"/>
              <a:t> у якому на початку кожного абзацу вказується його номер. Порядковий номер абзацу в списку може задаватися числом (записаним арабськими або римськими цифрами), літерою алфавіту або числівником.</a:t>
            </a:r>
          </a:p>
          <a:p>
            <a:pPr marL="447675" indent="266700"/>
            <a:r>
              <a:rPr lang="uk-UA" b="1" i="1" dirty="0" smtClean="0"/>
              <a:t>Багаторівневий,</a:t>
            </a:r>
            <a:r>
              <a:rPr lang="uk-UA" b="1" dirty="0" smtClean="0"/>
              <a:t> у якому абзаци пронумеровані за їхньою ієрархічною структурою. Максимальна кількість вкладень елементів багаторівневого списку </a:t>
            </a:r>
            <a:r>
              <a:rPr lang="ru-RU" b="1" dirty="0" smtClean="0"/>
              <a:t>- 9 </a:t>
            </a:r>
            <a:r>
              <a:rPr lang="uk-UA" b="1" dirty="0" smtClean="0"/>
              <a:t>рівнів.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8195-BBE0-4983-948E-B869D721A618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Інформатика</a:t>
            </a:r>
            <a:r>
              <a:rPr lang="ru-RU" dirty="0" smtClean="0"/>
              <a:t> 10 </a:t>
            </a:r>
            <a:r>
              <a:rPr lang="ru-RU" dirty="0" err="1" smtClean="0"/>
              <a:t>клас</a:t>
            </a:r>
            <a:r>
              <a:rPr lang="ru-RU" dirty="0" smtClean="0"/>
              <a:t>. </a:t>
            </a:r>
            <a:r>
              <a:rPr lang="ru-RU" dirty="0" err="1" smtClean="0"/>
              <a:t>Навчальна</a:t>
            </a:r>
            <a:r>
              <a:rPr lang="ru-RU" dirty="0" smtClean="0"/>
              <a:t> </a:t>
            </a:r>
            <a:r>
              <a:rPr lang="ru-RU" dirty="0" err="1" smtClean="0"/>
              <a:t>презентація</a:t>
            </a:r>
            <a:r>
              <a:rPr lang="ru-RU" dirty="0" smtClean="0"/>
              <a:t> </a:t>
            </a:r>
            <a:r>
              <a:rPr lang="ru-RU" dirty="0" err="1" smtClean="0"/>
              <a:t>вчителя</a:t>
            </a:r>
            <a:r>
              <a:rPr lang="ru-RU" dirty="0" smtClean="0"/>
              <a:t> </a:t>
            </a:r>
            <a:r>
              <a:rPr lang="ru-RU" dirty="0" err="1" smtClean="0"/>
              <a:t>Бережанської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- </a:t>
            </a:r>
            <a:r>
              <a:rPr lang="ru-RU" dirty="0" err="1" smtClean="0"/>
              <a:t>Цідило</a:t>
            </a:r>
            <a:r>
              <a:rPr lang="ru-RU" dirty="0" smtClean="0"/>
              <a:t> Я.Й.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7517-69BE-41D3-8D95-45F4FDE1D4C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Способи оформлення деякого фрагмента тексту у вигляді маркованого чи нумерованого списку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525963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uk-UA" sz="3100" b="1" dirty="0" smtClean="0">
                <a:solidFill>
                  <a:srgbClr val="C00000"/>
                </a:solidFill>
              </a:rPr>
              <a:t>І спосіб. Основний</a:t>
            </a:r>
            <a:r>
              <a:rPr lang="uk-UA" sz="3100" dirty="0" smtClean="0"/>
              <a:t>. Для початку введення списку слід розмістити курсор у потрібному місці документа і виконати</a:t>
            </a:r>
            <a:r>
              <a:rPr lang="uk-UA" sz="3100" i="1" dirty="0" smtClean="0"/>
              <a:t> </a:t>
            </a:r>
          </a:p>
          <a:p>
            <a:pPr lvl="0">
              <a:buNone/>
            </a:pPr>
            <a:r>
              <a:rPr lang="uk-UA" sz="3100" i="1" dirty="0" smtClean="0"/>
              <a:t>Основне </a:t>
            </a:r>
            <a:r>
              <a:rPr lang="ru-RU" sz="3100" i="1" dirty="0" smtClean="0"/>
              <a:t>=&gt; </a:t>
            </a:r>
            <a:r>
              <a:rPr lang="uk-UA" sz="3100" i="1" dirty="0" smtClean="0"/>
              <a:t>Абзац </a:t>
            </a:r>
            <a:r>
              <a:rPr lang="ru-RU" sz="3100" i="1" dirty="0" smtClean="0"/>
              <a:t>=&gt; </a:t>
            </a:r>
            <a:r>
              <a:rPr lang="uk-UA" sz="3100" i="1" dirty="0" smtClean="0"/>
              <a:t>Маркери</a:t>
            </a:r>
            <a:r>
              <a:rPr lang="uk-UA" sz="3100" dirty="0" smtClean="0"/>
              <a:t>          або</a:t>
            </a:r>
            <a:r>
              <a:rPr lang="uk-UA" sz="3100" i="1" dirty="0" smtClean="0"/>
              <a:t> Нумерація</a:t>
            </a:r>
            <a:r>
              <a:rPr lang="uk-UA" sz="3100" dirty="0" smtClean="0"/>
              <a:t>          .</a:t>
            </a:r>
          </a:p>
          <a:p>
            <a:pPr marL="0" lvl="0" indent="447675">
              <a:buNone/>
            </a:pPr>
            <a:r>
              <a:rPr lang="uk-UA" sz="3100" dirty="0" smtClean="0"/>
              <a:t>У поточному місці документа з'явиться маркер або номер того виду списку, який використовувався останнім. Для вибору іншого виду списку слід вибрати кнопку     біля потрібного типу списку та у відкритому переліку Бібліотека маркерів або Бібліотека нумерованих списків вибрати необхідний варіант оформлення. Після цього можна вводити перший елемент списку.</a:t>
            </a:r>
            <a:endParaRPr lang="ru-RU" sz="3100" dirty="0" smtClean="0"/>
          </a:p>
          <a:p>
            <a:pPr marL="0" indent="447675">
              <a:buNone/>
            </a:pPr>
            <a:r>
              <a:rPr lang="uk-UA" sz="3100" dirty="0" smtClean="0"/>
              <a:t>Після введення першого елемента списку слід натиснути клавішу </a:t>
            </a:r>
            <a:r>
              <a:rPr lang="en-US" sz="3100" dirty="0" smtClean="0"/>
              <a:t>Enter </a:t>
            </a:r>
            <a:r>
              <a:rPr lang="ru-RU" sz="3100" dirty="0" smtClean="0"/>
              <a:t>- </a:t>
            </a:r>
            <a:r>
              <a:rPr lang="uk-UA" sz="3100" dirty="0" smtClean="0"/>
              <a:t>наступний номер або маркер з'являються в наступному рядку автоматично. Коли останній елемент списку введено, слід повторно вибрати кнопку відповідного </a:t>
            </a:r>
            <a:r>
              <a:rPr lang="ru-RU" sz="3100" dirty="0" smtClean="0"/>
              <a:t>списку на </a:t>
            </a:r>
            <a:r>
              <a:rPr lang="uk-UA" sz="3100" dirty="0" smtClean="0"/>
              <a:t>Стрічці, або двічі натиснути </a:t>
            </a:r>
            <a:r>
              <a:rPr lang="en-US" sz="3100" dirty="0" smtClean="0"/>
              <a:t>Enter</a:t>
            </a:r>
            <a:r>
              <a:rPr lang="ru-RU" sz="3100" dirty="0" smtClean="0"/>
              <a:t>, </a:t>
            </a:r>
            <a:r>
              <a:rPr lang="uk-UA" sz="3100" dirty="0" smtClean="0"/>
              <a:t>або видалити номер чи маркер клавішею </a:t>
            </a:r>
            <a:r>
              <a:rPr lang="en-US" sz="3100" dirty="0" smtClean="0"/>
              <a:t>Backspace.</a:t>
            </a:r>
            <a:endParaRPr lang="ru-RU" sz="3100" dirty="0" smtClean="0"/>
          </a:p>
          <a:p>
            <a:pPr marL="0" lvl="1" indent="447675">
              <a:buNone/>
            </a:pPr>
            <a:endParaRPr lang="ru-RU" sz="3300" dirty="0" smtClean="0"/>
          </a:p>
          <a:p>
            <a:pPr marL="0" indent="447675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21E3A-E951-42A3-9644-9AE974721E6E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7517-69BE-41D3-8D95-45F4FDE1D4C2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214554"/>
            <a:ext cx="333375" cy="219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2214554"/>
            <a:ext cx="323850" cy="2095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3143248"/>
            <a:ext cx="133350" cy="1809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Створення списків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Маркірований</a:t>
            </a:r>
            <a:r>
              <a:rPr lang="en-US" dirty="0" smtClean="0"/>
              <a:t> </a:t>
            </a:r>
            <a:r>
              <a:rPr lang="ru-RU" dirty="0" smtClean="0"/>
              <a:t>список </a:t>
            </a:r>
            <a:r>
              <a:rPr lang="ru-RU" dirty="0" err="1" smtClean="0"/>
              <a:t>стилів</a:t>
            </a:r>
            <a:endParaRPr lang="ru-RU" dirty="0"/>
          </a:p>
        </p:txBody>
      </p:sp>
      <p:pic>
        <p:nvPicPr>
          <p:cNvPr id="9" name="Содержимое 8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1020151" y="2993376"/>
            <a:ext cx="2914286" cy="2314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 bwMode="auto">
          <a:xfrm>
            <a:off x="5389722" y="2417185"/>
            <a:ext cx="2552381" cy="346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70D6-A7F0-403B-A28F-FB0DABAF09F0}" type="datetime1">
              <a:rPr lang="uk-UA" smtClean="0"/>
              <a:t>12.01.2013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7517-69BE-41D3-8D95-45F4FDE1D4C2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11" name="Рисунок 10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2143116"/>
            <a:ext cx="171451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Прямая со стрелкой 12"/>
          <p:cNvCxnSpPr>
            <a:stCxn id="11" idx="1"/>
            <a:endCxn id="9" idx="0"/>
          </p:cNvCxnSpPr>
          <p:nvPr/>
        </p:nvCxnSpPr>
        <p:spPr>
          <a:xfrm rot="10800000" flipV="1">
            <a:off x="2477294" y="2357430"/>
            <a:ext cx="1023136" cy="63594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Створення списків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572000" y="1214422"/>
            <a:ext cx="4041775" cy="639762"/>
          </a:xfrm>
        </p:spPr>
        <p:txBody>
          <a:bodyPr>
            <a:normAutofit/>
          </a:bodyPr>
          <a:lstStyle/>
          <a:p>
            <a:r>
              <a:rPr lang="ru-RU" dirty="0" err="1" smtClean="0"/>
              <a:t>Нумерований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/>
              <a:t>список </a:t>
            </a:r>
            <a:r>
              <a:rPr lang="ru-RU" dirty="0" err="1" smtClean="0"/>
              <a:t>стилів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71678"/>
            <a:ext cx="2885667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Содержимое 9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785926"/>
            <a:ext cx="264320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8E7B-7FDB-4EFF-98A1-2F914587F0FD}" type="datetime1">
              <a:rPr lang="uk-UA" smtClean="0"/>
              <a:t>12.01.2013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7517-69BE-41D3-8D95-45F4FDE1D4C2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11" name="Рисунок 10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1857364"/>
            <a:ext cx="171451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Прямая со стрелкой 14"/>
          <p:cNvCxnSpPr>
            <a:endCxn id="10" idx="1"/>
          </p:cNvCxnSpPr>
          <p:nvPr/>
        </p:nvCxnSpPr>
        <p:spPr>
          <a:xfrm rot="16200000" flipH="1">
            <a:off x="3877458" y="2377268"/>
            <a:ext cx="1889148" cy="1357323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Способи оформлення деякого фрагмента тексту у вигляді маркованого чи нумерованого списку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1"/>
            <a:ext cx="8858312" cy="1685923"/>
          </a:xfrm>
        </p:spPr>
        <p:txBody>
          <a:bodyPr>
            <a:normAutofit fontScale="70000" lnSpcReduction="20000"/>
          </a:bodyPr>
          <a:lstStyle/>
          <a:p>
            <a:pPr marL="0" lvl="1" indent="0">
              <a:buNone/>
            </a:pPr>
            <a:r>
              <a:rPr lang="uk-UA" sz="3300" dirty="0" smtClean="0">
                <a:solidFill>
                  <a:srgbClr val="C00000"/>
                </a:solidFill>
              </a:rPr>
              <a:t>ІІ спосіб. Автоматичне створення списку</a:t>
            </a:r>
            <a:r>
              <a:rPr lang="uk-UA" sz="3300" dirty="0" smtClean="0"/>
              <a:t>. Розмістивши курсор у потрібному місці документа, слід увести спеціальні умовні символи, які визначають вид бажаного списку, і натиснути клавішу </a:t>
            </a:r>
            <a:r>
              <a:rPr lang="uk-UA" sz="3300" b="1" dirty="0" smtClean="0">
                <a:solidFill>
                  <a:srgbClr val="C00000"/>
                </a:solidFill>
              </a:rPr>
              <a:t>Пропуск</a:t>
            </a:r>
            <a:r>
              <a:rPr lang="ru-RU" sz="3300" dirty="0" smtClean="0"/>
              <a:t>. </a:t>
            </a:r>
            <a:r>
              <a:rPr lang="uk-UA" sz="3300" dirty="0" smtClean="0"/>
              <a:t>Одразу ж умовні символи перетворяться на відповідний маркер або номер. Далі можна розпочинати введення першого елемента списку.</a:t>
            </a:r>
            <a:endParaRPr lang="ru-RU" sz="3300" dirty="0" smtClean="0"/>
          </a:p>
          <a:p>
            <a:pPr marL="0" indent="447675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DA51A-42BA-4A3B-BBF5-4E508DDEF6E8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A7517-69BE-41D3-8D95-45F4FDE1D4C2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7158" y="3071810"/>
          <a:ext cx="8429684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1"/>
                <a:gridCol w="2107421"/>
                <a:gridCol w="2107421"/>
                <a:gridCol w="2107421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Умовні символи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Оформлення списку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Умовні символи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Оформлення списку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Для </a:t>
                      </a:r>
                      <a:r>
                        <a:rPr lang="uk-UA" dirty="0" err="1" smtClean="0"/>
                        <a:t>маркованихсписків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Зірочка 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Літера 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n-US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Мінус 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–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Більше </a:t>
                      </a:r>
                      <a:r>
                        <a:rPr lang="en-US" dirty="0" smtClean="0"/>
                        <a:t>&gt;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Мінус і більше - </a:t>
                      </a:r>
                      <a:r>
                        <a:rPr lang="en-US" dirty="0" smtClean="0"/>
                        <a:t>&gt;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Менше і більше </a:t>
                      </a:r>
                      <a:r>
                        <a:rPr lang="en-US" dirty="0" smtClean="0"/>
                        <a:t>&lt;&gt;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</a:t>
                      </a:r>
                      <a:r>
                        <a:rPr lang="en-US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Для нумерованих списків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 і крапка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 і дужка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 і більше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r>
                        <a:rPr lang="en-US" dirty="0" smtClean="0"/>
                        <a:t>&gt;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 і дужка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929198"/>
            <a:ext cx="2571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Перетворення</a:t>
            </a:r>
            <a:r>
              <a:rPr lang="ru-RU" b="1" dirty="0" smtClean="0"/>
              <a:t> на список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ІІІ </a:t>
            </a:r>
            <a:r>
              <a:rPr lang="ru-RU" b="1" dirty="0" err="1" smtClean="0">
                <a:solidFill>
                  <a:srgbClr val="FF0000"/>
                </a:solidFill>
              </a:rPr>
              <a:t>спосіб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  <a:r>
              <a:rPr lang="ru-RU" b="1" dirty="0" err="1">
                <a:solidFill>
                  <a:srgbClr val="FF0000"/>
                </a:solidFill>
              </a:rPr>
              <a:t>Перетворення</a:t>
            </a:r>
            <a:r>
              <a:rPr lang="ru-RU" b="1" dirty="0">
                <a:solidFill>
                  <a:srgbClr val="FF0000"/>
                </a:solidFill>
              </a:rPr>
              <a:t> на </a:t>
            </a:r>
            <a:r>
              <a:rPr lang="ru-RU" b="1" dirty="0" smtClean="0">
                <a:solidFill>
                  <a:srgbClr val="FF0000"/>
                </a:solidFill>
              </a:rPr>
              <a:t>список</a:t>
            </a:r>
            <a:r>
              <a:rPr lang="ru-RU" b="1" dirty="0" smtClean="0"/>
              <a:t> </a:t>
            </a:r>
          </a:p>
          <a:p>
            <a:pPr marL="0" lvl="1" indent="247650">
              <a:buNone/>
            </a:pPr>
            <a:r>
              <a:rPr lang="ru-RU" b="1" dirty="0" err="1" smtClean="0"/>
              <a:t>Якщо</a:t>
            </a:r>
            <a:r>
              <a:rPr lang="ru-RU" b="1" dirty="0" smtClean="0"/>
              <a:t> </a:t>
            </a:r>
            <a:r>
              <a:rPr lang="ru-RU" b="1" dirty="0" err="1"/>
              <a:t>деякі</a:t>
            </a:r>
            <a:r>
              <a:rPr lang="ru-RU" b="1" dirty="0"/>
              <a:t> </a:t>
            </a:r>
            <a:r>
              <a:rPr lang="ru-RU" b="1" dirty="0" err="1"/>
              <a:t>абзаци</a:t>
            </a:r>
            <a:r>
              <a:rPr lang="ru-RU" b="1" dirty="0"/>
              <a:t> тексту, </a:t>
            </a:r>
            <a:r>
              <a:rPr lang="ru-RU" b="1" dirty="0" err="1"/>
              <a:t>введеного</a:t>
            </a:r>
            <a:r>
              <a:rPr lang="ru-RU" b="1" dirty="0"/>
              <a:t> </a:t>
            </a:r>
            <a:r>
              <a:rPr lang="ru-RU" b="1" dirty="0" err="1"/>
              <a:t>раніше</a:t>
            </a:r>
            <a:r>
              <a:rPr lang="ru-RU" b="1" dirty="0"/>
              <a:t>, </a:t>
            </a:r>
            <a:r>
              <a:rPr lang="ru-RU" b="1" dirty="0" err="1"/>
              <a:t>потрібно</a:t>
            </a:r>
            <a:r>
              <a:rPr lang="ru-RU" b="1" dirty="0"/>
              <a:t> </a:t>
            </a:r>
            <a:r>
              <a:rPr lang="ru-RU" b="1" dirty="0" err="1"/>
              <a:t>оформити</a:t>
            </a:r>
            <a:r>
              <a:rPr lang="ru-RU" b="1" dirty="0"/>
              <a:t> як список, то </a:t>
            </a:r>
            <a:r>
              <a:rPr lang="ru-RU" b="1" dirty="0" err="1"/>
              <a:t>слід</a:t>
            </a:r>
            <a:r>
              <a:rPr lang="ru-RU" b="1" dirty="0"/>
              <a:t> </a:t>
            </a:r>
            <a:r>
              <a:rPr lang="ru-RU" b="1" dirty="0" err="1"/>
              <a:t>виділити</a:t>
            </a:r>
            <a:r>
              <a:rPr lang="ru-RU" b="1" dirty="0"/>
              <a:t> </a:t>
            </a:r>
            <a:r>
              <a:rPr lang="ru-RU" b="1" dirty="0" err="1"/>
              <a:t>ці</a:t>
            </a:r>
            <a:r>
              <a:rPr lang="ru-RU" b="1" dirty="0"/>
              <a:t> </a:t>
            </a:r>
            <a:r>
              <a:rPr lang="ru-RU" b="1" dirty="0" err="1" smtClean="0"/>
              <a:t>абзаци</a:t>
            </a:r>
            <a:r>
              <a:rPr lang="ru-RU" b="1" dirty="0" smtClean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вибрати</a:t>
            </a:r>
            <a:r>
              <a:rPr lang="ru-RU" b="1" dirty="0"/>
              <a:t> на </a:t>
            </a:r>
            <a:r>
              <a:rPr lang="ru-RU" b="1" dirty="0" err="1"/>
              <a:t>Стрічці</a:t>
            </a:r>
            <a:r>
              <a:rPr lang="ru-RU" b="1" dirty="0"/>
              <a:t> кнопку </a:t>
            </a:r>
            <a:r>
              <a:rPr lang="ru-RU" b="1" dirty="0" err="1"/>
              <a:t>відповідного</a:t>
            </a:r>
            <a:r>
              <a:rPr lang="ru-RU" b="1" dirty="0"/>
              <a:t> типу списку: </a:t>
            </a:r>
            <a:r>
              <a:rPr lang="ru-RU" b="1" dirty="0" err="1"/>
              <a:t>Маркери</a:t>
            </a:r>
            <a:r>
              <a:rPr lang="ru-RU" b="1" dirty="0"/>
              <a:t> </a:t>
            </a:r>
            <a:r>
              <a:rPr lang="ru-RU" b="1" dirty="0" smtClean="0"/>
              <a:t>       , </a:t>
            </a:r>
            <a:r>
              <a:rPr lang="ru-RU" b="1" dirty="0" err="1" smtClean="0"/>
              <a:t>Нумерація</a:t>
            </a:r>
            <a:r>
              <a:rPr lang="ru-RU" b="1" dirty="0" smtClean="0"/>
              <a:t>      . </a:t>
            </a:r>
          </a:p>
          <a:p>
            <a:pPr marL="0" lvl="1" indent="247650">
              <a:buNone/>
            </a:pPr>
            <a:r>
              <a:rPr lang="ru-RU" b="1" dirty="0" smtClean="0"/>
              <a:t>Для </a:t>
            </a:r>
            <a:r>
              <a:rPr lang="ru-RU" b="1" dirty="0" err="1"/>
              <a:t>вибору</a:t>
            </a:r>
            <a:r>
              <a:rPr lang="ru-RU" b="1" dirty="0"/>
              <a:t> </a:t>
            </a:r>
            <a:r>
              <a:rPr lang="ru-RU" b="1" dirty="0" err="1"/>
              <a:t>іншого</a:t>
            </a:r>
            <a:r>
              <a:rPr lang="ru-RU" b="1" dirty="0"/>
              <a:t> виду списку </a:t>
            </a:r>
            <a:r>
              <a:rPr lang="ru-RU" b="1" dirty="0" err="1"/>
              <a:t>слід</a:t>
            </a:r>
            <a:r>
              <a:rPr lang="ru-RU" b="1" dirty="0"/>
              <a:t> </a:t>
            </a:r>
            <a:r>
              <a:rPr lang="ru-RU" b="1" dirty="0" err="1"/>
              <a:t>вибрати</a:t>
            </a:r>
            <a:r>
              <a:rPr lang="ru-RU" b="1" dirty="0"/>
              <a:t> кнопку </a:t>
            </a:r>
            <a:r>
              <a:rPr lang="ru-RU" b="1" dirty="0" smtClean="0"/>
              <a:t>     .</a:t>
            </a:r>
            <a:endParaRPr lang="ru-RU" sz="3600" dirty="0"/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D626-F982-4B81-944A-663064A4C8D2}" type="datetime1">
              <a:rPr lang="uk-UA" smtClean="0"/>
              <a:t>12.01.2013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500438"/>
            <a:ext cx="333375" cy="219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3571876"/>
            <a:ext cx="323850" cy="2095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7" y="4429132"/>
            <a:ext cx="238627" cy="32385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Багаторівневі</a:t>
            </a:r>
            <a:r>
              <a:rPr lang="ru-RU" dirty="0" smtClean="0"/>
              <a:t> 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000660"/>
          </a:xfrm>
        </p:spPr>
        <p:txBody>
          <a:bodyPr>
            <a:normAutofit fontScale="85000" lnSpcReduction="20000"/>
          </a:bodyPr>
          <a:lstStyle/>
          <a:p>
            <a:pPr marL="0" indent="533400"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багаторівневого</a:t>
            </a:r>
            <a:r>
              <a:rPr lang="ru-RU" dirty="0" smtClean="0"/>
              <a:t> списку на</a:t>
            </a:r>
            <a:r>
              <a:rPr lang="ru-RU" b="1" dirty="0" smtClean="0"/>
              <a:t> </a:t>
            </a:r>
            <a:r>
              <a:rPr lang="ru-RU" b="1" dirty="0" err="1" smtClean="0"/>
              <a:t>вкладці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Головна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вибрати</a:t>
            </a:r>
            <a:r>
              <a:rPr lang="ru-RU" dirty="0" smtClean="0"/>
              <a:t> кнопку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Багаторівневий</a:t>
            </a:r>
            <a:r>
              <a:rPr lang="ru-RU" b="1" dirty="0" smtClean="0">
                <a:solidFill>
                  <a:srgbClr val="FF0000"/>
                </a:solidFill>
              </a:rPr>
              <a:t> список </a:t>
            </a:r>
            <a:r>
              <a:rPr lang="ru-RU" dirty="0" smtClean="0">
                <a:solidFill>
                  <a:srgbClr val="FF0000"/>
                </a:solidFill>
              </a:rPr>
              <a:t>     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варіант</a:t>
            </a:r>
            <a:r>
              <a:rPr lang="ru-RU" dirty="0" smtClean="0"/>
              <a:t> </a:t>
            </a:r>
            <a:r>
              <a:rPr lang="ru-RU" dirty="0" err="1" smtClean="0"/>
              <a:t>оформлення</a:t>
            </a:r>
            <a:r>
              <a:rPr lang="ru-RU" dirty="0" smtClean="0"/>
              <a:t> списку в </a:t>
            </a:r>
            <a:r>
              <a:rPr lang="ru-RU" dirty="0" err="1" smtClean="0"/>
              <a:t>бібліотеці</a:t>
            </a:r>
            <a:r>
              <a:rPr lang="ru-RU" dirty="0" smtClean="0"/>
              <a:t> </a:t>
            </a:r>
            <a:r>
              <a:rPr lang="ru-RU" dirty="0" err="1" smtClean="0"/>
              <a:t>списків</a:t>
            </a:r>
            <a:r>
              <a:rPr lang="ru-RU" dirty="0" smtClean="0"/>
              <a:t>.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вводити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списку, </a:t>
            </a:r>
            <a:r>
              <a:rPr lang="ru-RU" dirty="0" err="1" smtClean="0"/>
              <a:t>змінюючи</a:t>
            </a:r>
            <a:r>
              <a:rPr lang="ru-RU" dirty="0" smtClean="0"/>
              <a:t> за потреби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вкладеності</a:t>
            </a:r>
            <a:r>
              <a:rPr lang="ru-RU" dirty="0" smtClean="0"/>
              <a:t>. </a:t>
            </a:r>
          </a:p>
          <a:p>
            <a:pPr marL="0" indent="533400"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кнопки </a:t>
            </a:r>
            <a:r>
              <a:rPr lang="ru-RU" b="1" dirty="0" smtClean="0"/>
              <a:t>        </a:t>
            </a:r>
            <a:r>
              <a:rPr lang="ru-RU" b="1" dirty="0" err="1" smtClean="0">
                <a:solidFill>
                  <a:srgbClr val="FF0000"/>
                </a:solidFill>
              </a:rPr>
              <a:t>Зменшити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відступ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перехід</a:t>
            </a:r>
            <a:r>
              <a:rPr lang="ru-RU" dirty="0" smtClean="0"/>
              <a:t> на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Збільшити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відступ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нижче</a:t>
            </a:r>
            <a:r>
              <a:rPr lang="ru-RU" dirty="0" smtClean="0"/>
              <a:t>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b="1" dirty="0" err="1" smtClean="0"/>
              <a:t>Стрічці</a:t>
            </a:r>
            <a:r>
              <a:rPr lang="ru-RU" dirty="0" smtClean="0"/>
              <a:t> в </a:t>
            </a:r>
            <a:r>
              <a:rPr lang="ru-RU" dirty="0" err="1" smtClean="0"/>
              <a:t>групі</a:t>
            </a:r>
            <a:r>
              <a:rPr lang="ru-RU" b="1" dirty="0" smtClean="0"/>
              <a:t> Абзац.</a:t>
            </a:r>
            <a:r>
              <a:rPr lang="ru-RU" dirty="0" smtClean="0"/>
              <a:t> </a:t>
            </a:r>
            <a:r>
              <a:rPr lang="ru-RU" dirty="0" err="1" smtClean="0"/>
              <a:t>Збільшити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вкладеності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натисканням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клавіші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Tab</a:t>
            </a:r>
            <a:r>
              <a:rPr lang="ru-RU" dirty="0" smtClean="0"/>
              <a:t>, </a:t>
            </a:r>
            <a:r>
              <a:rPr lang="ru-RU" dirty="0" err="1" smtClean="0"/>
              <a:t>зменшити</a:t>
            </a:r>
            <a:r>
              <a:rPr lang="ru-RU" dirty="0" smtClean="0"/>
              <a:t> - </a:t>
            </a:r>
            <a:r>
              <a:rPr lang="en-US" b="1" dirty="0" smtClean="0">
                <a:solidFill>
                  <a:srgbClr val="FF0000"/>
                </a:solidFill>
              </a:rPr>
              <a:t>Shift</a:t>
            </a:r>
            <a:r>
              <a:rPr lang="ru-RU" b="1" dirty="0" smtClean="0">
                <a:solidFill>
                  <a:srgbClr val="FF0000"/>
                </a:solidFill>
              </a:rPr>
              <a:t> + </a:t>
            </a:r>
            <a:r>
              <a:rPr lang="en-US" b="1" dirty="0" smtClean="0">
                <a:solidFill>
                  <a:srgbClr val="FF0000"/>
                </a:solidFill>
              </a:rPr>
              <a:t>Tab</a:t>
            </a:r>
            <a:r>
              <a:rPr lang="ru-RU" dirty="0" smtClean="0"/>
              <a:t>. </a:t>
            </a:r>
            <a:r>
              <a:rPr lang="ru-RU" dirty="0" err="1" smtClean="0"/>
              <a:t>Нумерація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списку </a:t>
            </a:r>
            <a:r>
              <a:rPr lang="ru-RU" dirty="0" err="1" smtClean="0"/>
              <a:t>змінюється</a:t>
            </a:r>
            <a:r>
              <a:rPr lang="ru-RU" dirty="0" smtClean="0"/>
              <a:t> автоматично.</a:t>
            </a:r>
            <a:endParaRPr lang="ru-RU" sz="2000" dirty="0" smtClean="0"/>
          </a:p>
          <a:p>
            <a:pPr marL="0" indent="533400">
              <a:buNone/>
            </a:pPr>
            <a:r>
              <a:rPr lang="ru-RU" dirty="0" err="1" smtClean="0"/>
              <a:t>Аналогічно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введеного</a:t>
            </a:r>
            <a:r>
              <a:rPr lang="ru-RU" dirty="0" smtClean="0"/>
              <a:t> </a:t>
            </a:r>
            <a:r>
              <a:rPr lang="ru-RU" dirty="0" err="1" smtClean="0"/>
              <a:t>елемента</a:t>
            </a:r>
            <a:r>
              <a:rPr lang="ru-RU" dirty="0" smtClean="0"/>
              <a:t>, </a:t>
            </a:r>
            <a:r>
              <a:rPr lang="ru-RU" dirty="0" err="1" smtClean="0"/>
              <a:t>попередньо</a:t>
            </a:r>
            <a:r>
              <a:rPr lang="ru-RU" dirty="0" smtClean="0"/>
              <a:t> </a:t>
            </a:r>
            <a:r>
              <a:rPr lang="ru-RU" dirty="0" err="1" smtClean="0"/>
              <a:t>виділивши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.</a:t>
            </a:r>
            <a:endParaRPr lang="ru-RU" sz="2000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9C67-71E4-430A-9DFF-FEB2CE944E10}" type="datetime1">
              <a:rPr lang="uk-UA" smtClean="0"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9DCE-2C84-4AA3-97AF-872FDA52E975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900" y="1643050"/>
            <a:ext cx="276225" cy="2000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6180138" y="2955923"/>
            <a:ext cx="596899" cy="28575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320E49C-C9A7-4EB6-9F0E-E4F4AA281D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2143</Words>
  <Application>Microsoft Office PowerPoint</Application>
  <PresentationFormat>Экран (4:3)</PresentationFormat>
  <Paragraphs>196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Вивчаємо інформатику</vt:lpstr>
      <vt:lpstr> </vt:lpstr>
      <vt:lpstr>Списки та їхнє створення в текстовому документі</vt:lpstr>
      <vt:lpstr>Способи оформлення деякого фрагмента тексту у вигляді маркованого чи нумерованого списку</vt:lpstr>
      <vt:lpstr>Створення списків </vt:lpstr>
      <vt:lpstr>Створення списків </vt:lpstr>
      <vt:lpstr>Способи оформлення деякого фрагмента тексту у вигляді маркованого чи нумерованого списку</vt:lpstr>
      <vt:lpstr>Перетворення на список</vt:lpstr>
      <vt:lpstr>Багаторівневі списки</vt:lpstr>
      <vt:lpstr>Багаторівневий  список стилів</vt:lpstr>
      <vt:lpstr>Редагування списків</vt:lpstr>
      <vt:lpstr>Зміна нумерації</vt:lpstr>
      <vt:lpstr>Сортування списку</vt:lpstr>
      <vt:lpstr>Форматування списків</vt:lpstr>
      <vt:lpstr>Встановлення позначки табуляції</vt:lpstr>
      <vt:lpstr>Автоматичне форматування</vt:lpstr>
      <vt:lpstr>Вікно для створення нового стилю списку</vt:lpstr>
      <vt:lpstr>Табуляція та її використання</vt:lpstr>
      <vt:lpstr>Типи табуляції</vt:lpstr>
      <vt:lpstr>Зміна значень властивостей табуляції</vt:lpstr>
      <vt:lpstr>Практичне завдання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Доска и мелки</dc:title>
  <dc:subject/>
  <dc:creator>KEK$</dc:creator>
  <cp:keywords/>
  <dc:description/>
  <cp:lastModifiedBy>Admin</cp:lastModifiedBy>
  <cp:revision>24</cp:revision>
  <dcterms:created xsi:type="dcterms:W3CDTF">2010-10-28T18:51:07Z</dcterms:created>
  <dcterms:modified xsi:type="dcterms:W3CDTF">2013-01-12T14:24:41Z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TC030009532</vt:lpwstr>
  </property>
</Properties>
</file>