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3" r:id="rId7"/>
    <p:sldId id="267" r:id="rId8"/>
    <p:sldId id="268" r:id="rId9"/>
    <p:sldId id="269" r:id="rId10"/>
    <p:sldId id="271" r:id="rId11"/>
    <p:sldId id="270" r:id="rId12"/>
    <p:sldId id="272" r:id="rId13"/>
    <p:sldId id="273" r:id="rId14"/>
    <p:sldId id="274" r:id="rId15"/>
    <p:sldId id="266" r:id="rId16"/>
    <p:sldId id="275" r:id="rId17"/>
    <p:sldId id="276" r:id="rId18"/>
    <p:sldId id="264" r:id="rId19"/>
    <p:sldId id="26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D568FD-589C-4E4D-A92F-AD34B4631614}" type="doc">
      <dgm:prSet loTypeId="urn:microsoft.com/office/officeart/2005/8/layout/vList4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3A223F43-7043-4C44-969E-59EAFF769206}">
      <dgm:prSet phldrT="[Текст]"/>
      <dgm:spPr/>
      <dgm:t>
        <a:bodyPr/>
        <a:lstStyle/>
        <a:p>
          <a:r>
            <a:rPr lang="uk-UA" dirty="0" smtClean="0"/>
            <a:t>Тип об'єкта </a:t>
          </a:r>
          <a:endParaRPr lang="ru-RU" dirty="0"/>
        </a:p>
      </dgm:t>
    </dgm:pt>
    <dgm:pt modelId="{5F4A50B7-6401-4803-BE58-42D2B5B0D03B}" type="parTrans" cxnId="{ADF17903-32C9-4254-AC65-FEDA59612493}">
      <dgm:prSet/>
      <dgm:spPr/>
      <dgm:t>
        <a:bodyPr/>
        <a:lstStyle/>
        <a:p>
          <a:endParaRPr lang="ru-RU"/>
        </a:p>
      </dgm:t>
    </dgm:pt>
    <dgm:pt modelId="{5400BC08-7BB2-4A27-B3BA-C87E24731D8A}" type="sibTrans" cxnId="{ADF17903-32C9-4254-AC65-FEDA59612493}">
      <dgm:prSet/>
      <dgm:spPr/>
      <dgm:t>
        <a:bodyPr/>
        <a:lstStyle/>
        <a:p>
          <a:endParaRPr lang="ru-RU"/>
        </a:p>
      </dgm:t>
    </dgm:pt>
    <dgm:pt modelId="{2158E75E-941F-4093-8815-749BE7763790}">
      <dgm:prSet phldrT="[Текст]"/>
      <dgm:spPr/>
      <dgm:t>
        <a:bodyPr/>
        <a:lstStyle/>
        <a:p>
          <a:r>
            <a:rPr lang="uk-UA" dirty="0" smtClean="0"/>
            <a:t>Коло, крива, прямокутник</a:t>
          </a:r>
          <a:endParaRPr lang="ru-RU" dirty="0"/>
        </a:p>
      </dgm:t>
    </dgm:pt>
    <dgm:pt modelId="{6E13C866-2CEE-4B02-AE2D-581CE0C62D38}" type="parTrans" cxnId="{C586A8D3-4EA9-49FE-915C-5CA96E8EDABB}">
      <dgm:prSet/>
      <dgm:spPr/>
      <dgm:t>
        <a:bodyPr/>
        <a:lstStyle/>
        <a:p>
          <a:endParaRPr lang="ru-RU"/>
        </a:p>
      </dgm:t>
    </dgm:pt>
    <dgm:pt modelId="{2A74B8AB-F125-4867-97A6-B1ADB4869836}" type="sibTrans" cxnId="{C586A8D3-4EA9-49FE-915C-5CA96E8EDABB}">
      <dgm:prSet/>
      <dgm:spPr/>
      <dgm:t>
        <a:bodyPr/>
        <a:lstStyle/>
        <a:p>
          <a:endParaRPr lang="ru-RU"/>
        </a:p>
      </dgm:t>
    </dgm:pt>
    <dgm:pt modelId="{3C3EC710-33E2-45BF-B7EF-5F162A4F591D}">
      <dgm:prSet phldrT="[Текст]"/>
      <dgm:spPr/>
      <dgm:t>
        <a:bodyPr/>
        <a:lstStyle/>
        <a:p>
          <a:r>
            <a:rPr lang="uk-UA" dirty="0" smtClean="0"/>
            <a:t>Параметри, що визначають розміри об'єкта і його розташування на площині або у просторі</a:t>
          </a:r>
          <a:endParaRPr lang="ru-RU" dirty="0"/>
        </a:p>
      </dgm:t>
    </dgm:pt>
    <dgm:pt modelId="{1393864A-7BFC-4002-8A7C-C566C0B8D90E}" type="parTrans" cxnId="{E38DF758-C8AD-4616-AC8B-8FA4E5D98890}">
      <dgm:prSet/>
      <dgm:spPr/>
      <dgm:t>
        <a:bodyPr/>
        <a:lstStyle/>
        <a:p>
          <a:endParaRPr lang="ru-RU"/>
        </a:p>
      </dgm:t>
    </dgm:pt>
    <dgm:pt modelId="{88A8EBD4-0666-42DB-B3E3-FBF9E9BA5627}" type="sibTrans" cxnId="{E38DF758-C8AD-4616-AC8B-8FA4E5D98890}">
      <dgm:prSet/>
      <dgm:spPr/>
      <dgm:t>
        <a:bodyPr/>
        <a:lstStyle/>
        <a:p>
          <a:endParaRPr lang="ru-RU"/>
        </a:p>
      </dgm:t>
    </dgm:pt>
    <dgm:pt modelId="{1800DE99-D1B3-42F6-A92E-DD18D17B56F0}">
      <dgm:prSet phldrT="[Текст]"/>
      <dgm:spPr/>
      <dgm:t>
        <a:bodyPr/>
        <a:lstStyle/>
        <a:p>
          <a:r>
            <a:rPr lang="uk-UA" dirty="0" smtClean="0"/>
            <a:t>Тип, колір і товщина ліній контура об'єкта</a:t>
          </a:r>
          <a:endParaRPr lang="ru-RU" dirty="0"/>
        </a:p>
      </dgm:t>
    </dgm:pt>
    <dgm:pt modelId="{2764FDF3-37C0-4B08-B32E-75A97A865D91}" type="parTrans" cxnId="{48BBF290-837C-4C1E-A5E9-5C11AC80A8DF}">
      <dgm:prSet/>
      <dgm:spPr/>
      <dgm:t>
        <a:bodyPr/>
        <a:lstStyle/>
        <a:p>
          <a:endParaRPr lang="ru-RU"/>
        </a:p>
      </dgm:t>
    </dgm:pt>
    <dgm:pt modelId="{35A2FC06-A5B0-46C6-8E40-96131637DA03}" type="sibTrans" cxnId="{48BBF290-837C-4C1E-A5E9-5C11AC80A8DF}">
      <dgm:prSet/>
      <dgm:spPr/>
      <dgm:t>
        <a:bodyPr/>
        <a:lstStyle/>
        <a:p>
          <a:endParaRPr lang="ru-RU"/>
        </a:p>
      </dgm:t>
    </dgm:pt>
    <dgm:pt modelId="{2697FD4D-EEE7-43AB-A59A-FEEF143FED22}">
      <dgm:prSet phldrT="[Текст]"/>
      <dgm:spPr/>
      <dgm:t>
        <a:bodyPr/>
        <a:lstStyle/>
        <a:p>
          <a:r>
            <a:rPr lang="uk-UA" dirty="0" smtClean="0"/>
            <a:t>Наприклад суцільна лінія синього кольору товщиною 1 мм</a:t>
          </a:r>
          <a:endParaRPr lang="ru-RU" dirty="0"/>
        </a:p>
      </dgm:t>
    </dgm:pt>
    <dgm:pt modelId="{E23010B1-AC6B-4E83-A688-9CDDD508477A}" type="parTrans" cxnId="{4B93C633-F214-42BF-8C24-EBF933B88B7A}">
      <dgm:prSet/>
      <dgm:spPr/>
      <dgm:t>
        <a:bodyPr/>
        <a:lstStyle/>
        <a:p>
          <a:endParaRPr lang="ru-RU"/>
        </a:p>
      </dgm:t>
    </dgm:pt>
    <dgm:pt modelId="{618F100F-CCEE-42B6-94AD-8D18AF686FD9}" type="sibTrans" cxnId="{4B93C633-F214-42BF-8C24-EBF933B88B7A}">
      <dgm:prSet/>
      <dgm:spPr/>
      <dgm:t>
        <a:bodyPr/>
        <a:lstStyle/>
        <a:p>
          <a:endParaRPr lang="ru-RU"/>
        </a:p>
      </dgm:t>
    </dgm:pt>
    <dgm:pt modelId="{0391F389-4F7A-4066-AC78-E8AB57AA0905}">
      <dgm:prSet phldrT="[Текст]"/>
      <dgm:spPr/>
      <dgm:t>
        <a:bodyPr/>
        <a:lstStyle/>
        <a:p>
          <a:r>
            <a:rPr lang="uk-UA" dirty="0" smtClean="0"/>
            <a:t>Стиль і колір заливки внутрішньої області об'єкта </a:t>
          </a:r>
          <a:endParaRPr lang="ru-RU" dirty="0"/>
        </a:p>
      </dgm:t>
    </dgm:pt>
    <dgm:pt modelId="{865048D8-83AD-4C35-B583-176EBD7DCE5B}" type="parTrans" cxnId="{1053A2FF-CB07-4EEF-B283-6EAC9DFDAEF4}">
      <dgm:prSet/>
      <dgm:spPr/>
      <dgm:t>
        <a:bodyPr/>
        <a:lstStyle/>
        <a:p>
          <a:endParaRPr lang="ru-RU"/>
        </a:p>
      </dgm:t>
    </dgm:pt>
    <dgm:pt modelId="{FD7A41F8-4F40-4478-815F-3E334390141D}" type="sibTrans" cxnId="{1053A2FF-CB07-4EEF-B283-6EAC9DFDAEF4}">
      <dgm:prSet/>
      <dgm:spPr/>
      <dgm:t>
        <a:bodyPr/>
        <a:lstStyle/>
        <a:p>
          <a:endParaRPr lang="ru-RU"/>
        </a:p>
      </dgm:t>
    </dgm:pt>
    <dgm:pt modelId="{5948B807-D84C-4BE4-80D0-21E3B2F3E346}">
      <dgm:prSet phldrT="[Текст]"/>
      <dgm:spPr/>
      <dgm:t>
        <a:bodyPr/>
        <a:lstStyle/>
        <a:p>
          <a:r>
            <a:rPr lang="uk-UA" dirty="0" smtClean="0"/>
            <a:t>Наприклад, суцільна заливка червоного кольору</a:t>
          </a:r>
          <a:endParaRPr lang="ru-RU" dirty="0"/>
        </a:p>
      </dgm:t>
    </dgm:pt>
    <dgm:pt modelId="{9CFB45CA-CA5E-426E-930D-57E2E2677FAF}" type="parTrans" cxnId="{60B356E6-E599-484A-A15C-C14969BD69B2}">
      <dgm:prSet/>
      <dgm:spPr/>
      <dgm:t>
        <a:bodyPr/>
        <a:lstStyle/>
        <a:p>
          <a:endParaRPr lang="ru-RU"/>
        </a:p>
      </dgm:t>
    </dgm:pt>
    <dgm:pt modelId="{4BA4A9EF-334F-4F32-8B6E-BD3D3485C059}" type="sibTrans" cxnId="{60B356E6-E599-484A-A15C-C14969BD69B2}">
      <dgm:prSet/>
      <dgm:spPr/>
      <dgm:t>
        <a:bodyPr/>
        <a:lstStyle/>
        <a:p>
          <a:endParaRPr lang="ru-RU"/>
        </a:p>
      </dgm:t>
    </dgm:pt>
    <dgm:pt modelId="{41E140B5-D71F-4B15-B825-0BF2A17BAC15}" type="pres">
      <dgm:prSet presAssocID="{EFD568FD-589C-4E4D-A92F-AD34B463161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2169AA-96C8-4341-BB9B-8EAC5AF35688}" type="pres">
      <dgm:prSet presAssocID="{3A223F43-7043-4C44-969E-59EAFF769206}" presName="comp" presStyleCnt="0"/>
      <dgm:spPr/>
    </dgm:pt>
    <dgm:pt modelId="{25E4F8F7-5996-41B4-A790-81AB73CEB86A}" type="pres">
      <dgm:prSet presAssocID="{3A223F43-7043-4C44-969E-59EAFF769206}" presName="box" presStyleLbl="node1" presStyleIdx="0" presStyleCnt="4"/>
      <dgm:spPr/>
      <dgm:t>
        <a:bodyPr/>
        <a:lstStyle/>
        <a:p>
          <a:endParaRPr lang="ru-RU"/>
        </a:p>
      </dgm:t>
    </dgm:pt>
    <dgm:pt modelId="{3E8C6D89-A09C-42DE-9E42-38B5F5B2DF54}" type="pres">
      <dgm:prSet presAssocID="{3A223F43-7043-4C44-969E-59EAFF769206}" presName="img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C842431-452E-439E-98CC-223D19E00B3F}" type="pres">
      <dgm:prSet presAssocID="{3A223F43-7043-4C44-969E-59EAFF769206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600997-BFFD-4996-88A4-A3F6259B53A1}" type="pres">
      <dgm:prSet presAssocID="{5400BC08-7BB2-4A27-B3BA-C87E24731D8A}" presName="spacer" presStyleCnt="0"/>
      <dgm:spPr/>
    </dgm:pt>
    <dgm:pt modelId="{218E7A38-8B66-4A12-BE3C-4FC35EAABA4F}" type="pres">
      <dgm:prSet presAssocID="{3C3EC710-33E2-45BF-B7EF-5F162A4F591D}" presName="comp" presStyleCnt="0"/>
      <dgm:spPr/>
    </dgm:pt>
    <dgm:pt modelId="{C90D7656-4EA3-4E3D-AE3B-35C154CB45D6}" type="pres">
      <dgm:prSet presAssocID="{3C3EC710-33E2-45BF-B7EF-5F162A4F591D}" presName="box" presStyleLbl="node1" presStyleIdx="1" presStyleCnt="4"/>
      <dgm:spPr/>
      <dgm:t>
        <a:bodyPr/>
        <a:lstStyle/>
        <a:p>
          <a:endParaRPr lang="ru-RU"/>
        </a:p>
      </dgm:t>
    </dgm:pt>
    <dgm:pt modelId="{5C219143-E220-43FC-8D80-402A70D29B94}" type="pres">
      <dgm:prSet presAssocID="{3C3EC710-33E2-45BF-B7EF-5F162A4F591D}" presName="img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B6E6C9B5-84C2-4862-BC6E-EFC8173E9065}" type="pres">
      <dgm:prSet presAssocID="{3C3EC710-33E2-45BF-B7EF-5F162A4F591D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0B3784-4D8B-461C-9540-FBA3C005E0D5}" type="pres">
      <dgm:prSet presAssocID="{88A8EBD4-0666-42DB-B3E3-FBF9E9BA5627}" presName="spacer" presStyleCnt="0"/>
      <dgm:spPr/>
    </dgm:pt>
    <dgm:pt modelId="{0AECC2F6-BA4D-4107-8AA8-B63E2602B793}" type="pres">
      <dgm:prSet presAssocID="{1800DE99-D1B3-42F6-A92E-DD18D17B56F0}" presName="comp" presStyleCnt="0"/>
      <dgm:spPr/>
    </dgm:pt>
    <dgm:pt modelId="{7C3C2493-5398-48B8-8AE9-FB697650D6EA}" type="pres">
      <dgm:prSet presAssocID="{1800DE99-D1B3-42F6-A92E-DD18D17B56F0}" presName="box" presStyleLbl="node1" presStyleIdx="2" presStyleCnt="4"/>
      <dgm:spPr/>
      <dgm:t>
        <a:bodyPr/>
        <a:lstStyle/>
        <a:p>
          <a:endParaRPr lang="ru-RU"/>
        </a:p>
      </dgm:t>
    </dgm:pt>
    <dgm:pt modelId="{2FC57D8E-F3A9-43CF-AE08-99CEB53D1B4B}" type="pres">
      <dgm:prSet presAssocID="{1800DE99-D1B3-42F6-A92E-DD18D17B56F0}" presName="img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7CFB00FE-20D1-462B-9AB2-17AC36F88BF0}" type="pres">
      <dgm:prSet presAssocID="{1800DE99-D1B3-42F6-A92E-DD18D17B56F0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242519-85AB-4DCD-AB0F-00A07283BF10}" type="pres">
      <dgm:prSet presAssocID="{35A2FC06-A5B0-46C6-8E40-96131637DA03}" presName="spacer" presStyleCnt="0"/>
      <dgm:spPr/>
    </dgm:pt>
    <dgm:pt modelId="{B533EC40-C437-4729-B7CE-7926E0DBED3C}" type="pres">
      <dgm:prSet presAssocID="{0391F389-4F7A-4066-AC78-E8AB57AA0905}" presName="comp" presStyleCnt="0"/>
      <dgm:spPr/>
    </dgm:pt>
    <dgm:pt modelId="{4E6E627E-F758-42D1-840D-ECFAA8440338}" type="pres">
      <dgm:prSet presAssocID="{0391F389-4F7A-4066-AC78-E8AB57AA0905}" presName="box" presStyleLbl="node1" presStyleIdx="3" presStyleCnt="4"/>
      <dgm:spPr/>
      <dgm:t>
        <a:bodyPr/>
        <a:lstStyle/>
        <a:p>
          <a:endParaRPr lang="ru-RU"/>
        </a:p>
      </dgm:t>
    </dgm:pt>
    <dgm:pt modelId="{417F8EBE-82FB-4E48-8834-00681B9CF3FD}" type="pres">
      <dgm:prSet presAssocID="{0391F389-4F7A-4066-AC78-E8AB57AA0905}" presName="img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D8AF305D-127D-41BD-A286-10F2EC2B0702}" type="pres">
      <dgm:prSet presAssocID="{0391F389-4F7A-4066-AC78-E8AB57AA0905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FC0527-BFEE-4FF4-8726-6A29A390FE04}" type="presOf" srcId="{EFD568FD-589C-4E4D-A92F-AD34B4631614}" destId="{41E140B5-D71F-4B15-B825-0BF2A17BAC15}" srcOrd="0" destOrd="0" presId="urn:microsoft.com/office/officeart/2005/8/layout/vList4"/>
    <dgm:cxn modelId="{4B93C633-F214-42BF-8C24-EBF933B88B7A}" srcId="{1800DE99-D1B3-42F6-A92E-DD18D17B56F0}" destId="{2697FD4D-EEE7-43AB-A59A-FEEF143FED22}" srcOrd="0" destOrd="0" parTransId="{E23010B1-AC6B-4E83-A688-9CDDD508477A}" sibTransId="{618F100F-CCEE-42B6-94AD-8D18AF686FD9}"/>
    <dgm:cxn modelId="{5E282DAB-EA7D-485D-80A3-BFADC42A27F2}" type="presOf" srcId="{2697FD4D-EEE7-43AB-A59A-FEEF143FED22}" destId="{7C3C2493-5398-48B8-8AE9-FB697650D6EA}" srcOrd="0" destOrd="1" presId="urn:microsoft.com/office/officeart/2005/8/layout/vList4"/>
    <dgm:cxn modelId="{6DFFAABB-BB04-456E-B490-B661DE8DDD73}" type="presOf" srcId="{3A223F43-7043-4C44-969E-59EAFF769206}" destId="{1C842431-452E-439E-98CC-223D19E00B3F}" srcOrd="1" destOrd="0" presId="urn:microsoft.com/office/officeart/2005/8/layout/vList4"/>
    <dgm:cxn modelId="{2CDCCBE4-977B-497F-A33B-AD12ABBF98EF}" type="presOf" srcId="{1800DE99-D1B3-42F6-A92E-DD18D17B56F0}" destId="{7C3C2493-5398-48B8-8AE9-FB697650D6EA}" srcOrd="0" destOrd="0" presId="urn:microsoft.com/office/officeart/2005/8/layout/vList4"/>
    <dgm:cxn modelId="{3FC67EAC-21F8-4180-82DC-58E2F68A0FAF}" type="presOf" srcId="{5948B807-D84C-4BE4-80D0-21E3B2F3E346}" destId="{D8AF305D-127D-41BD-A286-10F2EC2B0702}" srcOrd="1" destOrd="1" presId="urn:microsoft.com/office/officeart/2005/8/layout/vList4"/>
    <dgm:cxn modelId="{1053A2FF-CB07-4EEF-B283-6EAC9DFDAEF4}" srcId="{EFD568FD-589C-4E4D-A92F-AD34B4631614}" destId="{0391F389-4F7A-4066-AC78-E8AB57AA0905}" srcOrd="3" destOrd="0" parTransId="{865048D8-83AD-4C35-B583-176EBD7DCE5B}" sibTransId="{FD7A41F8-4F40-4478-815F-3E334390141D}"/>
    <dgm:cxn modelId="{0B60123D-38C1-47BA-9EB1-1D503380C686}" type="presOf" srcId="{5948B807-D84C-4BE4-80D0-21E3B2F3E346}" destId="{4E6E627E-F758-42D1-840D-ECFAA8440338}" srcOrd="0" destOrd="1" presId="urn:microsoft.com/office/officeart/2005/8/layout/vList4"/>
    <dgm:cxn modelId="{75EF1B26-25B1-43BE-A486-8527B2728560}" type="presOf" srcId="{2697FD4D-EEE7-43AB-A59A-FEEF143FED22}" destId="{7CFB00FE-20D1-462B-9AB2-17AC36F88BF0}" srcOrd="1" destOrd="1" presId="urn:microsoft.com/office/officeart/2005/8/layout/vList4"/>
    <dgm:cxn modelId="{FAE4FB17-4B34-4D45-B9A5-67ABE63572EC}" type="presOf" srcId="{1800DE99-D1B3-42F6-A92E-DD18D17B56F0}" destId="{7CFB00FE-20D1-462B-9AB2-17AC36F88BF0}" srcOrd="1" destOrd="0" presId="urn:microsoft.com/office/officeart/2005/8/layout/vList4"/>
    <dgm:cxn modelId="{60B356E6-E599-484A-A15C-C14969BD69B2}" srcId="{0391F389-4F7A-4066-AC78-E8AB57AA0905}" destId="{5948B807-D84C-4BE4-80D0-21E3B2F3E346}" srcOrd="0" destOrd="0" parTransId="{9CFB45CA-CA5E-426E-930D-57E2E2677FAF}" sibTransId="{4BA4A9EF-334F-4F32-8B6E-BD3D3485C059}"/>
    <dgm:cxn modelId="{ADF17903-32C9-4254-AC65-FEDA59612493}" srcId="{EFD568FD-589C-4E4D-A92F-AD34B4631614}" destId="{3A223F43-7043-4C44-969E-59EAFF769206}" srcOrd="0" destOrd="0" parTransId="{5F4A50B7-6401-4803-BE58-42D2B5B0D03B}" sibTransId="{5400BC08-7BB2-4A27-B3BA-C87E24731D8A}"/>
    <dgm:cxn modelId="{D4EA457B-459E-4702-B981-9AB1974E71C8}" type="presOf" srcId="{3C3EC710-33E2-45BF-B7EF-5F162A4F591D}" destId="{B6E6C9B5-84C2-4862-BC6E-EFC8173E9065}" srcOrd="1" destOrd="0" presId="urn:microsoft.com/office/officeart/2005/8/layout/vList4"/>
    <dgm:cxn modelId="{3D41BC08-0BB8-45B5-A6F2-8C37373FEA7F}" type="presOf" srcId="{3C3EC710-33E2-45BF-B7EF-5F162A4F591D}" destId="{C90D7656-4EA3-4E3D-AE3B-35C154CB45D6}" srcOrd="0" destOrd="0" presId="urn:microsoft.com/office/officeart/2005/8/layout/vList4"/>
    <dgm:cxn modelId="{E10DCA29-F739-4BC8-9257-B86BF9FE3BA5}" type="presOf" srcId="{0391F389-4F7A-4066-AC78-E8AB57AA0905}" destId="{D8AF305D-127D-41BD-A286-10F2EC2B0702}" srcOrd="1" destOrd="0" presId="urn:microsoft.com/office/officeart/2005/8/layout/vList4"/>
    <dgm:cxn modelId="{A44CE29C-1415-4107-95ED-1959759DFDDE}" type="presOf" srcId="{0391F389-4F7A-4066-AC78-E8AB57AA0905}" destId="{4E6E627E-F758-42D1-840D-ECFAA8440338}" srcOrd="0" destOrd="0" presId="urn:microsoft.com/office/officeart/2005/8/layout/vList4"/>
    <dgm:cxn modelId="{26E3D48E-6552-41AF-8A74-8F9822B54E70}" type="presOf" srcId="{3A223F43-7043-4C44-969E-59EAFF769206}" destId="{25E4F8F7-5996-41B4-A790-81AB73CEB86A}" srcOrd="0" destOrd="0" presId="urn:microsoft.com/office/officeart/2005/8/layout/vList4"/>
    <dgm:cxn modelId="{E38DF758-C8AD-4616-AC8B-8FA4E5D98890}" srcId="{EFD568FD-589C-4E4D-A92F-AD34B4631614}" destId="{3C3EC710-33E2-45BF-B7EF-5F162A4F591D}" srcOrd="1" destOrd="0" parTransId="{1393864A-7BFC-4002-8A7C-C566C0B8D90E}" sibTransId="{88A8EBD4-0666-42DB-B3E3-FBF9E9BA5627}"/>
    <dgm:cxn modelId="{C586A8D3-4EA9-49FE-915C-5CA96E8EDABB}" srcId="{3A223F43-7043-4C44-969E-59EAFF769206}" destId="{2158E75E-941F-4093-8815-749BE7763790}" srcOrd="0" destOrd="0" parTransId="{6E13C866-2CEE-4B02-AE2D-581CE0C62D38}" sibTransId="{2A74B8AB-F125-4867-97A6-B1ADB4869836}"/>
    <dgm:cxn modelId="{203A5D44-F431-4E89-90EA-F15058C29DAE}" type="presOf" srcId="{2158E75E-941F-4093-8815-749BE7763790}" destId="{1C842431-452E-439E-98CC-223D19E00B3F}" srcOrd="1" destOrd="1" presId="urn:microsoft.com/office/officeart/2005/8/layout/vList4"/>
    <dgm:cxn modelId="{690289D7-C03F-4E3E-91D4-4D07A0CB5DED}" type="presOf" srcId="{2158E75E-941F-4093-8815-749BE7763790}" destId="{25E4F8F7-5996-41B4-A790-81AB73CEB86A}" srcOrd="0" destOrd="1" presId="urn:microsoft.com/office/officeart/2005/8/layout/vList4"/>
    <dgm:cxn modelId="{48BBF290-837C-4C1E-A5E9-5C11AC80A8DF}" srcId="{EFD568FD-589C-4E4D-A92F-AD34B4631614}" destId="{1800DE99-D1B3-42F6-A92E-DD18D17B56F0}" srcOrd="2" destOrd="0" parTransId="{2764FDF3-37C0-4B08-B32E-75A97A865D91}" sibTransId="{35A2FC06-A5B0-46C6-8E40-96131637DA03}"/>
    <dgm:cxn modelId="{D0C87151-253A-4095-B3A4-23E40810D409}" type="presParOf" srcId="{41E140B5-D71F-4B15-B825-0BF2A17BAC15}" destId="{672169AA-96C8-4341-BB9B-8EAC5AF35688}" srcOrd="0" destOrd="0" presId="urn:microsoft.com/office/officeart/2005/8/layout/vList4"/>
    <dgm:cxn modelId="{6287F356-E039-4BD0-B617-C820A832D40E}" type="presParOf" srcId="{672169AA-96C8-4341-BB9B-8EAC5AF35688}" destId="{25E4F8F7-5996-41B4-A790-81AB73CEB86A}" srcOrd="0" destOrd="0" presId="urn:microsoft.com/office/officeart/2005/8/layout/vList4"/>
    <dgm:cxn modelId="{31DDD21F-1711-430F-B61B-50A693DCC4CA}" type="presParOf" srcId="{672169AA-96C8-4341-BB9B-8EAC5AF35688}" destId="{3E8C6D89-A09C-42DE-9E42-38B5F5B2DF54}" srcOrd="1" destOrd="0" presId="urn:microsoft.com/office/officeart/2005/8/layout/vList4"/>
    <dgm:cxn modelId="{E99C1181-21BA-47CB-9492-28D1F7A7F9D1}" type="presParOf" srcId="{672169AA-96C8-4341-BB9B-8EAC5AF35688}" destId="{1C842431-452E-439E-98CC-223D19E00B3F}" srcOrd="2" destOrd="0" presId="urn:microsoft.com/office/officeart/2005/8/layout/vList4"/>
    <dgm:cxn modelId="{CEC2F9D1-2E5F-4CE4-AC7F-AC5504D77329}" type="presParOf" srcId="{41E140B5-D71F-4B15-B825-0BF2A17BAC15}" destId="{12600997-BFFD-4996-88A4-A3F6259B53A1}" srcOrd="1" destOrd="0" presId="urn:microsoft.com/office/officeart/2005/8/layout/vList4"/>
    <dgm:cxn modelId="{F4DA9181-2DC0-4FB0-8FF6-735123D2E14D}" type="presParOf" srcId="{41E140B5-D71F-4B15-B825-0BF2A17BAC15}" destId="{218E7A38-8B66-4A12-BE3C-4FC35EAABA4F}" srcOrd="2" destOrd="0" presId="urn:microsoft.com/office/officeart/2005/8/layout/vList4"/>
    <dgm:cxn modelId="{E55B8921-DF1D-44CA-B24B-CD1D1772C27F}" type="presParOf" srcId="{218E7A38-8B66-4A12-BE3C-4FC35EAABA4F}" destId="{C90D7656-4EA3-4E3D-AE3B-35C154CB45D6}" srcOrd="0" destOrd="0" presId="urn:microsoft.com/office/officeart/2005/8/layout/vList4"/>
    <dgm:cxn modelId="{07B0AF58-EFCA-44A7-9ADF-5CD22E0C8012}" type="presParOf" srcId="{218E7A38-8B66-4A12-BE3C-4FC35EAABA4F}" destId="{5C219143-E220-43FC-8D80-402A70D29B94}" srcOrd="1" destOrd="0" presId="urn:microsoft.com/office/officeart/2005/8/layout/vList4"/>
    <dgm:cxn modelId="{8F809433-FE4A-44CB-B9AC-8B7B2F1378A5}" type="presParOf" srcId="{218E7A38-8B66-4A12-BE3C-4FC35EAABA4F}" destId="{B6E6C9B5-84C2-4862-BC6E-EFC8173E9065}" srcOrd="2" destOrd="0" presId="urn:microsoft.com/office/officeart/2005/8/layout/vList4"/>
    <dgm:cxn modelId="{A7401F6A-65F0-4ADF-AB9F-4D6BC403445E}" type="presParOf" srcId="{41E140B5-D71F-4B15-B825-0BF2A17BAC15}" destId="{A00B3784-4D8B-461C-9540-FBA3C005E0D5}" srcOrd="3" destOrd="0" presId="urn:microsoft.com/office/officeart/2005/8/layout/vList4"/>
    <dgm:cxn modelId="{2CE99113-05B2-4C65-A9F2-BFC847E66D8B}" type="presParOf" srcId="{41E140B5-D71F-4B15-B825-0BF2A17BAC15}" destId="{0AECC2F6-BA4D-4107-8AA8-B63E2602B793}" srcOrd="4" destOrd="0" presId="urn:microsoft.com/office/officeart/2005/8/layout/vList4"/>
    <dgm:cxn modelId="{90F7CDA7-15D8-44F2-8FCA-929F3B0D046A}" type="presParOf" srcId="{0AECC2F6-BA4D-4107-8AA8-B63E2602B793}" destId="{7C3C2493-5398-48B8-8AE9-FB697650D6EA}" srcOrd="0" destOrd="0" presId="urn:microsoft.com/office/officeart/2005/8/layout/vList4"/>
    <dgm:cxn modelId="{08B2B69A-40C6-4C44-9945-1C70CC04A4FF}" type="presParOf" srcId="{0AECC2F6-BA4D-4107-8AA8-B63E2602B793}" destId="{2FC57D8E-F3A9-43CF-AE08-99CEB53D1B4B}" srcOrd="1" destOrd="0" presId="urn:microsoft.com/office/officeart/2005/8/layout/vList4"/>
    <dgm:cxn modelId="{914565A2-B856-47AC-BBC5-3D664126EA17}" type="presParOf" srcId="{0AECC2F6-BA4D-4107-8AA8-B63E2602B793}" destId="{7CFB00FE-20D1-462B-9AB2-17AC36F88BF0}" srcOrd="2" destOrd="0" presId="urn:microsoft.com/office/officeart/2005/8/layout/vList4"/>
    <dgm:cxn modelId="{3B58231A-91D2-48F3-BB11-5A7C6128AD94}" type="presParOf" srcId="{41E140B5-D71F-4B15-B825-0BF2A17BAC15}" destId="{5E242519-85AB-4DCD-AB0F-00A07283BF10}" srcOrd="5" destOrd="0" presId="urn:microsoft.com/office/officeart/2005/8/layout/vList4"/>
    <dgm:cxn modelId="{BB245D9B-A984-4201-B3FF-EAA31606C3A7}" type="presParOf" srcId="{41E140B5-D71F-4B15-B825-0BF2A17BAC15}" destId="{B533EC40-C437-4729-B7CE-7926E0DBED3C}" srcOrd="6" destOrd="0" presId="urn:microsoft.com/office/officeart/2005/8/layout/vList4"/>
    <dgm:cxn modelId="{2C273897-0607-4A70-B057-3340E55AE9C8}" type="presParOf" srcId="{B533EC40-C437-4729-B7CE-7926E0DBED3C}" destId="{4E6E627E-F758-42D1-840D-ECFAA8440338}" srcOrd="0" destOrd="0" presId="urn:microsoft.com/office/officeart/2005/8/layout/vList4"/>
    <dgm:cxn modelId="{A09F2F56-111D-4C67-B009-6BEB9CA8274F}" type="presParOf" srcId="{B533EC40-C437-4729-B7CE-7926E0DBED3C}" destId="{417F8EBE-82FB-4E48-8834-00681B9CF3FD}" srcOrd="1" destOrd="0" presId="urn:microsoft.com/office/officeart/2005/8/layout/vList4"/>
    <dgm:cxn modelId="{6E2D2591-3572-4189-B797-0F8F341BAA17}" type="presParOf" srcId="{B533EC40-C437-4729-B7CE-7926E0DBED3C}" destId="{D8AF305D-127D-41BD-A286-10F2EC2B0702}" srcOrd="2" destOrd="0" presId="urn:microsoft.com/office/officeart/2005/8/layout/vList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D65715-E5F9-4524-8E5B-227EF1415DA4}" type="doc">
      <dgm:prSet loTypeId="urn:microsoft.com/office/officeart/2005/8/layout/cycle3" loCatId="cycle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5E74B93A-E3E5-4338-B153-24E70AE9D952}">
      <dgm:prSet phldrT="[Текст]"/>
      <dgm:spPr/>
      <dgm:t>
        <a:bodyPr/>
        <a:lstStyle/>
        <a:p>
          <a:r>
            <a:rPr lang="uk-UA" dirty="0" smtClean="0"/>
            <a:t>Створювати</a:t>
          </a:r>
          <a:endParaRPr lang="ru-RU" dirty="0"/>
        </a:p>
      </dgm:t>
    </dgm:pt>
    <dgm:pt modelId="{FC575865-9052-47E2-A81D-8ADA7BEBFF89}" type="parTrans" cxnId="{38A5EAC8-2530-48AC-BFA8-D8CF507E2C25}">
      <dgm:prSet/>
      <dgm:spPr/>
      <dgm:t>
        <a:bodyPr/>
        <a:lstStyle/>
        <a:p>
          <a:endParaRPr lang="ru-RU"/>
        </a:p>
      </dgm:t>
    </dgm:pt>
    <dgm:pt modelId="{E4ADD4CC-03F0-4BB1-A39E-512840D357EF}" type="sibTrans" cxnId="{38A5EAC8-2530-48AC-BFA8-D8CF507E2C25}">
      <dgm:prSet/>
      <dgm:spPr/>
      <dgm:t>
        <a:bodyPr/>
        <a:lstStyle/>
        <a:p>
          <a:endParaRPr lang="ru-RU"/>
        </a:p>
      </dgm:t>
    </dgm:pt>
    <dgm:pt modelId="{DC2301DD-3FB8-45B8-8B0D-FB82CE1E10D0}">
      <dgm:prSet phldrT="[Текст]"/>
      <dgm:spPr/>
      <dgm:t>
        <a:bodyPr/>
        <a:lstStyle/>
        <a:p>
          <a:r>
            <a:rPr lang="uk-UA" dirty="0" smtClean="0"/>
            <a:t>Переміщувати </a:t>
          </a:r>
          <a:endParaRPr lang="ru-RU" dirty="0"/>
        </a:p>
      </dgm:t>
    </dgm:pt>
    <dgm:pt modelId="{BA2448A8-BDF8-441E-A221-78586EB53846}" type="parTrans" cxnId="{26F94932-0C81-4F5D-B6FC-1A2530ACA85E}">
      <dgm:prSet/>
      <dgm:spPr/>
      <dgm:t>
        <a:bodyPr/>
        <a:lstStyle/>
        <a:p>
          <a:endParaRPr lang="ru-RU"/>
        </a:p>
      </dgm:t>
    </dgm:pt>
    <dgm:pt modelId="{694CAD16-BAB4-427C-9BAE-8D191A0A6353}" type="sibTrans" cxnId="{26F94932-0C81-4F5D-B6FC-1A2530ACA85E}">
      <dgm:prSet/>
      <dgm:spPr/>
      <dgm:t>
        <a:bodyPr/>
        <a:lstStyle/>
        <a:p>
          <a:endParaRPr lang="ru-RU"/>
        </a:p>
      </dgm:t>
    </dgm:pt>
    <dgm:pt modelId="{0E0B262B-8673-4835-A862-6D4D8149F666}">
      <dgm:prSet phldrT="[Текст]"/>
      <dgm:spPr/>
      <dgm:t>
        <a:bodyPr/>
        <a:lstStyle/>
        <a:p>
          <a:r>
            <a:rPr lang="uk-UA" dirty="0" smtClean="0"/>
            <a:t>Копіювати </a:t>
          </a:r>
          <a:endParaRPr lang="ru-RU" dirty="0"/>
        </a:p>
      </dgm:t>
    </dgm:pt>
    <dgm:pt modelId="{36DDFD28-8184-445E-9466-4715846B1DDA}" type="parTrans" cxnId="{D72FAC32-BD46-44FE-954A-574371611003}">
      <dgm:prSet/>
      <dgm:spPr/>
      <dgm:t>
        <a:bodyPr/>
        <a:lstStyle/>
        <a:p>
          <a:endParaRPr lang="ru-RU"/>
        </a:p>
      </dgm:t>
    </dgm:pt>
    <dgm:pt modelId="{BFE24498-F119-48FA-9344-F8124C66DD55}" type="sibTrans" cxnId="{D72FAC32-BD46-44FE-954A-574371611003}">
      <dgm:prSet/>
      <dgm:spPr/>
      <dgm:t>
        <a:bodyPr/>
        <a:lstStyle/>
        <a:p>
          <a:endParaRPr lang="ru-RU"/>
        </a:p>
      </dgm:t>
    </dgm:pt>
    <dgm:pt modelId="{754BDB2F-7CF1-45F7-A421-317CD4615ACF}">
      <dgm:prSet phldrT="[Текст]"/>
      <dgm:spPr/>
      <dgm:t>
        <a:bodyPr/>
        <a:lstStyle/>
        <a:p>
          <a:r>
            <a:rPr lang="uk-UA" dirty="0" smtClean="0"/>
            <a:t>Змінювати параметри заливки</a:t>
          </a:r>
          <a:endParaRPr lang="ru-RU" dirty="0"/>
        </a:p>
      </dgm:t>
    </dgm:pt>
    <dgm:pt modelId="{3C9DFD62-9F42-4A27-8257-3A9E7DF2BA56}" type="parTrans" cxnId="{100D4DD9-A528-43DB-9B79-DC5734465F2C}">
      <dgm:prSet/>
      <dgm:spPr/>
      <dgm:t>
        <a:bodyPr/>
        <a:lstStyle/>
        <a:p>
          <a:endParaRPr lang="ru-RU"/>
        </a:p>
      </dgm:t>
    </dgm:pt>
    <dgm:pt modelId="{B1E6EA2D-51EC-4E69-8665-0BDD14F0F85A}" type="sibTrans" cxnId="{100D4DD9-A528-43DB-9B79-DC5734465F2C}">
      <dgm:prSet/>
      <dgm:spPr/>
      <dgm:t>
        <a:bodyPr/>
        <a:lstStyle/>
        <a:p>
          <a:endParaRPr lang="ru-RU"/>
        </a:p>
      </dgm:t>
    </dgm:pt>
    <dgm:pt modelId="{57033C82-52FB-49EA-93AB-3935BDF8125C}">
      <dgm:prSet phldrT="[Текст]"/>
      <dgm:spPr/>
      <dgm:t>
        <a:bodyPr/>
        <a:lstStyle/>
        <a:p>
          <a:r>
            <a:rPr lang="uk-UA" dirty="0" smtClean="0"/>
            <a:t>Змінювати параметри контуру</a:t>
          </a:r>
          <a:endParaRPr lang="ru-RU" dirty="0"/>
        </a:p>
      </dgm:t>
    </dgm:pt>
    <dgm:pt modelId="{3C8EF90F-A690-49BF-BA96-FCD386EBAE81}" type="parTrans" cxnId="{3FB885A6-305D-4BF1-AF9E-B32A65C896B7}">
      <dgm:prSet/>
      <dgm:spPr/>
      <dgm:t>
        <a:bodyPr/>
        <a:lstStyle/>
        <a:p>
          <a:endParaRPr lang="ru-RU"/>
        </a:p>
      </dgm:t>
    </dgm:pt>
    <dgm:pt modelId="{219223E2-DFC9-4D6C-A6BB-189341DA5A55}" type="sibTrans" cxnId="{3FB885A6-305D-4BF1-AF9E-B32A65C896B7}">
      <dgm:prSet/>
      <dgm:spPr/>
      <dgm:t>
        <a:bodyPr/>
        <a:lstStyle/>
        <a:p>
          <a:endParaRPr lang="ru-RU"/>
        </a:p>
      </dgm:t>
    </dgm:pt>
    <dgm:pt modelId="{A3AF0F66-D4D6-4E93-BB31-20FE15DEF608}">
      <dgm:prSet phldrT="[Текст]"/>
      <dgm:spPr/>
      <dgm:t>
        <a:bodyPr/>
        <a:lstStyle/>
        <a:p>
          <a:r>
            <a:rPr lang="uk-UA" dirty="0" smtClean="0"/>
            <a:t>Видалити </a:t>
          </a:r>
          <a:endParaRPr lang="ru-RU" dirty="0"/>
        </a:p>
      </dgm:t>
    </dgm:pt>
    <dgm:pt modelId="{C747971C-ADA3-416C-9F37-E8B752B623F6}" type="parTrans" cxnId="{C20646B5-C49B-48C2-8134-9601479D46C9}">
      <dgm:prSet/>
      <dgm:spPr/>
      <dgm:t>
        <a:bodyPr/>
        <a:lstStyle/>
        <a:p>
          <a:endParaRPr lang="ru-RU"/>
        </a:p>
      </dgm:t>
    </dgm:pt>
    <dgm:pt modelId="{E1082423-C912-49F7-AAA5-1A40BFB973B3}" type="sibTrans" cxnId="{C20646B5-C49B-48C2-8134-9601479D46C9}">
      <dgm:prSet/>
      <dgm:spPr/>
      <dgm:t>
        <a:bodyPr/>
        <a:lstStyle/>
        <a:p>
          <a:endParaRPr lang="ru-RU"/>
        </a:p>
      </dgm:t>
    </dgm:pt>
    <dgm:pt modelId="{2278E703-B32E-4837-B822-C584DEFFA712}">
      <dgm:prSet phldrT="[Текст]"/>
      <dgm:spPr/>
      <dgm:t>
        <a:bodyPr/>
        <a:lstStyle/>
        <a:p>
          <a:r>
            <a:rPr lang="uk-UA" dirty="0" smtClean="0"/>
            <a:t>Змінювати розмір</a:t>
          </a:r>
          <a:endParaRPr lang="ru-RU" dirty="0"/>
        </a:p>
      </dgm:t>
    </dgm:pt>
    <dgm:pt modelId="{82669633-A70F-4856-A42D-C31AE0406387}" type="parTrans" cxnId="{73F85997-9662-457F-88F8-BBC2AB53D25D}">
      <dgm:prSet/>
      <dgm:spPr/>
      <dgm:t>
        <a:bodyPr/>
        <a:lstStyle/>
        <a:p>
          <a:endParaRPr lang="ru-RU"/>
        </a:p>
      </dgm:t>
    </dgm:pt>
    <dgm:pt modelId="{62533F17-7B05-4067-8E0D-9F7165F820C3}" type="sibTrans" cxnId="{73F85997-9662-457F-88F8-BBC2AB53D25D}">
      <dgm:prSet/>
      <dgm:spPr/>
      <dgm:t>
        <a:bodyPr/>
        <a:lstStyle/>
        <a:p>
          <a:endParaRPr lang="ru-RU"/>
        </a:p>
      </dgm:t>
    </dgm:pt>
    <dgm:pt modelId="{905B380A-97ED-44C0-8424-3DF48CD72DCC}" type="pres">
      <dgm:prSet presAssocID="{DDD65715-E5F9-4524-8E5B-227EF1415DA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4EA63A-A595-4296-B43B-FCDBF03E6A4F}" type="pres">
      <dgm:prSet presAssocID="{DDD65715-E5F9-4524-8E5B-227EF1415DA4}" presName="cycle" presStyleCnt="0"/>
      <dgm:spPr/>
    </dgm:pt>
    <dgm:pt modelId="{55C8A93D-042F-49F8-B46D-FC611D75F80D}" type="pres">
      <dgm:prSet presAssocID="{5E74B93A-E3E5-4338-B153-24E70AE9D952}" presName="nodeFirs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AD58C-97BE-4553-AB68-FDF4ED7FADB7}" type="pres">
      <dgm:prSet presAssocID="{E4ADD4CC-03F0-4BB1-A39E-512840D357EF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C7BE6F5F-1A43-4BC6-9D0E-F0329D6D57D2}" type="pres">
      <dgm:prSet presAssocID="{DC2301DD-3FB8-45B8-8B0D-FB82CE1E10D0}" presName="nodeFollowingNodes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6A0864-69E9-4CE3-82AA-01D8C7071450}" type="pres">
      <dgm:prSet presAssocID="{0E0B262B-8673-4835-A862-6D4D8149F666}" presName="nodeFollowingNodes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DCF48-263B-4B49-9135-69C0CED4ED0C}" type="pres">
      <dgm:prSet presAssocID="{754BDB2F-7CF1-45F7-A421-317CD4615ACF}" presName="nodeFollowingNodes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4093F2-1048-4C50-A4E7-582064576CE8}" type="pres">
      <dgm:prSet presAssocID="{57033C82-52FB-49EA-93AB-3935BDF8125C}" presName="nodeFollowingNodes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2AF634-F585-4A75-8308-835FB29EC507}" type="pres">
      <dgm:prSet presAssocID="{2278E703-B32E-4837-B822-C584DEFFA712}" presName="nodeFollowingNodes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9083B5-FCE7-4B5B-8187-A40352487324}" type="pres">
      <dgm:prSet presAssocID="{A3AF0F66-D4D6-4E93-BB31-20FE15DEF608}" presName="nodeFollowingNodes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0646B5-C49B-48C2-8134-9601479D46C9}" srcId="{DDD65715-E5F9-4524-8E5B-227EF1415DA4}" destId="{A3AF0F66-D4D6-4E93-BB31-20FE15DEF608}" srcOrd="6" destOrd="0" parTransId="{C747971C-ADA3-416C-9F37-E8B752B623F6}" sibTransId="{E1082423-C912-49F7-AAA5-1A40BFB973B3}"/>
    <dgm:cxn modelId="{B6D768CA-6D0E-45E7-9B95-15031500450E}" type="presOf" srcId="{5E74B93A-E3E5-4338-B153-24E70AE9D952}" destId="{55C8A93D-042F-49F8-B46D-FC611D75F80D}" srcOrd="0" destOrd="0" presId="urn:microsoft.com/office/officeart/2005/8/layout/cycle3"/>
    <dgm:cxn modelId="{95C09653-FDF8-4FD1-806C-F6F924C2D638}" type="presOf" srcId="{E4ADD4CC-03F0-4BB1-A39E-512840D357EF}" destId="{855AD58C-97BE-4553-AB68-FDF4ED7FADB7}" srcOrd="0" destOrd="0" presId="urn:microsoft.com/office/officeart/2005/8/layout/cycle3"/>
    <dgm:cxn modelId="{73F85997-9662-457F-88F8-BBC2AB53D25D}" srcId="{DDD65715-E5F9-4524-8E5B-227EF1415DA4}" destId="{2278E703-B32E-4837-B822-C584DEFFA712}" srcOrd="5" destOrd="0" parTransId="{82669633-A70F-4856-A42D-C31AE0406387}" sibTransId="{62533F17-7B05-4067-8E0D-9F7165F820C3}"/>
    <dgm:cxn modelId="{100D4DD9-A528-43DB-9B79-DC5734465F2C}" srcId="{DDD65715-E5F9-4524-8E5B-227EF1415DA4}" destId="{754BDB2F-7CF1-45F7-A421-317CD4615ACF}" srcOrd="3" destOrd="0" parTransId="{3C9DFD62-9F42-4A27-8257-3A9E7DF2BA56}" sibTransId="{B1E6EA2D-51EC-4E69-8665-0BDD14F0F85A}"/>
    <dgm:cxn modelId="{DB067931-E360-40D5-8497-91CFD4176AA5}" type="presOf" srcId="{DC2301DD-3FB8-45B8-8B0D-FB82CE1E10D0}" destId="{C7BE6F5F-1A43-4BC6-9D0E-F0329D6D57D2}" srcOrd="0" destOrd="0" presId="urn:microsoft.com/office/officeart/2005/8/layout/cycle3"/>
    <dgm:cxn modelId="{D72FAC32-BD46-44FE-954A-574371611003}" srcId="{DDD65715-E5F9-4524-8E5B-227EF1415DA4}" destId="{0E0B262B-8673-4835-A862-6D4D8149F666}" srcOrd="2" destOrd="0" parTransId="{36DDFD28-8184-445E-9466-4715846B1DDA}" sibTransId="{BFE24498-F119-48FA-9344-F8124C66DD55}"/>
    <dgm:cxn modelId="{38A5EAC8-2530-48AC-BFA8-D8CF507E2C25}" srcId="{DDD65715-E5F9-4524-8E5B-227EF1415DA4}" destId="{5E74B93A-E3E5-4338-B153-24E70AE9D952}" srcOrd="0" destOrd="0" parTransId="{FC575865-9052-47E2-A81D-8ADA7BEBFF89}" sibTransId="{E4ADD4CC-03F0-4BB1-A39E-512840D357EF}"/>
    <dgm:cxn modelId="{3FB885A6-305D-4BF1-AF9E-B32A65C896B7}" srcId="{DDD65715-E5F9-4524-8E5B-227EF1415DA4}" destId="{57033C82-52FB-49EA-93AB-3935BDF8125C}" srcOrd="4" destOrd="0" parTransId="{3C8EF90F-A690-49BF-BA96-FCD386EBAE81}" sibTransId="{219223E2-DFC9-4D6C-A6BB-189341DA5A55}"/>
    <dgm:cxn modelId="{CAE4025A-595D-47A6-9F06-87A352E848CE}" type="presOf" srcId="{57033C82-52FB-49EA-93AB-3935BDF8125C}" destId="{AC4093F2-1048-4C50-A4E7-582064576CE8}" srcOrd="0" destOrd="0" presId="urn:microsoft.com/office/officeart/2005/8/layout/cycle3"/>
    <dgm:cxn modelId="{91525C08-F059-49CB-89EF-69BBED086DB0}" type="presOf" srcId="{754BDB2F-7CF1-45F7-A421-317CD4615ACF}" destId="{DEBDCF48-263B-4B49-9135-69C0CED4ED0C}" srcOrd="0" destOrd="0" presId="urn:microsoft.com/office/officeart/2005/8/layout/cycle3"/>
    <dgm:cxn modelId="{26F94932-0C81-4F5D-B6FC-1A2530ACA85E}" srcId="{DDD65715-E5F9-4524-8E5B-227EF1415DA4}" destId="{DC2301DD-3FB8-45B8-8B0D-FB82CE1E10D0}" srcOrd="1" destOrd="0" parTransId="{BA2448A8-BDF8-441E-A221-78586EB53846}" sibTransId="{694CAD16-BAB4-427C-9BAE-8D191A0A6353}"/>
    <dgm:cxn modelId="{33418239-589C-42A7-9432-814F4D240407}" type="presOf" srcId="{DDD65715-E5F9-4524-8E5B-227EF1415DA4}" destId="{905B380A-97ED-44C0-8424-3DF48CD72DCC}" srcOrd="0" destOrd="0" presId="urn:microsoft.com/office/officeart/2005/8/layout/cycle3"/>
    <dgm:cxn modelId="{0ECD6629-60DA-4EE4-A2BC-725FFF8DFE40}" type="presOf" srcId="{A3AF0F66-D4D6-4E93-BB31-20FE15DEF608}" destId="{A29083B5-FCE7-4B5B-8187-A40352487324}" srcOrd="0" destOrd="0" presId="urn:microsoft.com/office/officeart/2005/8/layout/cycle3"/>
    <dgm:cxn modelId="{FE776A92-9253-4828-AB09-3C06E56893D4}" type="presOf" srcId="{0E0B262B-8673-4835-A862-6D4D8149F666}" destId="{936A0864-69E9-4CE3-82AA-01D8C7071450}" srcOrd="0" destOrd="0" presId="urn:microsoft.com/office/officeart/2005/8/layout/cycle3"/>
    <dgm:cxn modelId="{F6BF4FA4-C1E4-4629-8589-CBA206165D57}" type="presOf" srcId="{2278E703-B32E-4837-B822-C584DEFFA712}" destId="{392AF634-F585-4A75-8308-835FB29EC507}" srcOrd="0" destOrd="0" presId="urn:microsoft.com/office/officeart/2005/8/layout/cycle3"/>
    <dgm:cxn modelId="{0A438703-092D-4BBF-B905-852A2E906F63}" type="presParOf" srcId="{905B380A-97ED-44C0-8424-3DF48CD72DCC}" destId="{874EA63A-A595-4296-B43B-FCDBF03E6A4F}" srcOrd="0" destOrd="0" presId="urn:microsoft.com/office/officeart/2005/8/layout/cycle3"/>
    <dgm:cxn modelId="{426FC3BF-4D50-4DAA-9AF9-03353E6A8B42}" type="presParOf" srcId="{874EA63A-A595-4296-B43B-FCDBF03E6A4F}" destId="{55C8A93D-042F-49F8-B46D-FC611D75F80D}" srcOrd="0" destOrd="0" presId="urn:microsoft.com/office/officeart/2005/8/layout/cycle3"/>
    <dgm:cxn modelId="{FA6FFCFD-3F7C-4D5C-B846-4D0D89455610}" type="presParOf" srcId="{874EA63A-A595-4296-B43B-FCDBF03E6A4F}" destId="{855AD58C-97BE-4553-AB68-FDF4ED7FADB7}" srcOrd="1" destOrd="0" presId="urn:microsoft.com/office/officeart/2005/8/layout/cycle3"/>
    <dgm:cxn modelId="{EFDC2CB5-5210-4D00-95AE-812A9DB36381}" type="presParOf" srcId="{874EA63A-A595-4296-B43B-FCDBF03E6A4F}" destId="{C7BE6F5F-1A43-4BC6-9D0E-F0329D6D57D2}" srcOrd="2" destOrd="0" presId="urn:microsoft.com/office/officeart/2005/8/layout/cycle3"/>
    <dgm:cxn modelId="{7685A9AA-35D5-43A4-9826-5F2ACAC0725D}" type="presParOf" srcId="{874EA63A-A595-4296-B43B-FCDBF03E6A4F}" destId="{936A0864-69E9-4CE3-82AA-01D8C7071450}" srcOrd="3" destOrd="0" presId="urn:microsoft.com/office/officeart/2005/8/layout/cycle3"/>
    <dgm:cxn modelId="{F6AB5737-09F0-42FE-97AC-BBD7153E7E8D}" type="presParOf" srcId="{874EA63A-A595-4296-B43B-FCDBF03E6A4F}" destId="{DEBDCF48-263B-4B49-9135-69C0CED4ED0C}" srcOrd="4" destOrd="0" presId="urn:microsoft.com/office/officeart/2005/8/layout/cycle3"/>
    <dgm:cxn modelId="{FB2F94AA-94A7-4341-9F7E-002E11DC4DB9}" type="presParOf" srcId="{874EA63A-A595-4296-B43B-FCDBF03E6A4F}" destId="{AC4093F2-1048-4C50-A4E7-582064576CE8}" srcOrd="5" destOrd="0" presId="urn:microsoft.com/office/officeart/2005/8/layout/cycle3"/>
    <dgm:cxn modelId="{FFC679CD-76A5-4F90-8568-AAD2B15C014D}" type="presParOf" srcId="{874EA63A-A595-4296-B43B-FCDBF03E6A4F}" destId="{392AF634-F585-4A75-8308-835FB29EC507}" srcOrd="6" destOrd="0" presId="urn:microsoft.com/office/officeart/2005/8/layout/cycle3"/>
    <dgm:cxn modelId="{8B15EB1B-576C-4F03-8E94-135E99EBFEEE}" type="presParOf" srcId="{874EA63A-A595-4296-B43B-FCDBF03E6A4F}" destId="{A29083B5-FCE7-4B5B-8187-A40352487324}" srcOrd="7" destOrd="0" presId="urn:microsoft.com/office/officeart/2005/8/layout/cycle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FC3708-4CD0-445D-9101-8915A2DB6594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0AC8ED32-E4EA-4611-A39C-50DB6F8688C9}">
      <dgm:prSet phldrT="[Текст]"/>
      <dgm:spPr/>
      <dgm:t>
        <a:bodyPr/>
        <a:lstStyle/>
        <a:p>
          <a:r>
            <a:rPr lang="uk-UA" dirty="0" smtClean="0"/>
            <a:t>Графічний </a:t>
          </a:r>
          <a:r>
            <a:rPr lang="uk-UA" dirty="0" err="1" smtClean="0"/>
            <a:t>обєкт</a:t>
          </a:r>
          <a:r>
            <a:rPr lang="uk-UA" dirty="0" smtClean="0"/>
            <a:t> можна:</a:t>
          </a:r>
          <a:endParaRPr lang="ru-RU" dirty="0"/>
        </a:p>
      </dgm:t>
    </dgm:pt>
    <dgm:pt modelId="{E0206C58-FE6B-4C6B-B0FF-E0B1F8A7F6CF}" type="parTrans" cxnId="{EBFF1FEA-D073-44C1-8AF5-592BD5167C3B}">
      <dgm:prSet/>
      <dgm:spPr/>
      <dgm:t>
        <a:bodyPr/>
        <a:lstStyle/>
        <a:p>
          <a:endParaRPr lang="ru-RU"/>
        </a:p>
      </dgm:t>
    </dgm:pt>
    <dgm:pt modelId="{36B113B5-6512-4A24-98D1-1FF32B4A7294}" type="sibTrans" cxnId="{EBFF1FEA-D073-44C1-8AF5-592BD5167C3B}">
      <dgm:prSet/>
      <dgm:spPr/>
      <dgm:t>
        <a:bodyPr/>
        <a:lstStyle/>
        <a:p>
          <a:endParaRPr lang="ru-RU"/>
        </a:p>
      </dgm:t>
    </dgm:pt>
    <dgm:pt modelId="{E986EBFA-622B-4209-AF88-02ABDD2C874D}" type="pres">
      <dgm:prSet presAssocID="{80FC3708-4CD0-445D-9101-8915A2DB6594}" presName="Name0" presStyleCnt="0">
        <dgm:presLayoutVars>
          <dgm:dir/>
          <dgm:resizeHandles val="exact"/>
        </dgm:presLayoutVars>
      </dgm:prSet>
      <dgm:spPr/>
    </dgm:pt>
    <dgm:pt modelId="{4BDAEB3F-5E6F-471D-BD2C-882C84F172DC}" type="pres">
      <dgm:prSet presAssocID="{80FC3708-4CD0-445D-9101-8915A2DB6594}" presName="vNodes" presStyleCnt="0"/>
      <dgm:spPr/>
    </dgm:pt>
    <dgm:pt modelId="{F3B5D233-EA12-4723-995B-FC43EDC03A4D}" type="pres">
      <dgm:prSet presAssocID="{80FC3708-4CD0-445D-9101-8915A2DB6594}" presName="las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731C0D0-4A97-4127-8AD3-75856400FFF8}" type="presOf" srcId="{80FC3708-4CD0-445D-9101-8915A2DB6594}" destId="{E986EBFA-622B-4209-AF88-02ABDD2C874D}" srcOrd="0" destOrd="0" presId="urn:microsoft.com/office/officeart/2005/8/layout/equation2"/>
    <dgm:cxn modelId="{EBFF1FEA-D073-44C1-8AF5-592BD5167C3B}" srcId="{80FC3708-4CD0-445D-9101-8915A2DB6594}" destId="{0AC8ED32-E4EA-4611-A39C-50DB6F8688C9}" srcOrd="0" destOrd="0" parTransId="{E0206C58-FE6B-4C6B-B0FF-E0B1F8A7F6CF}" sibTransId="{36B113B5-6512-4A24-98D1-1FF32B4A7294}"/>
    <dgm:cxn modelId="{C3CA5FD8-3687-4D10-A413-00821FE42463}" type="presOf" srcId="{0AC8ED32-E4EA-4611-A39C-50DB6F8688C9}" destId="{F3B5D233-EA12-4723-995B-FC43EDC03A4D}" srcOrd="0" destOrd="0" presId="urn:microsoft.com/office/officeart/2005/8/layout/equation2"/>
    <dgm:cxn modelId="{2B2EA8BD-6433-45C2-9100-DB50AF265AA6}" type="presParOf" srcId="{E986EBFA-622B-4209-AF88-02ABDD2C874D}" destId="{4BDAEB3F-5E6F-471D-BD2C-882C84F172DC}" srcOrd="0" destOrd="0" presId="urn:microsoft.com/office/officeart/2005/8/layout/equation2"/>
    <dgm:cxn modelId="{72059153-39FB-4A02-A5D7-93C9B90F2751}" type="presParOf" srcId="{E986EBFA-622B-4209-AF88-02ABDD2C874D}" destId="{F3B5D233-EA12-4723-995B-FC43EDC03A4D}" srcOrd="1" destOrd="0" presId="urn:microsoft.com/office/officeart/2005/8/layout/equati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DC2DD-4BFC-41ED-BCC2-4ADB7D9A9235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106FF-5EA3-408D-AA78-B04F36C129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 dir="r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3.xml"/><Relationship Id="rId3" Type="http://schemas.openxmlformats.org/officeDocument/2006/relationships/diagramLayout" Target="../diagrams/layout2.xml"/><Relationship Id="rId7" Type="http://schemas.openxmlformats.org/officeDocument/2006/relationships/diagramLayout" Target="../diagrams/layout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Colors" Target="../diagrams/colors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819400"/>
            <a:ext cx="7643866" cy="1752600"/>
          </a:xfrm>
        </p:spPr>
        <p:txBody>
          <a:bodyPr>
            <a:normAutofit fontScale="62500" lnSpcReduction="20000"/>
          </a:bodyPr>
          <a:lstStyle/>
          <a:p>
            <a:r>
              <a:rPr lang="ru-RU" sz="3000" dirty="0" err="1" smtClean="0"/>
              <a:t>Розділ</a:t>
            </a:r>
            <a:r>
              <a:rPr lang="ru-RU" sz="3000" dirty="0" smtClean="0"/>
              <a:t> </a:t>
            </a:r>
            <a:r>
              <a:rPr lang="en-US" sz="3000" dirty="0" smtClean="0"/>
              <a:t>30</a:t>
            </a:r>
          </a:p>
          <a:p>
            <a:r>
              <a:rPr lang="uk-UA" sz="7700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Створення</a:t>
            </a:r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8600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простих</a:t>
            </a:r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7000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векторних</a:t>
            </a:r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6400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зображень</a:t>
            </a:r>
            <a:endParaRPr lang="ru-RU" sz="6400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r>
              <a:rPr lang="uk-UA" dirty="0" smtClean="0"/>
              <a:t>9 клас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4857760"/>
            <a:ext cx="6072198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презентація </a:t>
            </a:r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інформатики для 9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Підготовлена та </a:t>
            </a:r>
            <a:r>
              <a:rPr lang="uk-UA" i="1" dirty="0" err="1"/>
              <a:t>в</a:t>
            </a:r>
            <a:r>
              <a:rPr lang="uk-UA" i="1" dirty="0" err="1" smtClean="0"/>
              <a:t>ідкорегована</a:t>
            </a:r>
            <a:r>
              <a:rPr lang="uk-UA" i="1" dirty="0" smtClean="0"/>
              <a:t> вчителем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інформатики Бережанської гімназії  </a:t>
            </a:r>
            <a:r>
              <a:rPr lang="uk-UA" i="1" dirty="0" err="1" smtClean="0"/>
              <a:t>ім.Б.Лепкого</a:t>
            </a:r>
            <a:endParaRPr lang="uk-UA" i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Цідило Я.Й.</a:t>
            </a:r>
            <a:endParaRPr lang="uk-UA" i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2471383"/>
            <a:ext cx="4429156" cy="152912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За допомогою сполучних ліній з'єднуються автофігури так, що при переміщенні об'єктів зв’язок між ними не перериватиметься.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Сполучні лінії</a:t>
            </a:r>
            <a:endParaRPr lang="ru-RU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500306"/>
            <a:ext cx="2994482" cy="2201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857760"/>
            <a:ext cx="4343398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Редагування фігур</a:t>
            </a:r>
            <a:endParaRPr lang="ru-RU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285992"/>
            <a:ext cx="4041775" cy="2961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285992"/>
            <a:ext cx="35623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5057775"/>
            <a:ext cx="17145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5429240"/>
            <a:ext cx="142876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Змінення форми автофігури</a:t>
            </a:r>
            <a:endParaRPr lang="ru-RU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86058"/>
            <a:ext cx="184785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7" y="2786059"/>
            <a:ext cx="192882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357686" y="2786058"/>
            <a:ext cx="1928826" cy="2337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4" y="2786058"/>
            <a:ext cx="2162175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642910" y="535782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Ширину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535782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Висоту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0" y="542926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Форму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643702" y="542926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Напрямок, поворот</a:t>
            </a:r>
            <a:endParaRPr lang="ru-RU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571472" y="3929066"/>
            <a:ext cx="78581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>
            <a:off x="3143240" y="4357694"/>
            <a:ext cx="142876" cy="50006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643438" y="3286124"/>
            <a:ext cx="78581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Выгнутая вправо стрелка 17"/>
          <p:cNvSpPr/>
          <p:nvPr/>
        </p:nvSpPr>
        <p:spPr>
          <a:xfrm>
            <a:off x="7715272" y="2500306"/>
            <a:ext cx="500066" cy="571504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	Векторні графічні об'єкти можна вирізати, копіювати, вставляти в документ, видаляти з нього та переміщувати; можна змінювати розміри, тощо.</a:t>
            </a:r>
          </a:p>
          <a:p>
            <a:pPr>
              <a:buNone/>
            </a:pPr>
            <a:r>
              <a:rPr lang="uk-UA" dirty="0" smtClean="0"/>
              <a:t>	</a:t>
            </a:r>
          </a:p>
          <a:p>
            <a:pPr>
              <a:buNone/>
            </a:pPr>
            <a:r>
              <a:rPr lang="uk-UA" dirty="0" smtClean="0"/>
              <a:t>	Для виконання будь-якої операції об'єкт потрібно попередньо виділити, клацнувши його.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Основні дії з векторними об'єктами</a:t>
            </a: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14488"/>
            <a:ext cx="2928958" cy="281470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572008"/>
            <a:ext cx="3409950" cy="17621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857884" y="6357958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Переміщення </a:t>
            </a: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виділеним об'єктом </a:t>
            </a:r>
            <a:endParaRPr lang="ru-RU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643050"/>
            <a:ext cx="8504238" cy="95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642910" y="2786058"/>
            <a:ext cx="80010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Після виділення графічного об'єкта панель інструментів змінюється: відкривається набір інструментів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Засоби малювання: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Вставити фігуру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Стилі фігур, заливка фігури, контур фігури, зміна фігури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Ефекти тіні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Об'єм</a:t>
            </a:r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Впорядкувати фігури.</a:t>
            </a:r>
          </a:p>
          <a:p>
            <a:pPr marL="342900" indent="-342900">
              <a:buFont typeface="+mj-lt"/>
              <a:buAutoNum type="arabicPeriod"/>
            </a:pPr>
            <a:endParaRPr lang="uk-UA" dirty="0" smtClean="0"/>
          </a:p>
          <a:p>
            <a:pPr marL="342900" indent="-342900"/>
            <a:r>
              <a:rPr lang="uk-UA" dirty="0" smtClean="0">
                <a:solidFill>
                  <a:srgbClr val="00B050"/>
                </a:solidFill>
              </a:rPr>
              <a:t>Детальніше цей матеріал вивчатиметься у 10 класі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rgbClr val="7B9899"/>
                </a:solidFill>
              </a:rPr>
              <a:t>Редагування фігур </a:t>
            </a:r>
            <a:endParaRPr lang="ru-RU" dirty="0" smtClean="0">
              <a:solidFill>
                <a:srgbClr val="7B9899"/>
              </a:solidFill>
            </a:endParaRPr>
          </a:p>
        </p:txBody>
      </p:sp>
      <p:pic>
        <p:nvPicPr>
          <p:cNvPr id="3687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500306"/>
            <a:ext cx="1971675" cy="1790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687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500174"/>
            <a:ext cx="5000625" cy="7858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Стрелка вправо 8"/>
          <p:cNvSpPr/>
          <p:nvPr/>
        </p:nvSpPr>
        <p:spPr>
          <a:xfrm rot="18660722">
            <a:off x="2525012" y="2149674"/>
            <a:ext cx="428625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687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2571744"/>
            <a:ext cx="2066925" cy="1743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687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2357430"/>
            <a:ext cx="1500187" cy="3527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687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3108" y="4786322"/>
            <a:ext cx="1152525" cy="1190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6876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29058" y="4572008"/>
            <a:ext cx="241935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" name="Стрелка вправо 13"/>
          <p:cNvSpPr/>
          <p:nvPr/>
        </p:nvSpPr>
        <p:spPr>
          <a:xfrm rot="13297206">
            <a:off x="6890063" y="4514745"/>
            <a:ext cx="50006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3214678" y="5429264"/>
            <a:ext cx="57150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За допомогою маркера обертання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За допомогою команди повернути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Обертання і </a:t>
            </a:r>
            <a:r>
              <a:rPr lang="uk-UA" dirty="0" err="1" smtClean="0"/>
              <a:t>відзеркалення</a:t>
            </a:r>
            <a:endParaRPr lang="ru-RU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357430"/>
            <a:ext cx="21621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5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357430"/>
            <a:ext cx="2143140" cy="190739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4429132"/>
            <a:ext cx="2162175" cy="1819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3790944"/>
            <a:ext cx="4085001" cy="3067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 стрелкой 13"/>
          <p:cNvCxnSpPr/>
          <p:nvPr/>
        </p:nvCxnSpPr>
        <p:spPr>
          <a:xfrm rot="16200000" flipH="1">
            <a:off x="5643570" y="3643314"/>
            <a:ext cx="785818" cy="78581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/>
              <a:t>Виділити об'єкт: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643438" y="1524000"/>
            <a:ext cx="4357718" cy="731520"/>
          </a:xfrm>
        </p:spPr>
        <p:txBody>
          <a:bodyPr/>
          <a:lstStyle/>
          <a:p>
            <a:r>
              <a:rPr lang="uk-UA" sz="2000" dirty="0" smtClean="0"/>
              <a:t>Після вирізування, об'єкт скопійований в Буфер обміну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743567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uk-UA" dirty="0" smtClean="0"/>
              <a:t>	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Натиснути</a:t>
            </a:r>
            <a:r>
              <a:rPr lang="en-US" dirty="0" smtClean="0"/>
              <a:t> </a:t>
            </a:r>
            <a:r>
              <a:rPr lang="uk-UA" dirty="0" smtClean="0"/>
              <a:t>клавішу </a:t>
            </a:r>
            <a:r>
              <a:rPr lang="en-US" dirty="0" smtClean="0"/>
              <a:t>Delete</a:t>
            </a:r>
            <a:r>
              <a:rPr lang="uk-U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Команда </a:t>
            </a:r>
          </a:p>
          <a:p>
            <a:pPr marL="514350" indent="-514350">
              <a:buNone/>
            </a:pPr>
            <a:r>
              <a:rPr lang="uk-UA" dirty="0" smtClean="0"/>
              <a:t>	Вирізати на панелі інструментів Головна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3.</a:t>
            </a:r>
            <a:r>
              <a:rPr lang="uk-UA" dirty="0" smtClean="0"/>
              <a:t>    Команда Вирізати контекстного меню об'єкта. </a:t>
            </a:r>
          </a:p>
          <a:p>
            <a:pPr>
              <a:buNone/>
            </a:pPr>
            <a:r>
              <a:rPr lang="uk-UA" dirty="0" smtClean="0"/>
              <a:t>	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Видалення графічного об'єкта</a:t>
            </a:r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143248"/>
            <a:ext cx="944991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4643446"/>
            <a:ext cx="2133600" cy="20002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4340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643438" y="2285992"/>
            <a:ext cx="1971675" cy="28003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2285992"/>
            <a:ext cx="1866900" cy="27908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solidFill>
                  <a:srgbClr val="7B9899"/>
                </a:solidFill>
              </a:rPr>
              <a:t>Вставка колекції </a:t>
            </a:r>
            <a:r>
              <a:rPr lang="en-US" smtClean="0">
                <a:solidFill>
                  <a:srgbClr val="7B9899"/>
                </a:solidFill>
              </a:rPr>
              <a:t>SmardArt</a:t>
            </a:r>
            <a:endParaRPr lang="ru-RU" smtClean="0">
              <a:solidFill>
                <a:srgbClr val="7B9899"/>
              </a:solidFill>
            </a:endParaRPr>
          </a:p>
        </p:txBody>
      </p:sp>
      <p:pic>
        <p:nvPicPr>
          <p:cNvPr id="37891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" y="1428750"/>
            <a:ext cx="2357438" cy="2446338"/>
          </a:xfrm>
          <a:noFill/>
          <a:ln>
            <a:solidFill>
              <a:schemeClr val="tx1"/>
            </a:solidFill>
          </a:ln>
        </p:spPr>
      </p:pic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88" y="1571625"/>
            <a:ext cx="4438650" cy="2398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Стрелка вправо 5"/>
          <p:cNvSpPr/>
          <p:nvPr/>
        </p:nvSpPr>
        <p:spPr>
          <a:xfrm rot="13599579">
            <a:off x="804863" y="1955800"/>
            <a:ext cx="500062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rot="17793964">
            <a:off x="4071144" y="2499519"/>
            <a:ext cx="571500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78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4143375"/>
            <a:ext cx="2371725" cy="176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" name="Стрелка вправо 8"/>
          <p:cNvSpPr/>
          <p:nvPr/>
        </p:nvSpPr>
        <p:spPr>
          <a:xfrm>
            <a:off x="5857875" y="3786188"/>
            <a:ext cx="714375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7897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38" y="4214813"/>
            <a:ext cx="2381250" cy="1771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7898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72125" y="4214813"/>
            <a:ext cx="2681288" cy="1785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Стрелка вправо 11"/>
          <p:cNvSpPr/>
          <p:nvPr/>
        </p:nvSpPr>
        <p:spPr>
          <a:xfrm>
            <a:off x="2786063" y="5072063"/>
            <a:ext cx="142875" cy="46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286375" y="5143500"/>
            <a:ext cx="28575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solidFill>
                  <a:srgbClr val="7B9899"/>
                </a:solidFill>
              </a:rPr>
              <a:t>Вставка декоративного тексту в документ</a:t>
            </a:r>
            <a:endParaRPr lang="ru-RU" smtClean="0">
              <a:solidFill>
                <a:srgbClr val="7B9899"/>
              </a:solidFill>
            </a:endParaRPr>
          </a:p>
        </p:txBody>
      </p:sp>
      <p:pic>
        <p:nvPicPr>
          <p:cNvPr id="3174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14438" y="1643063"/>
            <a:ext cx="2971800" cy="1457325"/>
          </a:xfrm>
          <a:noFill/>
          <a:ln>
            <a:solidFill>
              <a:schemeClr val="tx1"/>
            </a:solidFill>
          </a:ln>
        </p:spPr>
      </p:pic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88" y="3286125"/>
            <a:ext cx="3276600" cy="2924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5" y="1571625"/>
            <a:ext cx="3343275" cy="2724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5" y="4500563"/>
            <a:ext cx="3257550" cy="1162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357430"/>
            <a:ext cx="2362200" cy="990600"/>
          </a:xfrm>
        </p:spPr>
        <p:txBody>
          <a:bodyPr/>
          <a:lstStyle/>
          <a:p>
            <a:pPr algn="ctr"/>
            <a:r>
              <a:rPr lang="uk-UA" dirty="0" smtClean="0"/>
              <a:t>Векторні графічні об'єкти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Векторний графічний об'єкт має такі основні параметри:</a:t>
            </a:r>
          </a:p>
          <a:p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2928926" y="1571612"/>
          <a:ext cx="602456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Дії з векторними графічними об'єктами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3714744" y="3071810"/>
          <a:ext cx="1714512" cy="1571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Засоби малювання у </a:t>
            </a:r>
            <a:r>
              <a:rPr lang="en-US" dirty="0" smtClean="0"/>
              <a:t>Microsoft Word 2007</a:t>
            </a:r>
            <a:endParaRPr lang="ru-RU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8504238" cy="76234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2214546" y="2786058"/>
            <a:ext cx="61436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Засоби для створення та редагування графічних об'єктів у текстовому процесорі </a:t>
            </a:r>
            <a:r>
              <a:rPr lang="en-US" sz="1600" dirty="0" smtClean="0"/>
              <a:t>Word 2007</a:t>
            </a:r>
            <a:r>
              <a:rPr lang="uk-UA" sz="1600" dirty="0" smtClean="0"/>
              <a:t> розміщено на панелі інструментів </a:t>
            </a:r>
            <a:r>
              <a:rPr lang="uk-UA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Вставка</a:t>
            </a:r>
            <a:r>
              <a:rPr lang="uk-UA" sz="1600" dirty="0" smtClean="0"/>
              <a:t> </a:t>
            </a:r>
          </a:p>
          <a:p>
            <a:endParaRPr lang="ru-RU" sz="16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786058"/>
            <a:ext cx="184785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Найпростіші фігури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Набір інструментів для малювання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1171931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uk-UA" dirty="0" smtClean="0"/>
              <a:t>		Найпростішими фігурами у</a:t>
            </a:r>
            <a:r>
              <a:rPr lang="en-US" dirty="0" smtClean="0"/>
              <a:t> Word </a:t>
            </a:r>
            <a:r>
              <a:rPr lang="uk-UA" dirty="0" smtClean="0"/>
              <a:t>вважають прямі лінії, стрілки, прямокутники, еліпси.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		Щоб перейти до кнопок інструментів для їх створення, слід клацнути лівою кнопкою миші на  Вставка, група панелей інструментів Ілюстрації, кнопка Фігури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Малювання найпростіших фігур</a:t>
            </a:r>
            <a:endParaRPr lang="ru-RU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472" y="3714752"/>
            <a:ext cx="3705225" cy="1714500"/>
          </a:xfrm>
          <a:prstGeom prst="rect">
            <a:avLst/>
          </a:prstGeom>
          <a:noFill/>
          <a:ln w="15875" cap="rnd" cmpd="sng" algn="ctr">
            <a:solidFill>
              <a:schemeClr val="tx1"/>
            </a:solidFill>
            <a:prstDash val="solid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</p:pic>
      <p:pic>
        <p:nvPicPr>
          <p:cNvPr id="11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285992"/>
            <a:ext cx="2214578" cy="4078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Стрелка вправо 11"/>
          <p:cNvSpPr/>
          <p:nvPr/>
        </p:nvSpPr>
        <p:spPr>
          <a:xfrm rot="12791645">
            <a:off x="921143" y="4359603"/>
            <a:ext cx="57150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solidFill>
                  <a:srgbClr val="7B9899"/>
                </a:solidFill>
              </a:rPr>
              <a:t>Вставка графічних примітивів</a:t>
            </a:r>
            <a:endParaRPr lang="ru-RU" smtClean="0">
              <a:solidFill>
                <a:srgbClr val="7B9899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4282" y="1428736"/>
            <a:ext cx="35719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Після вибору будь-якого інструмента малювання слід перевести вказівник миші у потрібне місце, натиснути ліву кнопку миші та, утримуючи її, перетягнути курсор, доки фігура не набуде потрібного вигляду. Створений малюнок примітиву залишиться  виділеним круглими : 8 синіх та одного зеленого маркера, можуть бути і жовті.</a:t>
            </a:r>
          </a:p>
          <a:p>
            <a:r>
              <a:rPr lang="uk-UA" dirty="0" smtClean="0"/>
              <a:t>	Сині маркери призначені для змінення розмірів фігури, а зелений – для її обертання, жовті – створення (перегинів) об'ємності.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3571876"/>
            <a:ext cx="2309813" cy="207170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1428736"/>
            <a:ext cx="2371725" cy="192882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78" y="3571876"/>
            <a:ext cx="2033594" cy="20511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Автофігури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Приклади створення фігур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Створення складних фігур заданої форми</a:t>
            </a:r>
            <a:endParaRPr lang="ru-RU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428868"/>
            <a:ext cx="1691491" cy="3817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122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285992"/>
            <a:ext cx="1857388" cy="1561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2428868"/>
            <a:ext cx="1766061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4643446"/>
            <a:ext cx="1571636" cy="111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72066" y="4643446"/>
            <a:ext cx="177885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768" y="4714884"/>
            <a:ext cx="1796126" cy="10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3786182" y="4000504"/>
            <a:ext cx="150019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400" dirty="0" smtClean="0"/>
              <a:t>Основні фігури</a:t>
            </a:r>
            <a:endParaRPr lang="ru-RU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786446" y="4000504"/>
            <a:ext cx="150019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400" dirty="0" smtClean="0"/>
              <a:t>Фігурні стрілки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143240" y="5929330"/>
            <a:ext cx="150019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400" dirty="0" smtClean="0"/>
              <a:t>Блок-схеми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5214942" y="5929330"/>
            <a:ext cx="150019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400" dirty="0" smtClean="0"/>
              <a:t>Виноски</a:t>
            </a:r>
            <a:endParaRPr lang="ru-RU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7215206" y="5929330"/>
            <a:ext cx="1500198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400" dirty="0" smtClean="0"/>
              <a:t>Зірки, </a:t>
            </a:r>
            <a:r>
              <a:rPr lang="uk-UA" sz="1400" dirty="0" err="1" smtClean="0"/>
              <a:t>лєнти</a:t>
            </a:r>
            <a:endParaRPr lang="ru-RU" sz="1400" dirty="0"/>
          </a:p>
        </p:txBody>
      </p:sp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Крива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Малювання фігур довільної форми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428868"/>
            <a:ext cx="2343150" cy="819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429000"/>
            <a:ext cx="3000396" cy="17145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4572000" y="2357430"/>
            <a:ext cx="41434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1600" dirty="0" smtClean="0"/>
              <a:t>Малюючи криву можна змінювати напрям кривизни (опуклість, вгнутість), клацаючи або правою, або лівою кнопкою миші). Завершення малювання – повійне клацання мишею або натискання клавіші </a:t>
            </a:r>
            <a:r>
              <a:rPr lang="en-US" sz="1600" dirty="0" smtClean="0"/>
              <a:t>Esc</a:t>
            </a:r>
            <a:r>
              <a:rPr lang="uk-UA" sz="16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uk-UA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uk-UA" sz="1600" dirty="0" smtClean="0"/>
              <a:t>Якщо останній вузол кривої розміститься занадто близько від першого, то курсор сам займе положення у першому вузлі – буде створено замкнену фігуру.</a:t>
            </a:r>
          </a:p>
          <a:p>
            <a:pPr marL="342900" indent="-342900">
              <a:buFont typeface="+mj-lt"/>
              <a:buAutoNum type="arabicPeriod"/>
            </a:pPr>
            <a:endParaRPr lang="uk-UA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uk-UA" sz="1600" dirty="0" smtClean="0"/>
              <a:t>Якщо утримувати клавішу </a:t>
            </a:r>
            <a:r>
              <a:rPr lang="en-US" sz="1600" dirty="0" smtClean="0"/>
              <a:t>Ctrl</a:t>
            </a:r>
            <a:r>
              <a:rPr lang="uk-UA" sz="1600" dirty="0" smtClean="0"/>
              <a:t>, то малюючи замкнену криву, отримаємо прямолінійний сегмент.</a:t>
            </a:r>
            <a:endParaRPr lang="ru-RU" sz="1600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5214950"/>
            <a:ext cx="2000263" cy="14791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50" y="5214950"/>
            <a:ext cx="1514478" cy="148790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1285852" y="1428736"/>
            <a:ext cx="2214578" cy="731520"/>
          </a:xfrm>
        </p:spPr>
        <p:txBody>
          <a:bodyPr/>
          <a:lstStyle/>
          <a:p>
            <a:pPr algn="ctr"/>
            <a:r>
              <a:rPr lang="uk-UA" dirty="0" smtClean="0"/>
              <a:t>Полілінія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Малювання фігур довільної форми</a:t>
            </a:r>
            <a:endParaRPr lang="ru-RU" dirty="0"/>
          </a:p>
        </p:txBody>
      </p:sp>
      <p:sp>
        <p:nvSpPr>
          <p:cNvPr id="7" name="Текст 2"/>
          <p:cNvSpPr txBox="1">
            <a:spLocks/>
          </p:cNvSpPr>
          <p:nvPr/>
        </p:nvSpPr>
        <p:spPr>
          <a:xfrm>
            <a:off x="5857884" y="1500174"/>
            <a:ext cx="2928958" cy="731520"/>
          </a:xfrm>
          <a:prstGeom prst="rect">
            <a:avLst/>
          </a:prstGeom>
          <a:noFill/>
          <a:ln w="15875" cap="rnd" cmpd="sng" algn="ctr">
            <a:noFill/>
            <a:prstDash val="solid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Мальована крива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428868"/>
            <a:ext cx="2743200" cy="7524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428868"/>
            <a:ext cx="3286148" cy="75009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3429000"/>
            <a:ext cx="1609725" cy="18383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57422" y="3429000"/>
            <a:ext cx="2132660" cy="185261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86314" y="3357562"/>
            <a:ext cx="2028825" cy="11715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43768" y="3286124"/>
            <a:ext cx="1752600" cy="16287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643438" y="4714884"/>
            <a:ext cx="2427951" cy="200501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1128</TotalTime>
  <Words>382</Words>
  <Application>Microsoft Office PowerPoint</Application>
  <PresentationFormat>Экран (4:3)</PresentationFormat>
  <Paragraphs>92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Официальная</vt:lpstr>
      <vt:lpstr>Інформатика 9 клас </vt:lpstr>
      <vt:lpstr>Векторні графічні об'єкти </vt:lpstr>
      <vt:lpstr>Дії з векторними графічними об'єктами</vt:lpstr>
      <vt:lpstr>Засоби малювання у Microsoft Word 2007</vt:lpstr>
      <vt:lpstr>Малювання найпростіших фігур</vt:lpstr>
      <vt:lpstr>Вставка графічних примітивів</vt:lpstr>
      <vt:lpstr>Створення складних фігур заданої форми</vt:lpstr>
      <vt:lpstr>Малювання фігур довільної форми</vt:lpstr>
      <vt:lpstr>Малювання фігур довільної форми</vt:lpstr>
      <vt:lpstr>Сполучні лінії</vt:lpstr>
      <vt:lpstr>Редагування фігур</vt:lpstr>
      <vt:lpstr>Змінення форми автофігури</vt:lpstr>
      <vt:lpstr>Основні дії з векторними об'єктами</vt:lpstr>
      <vt:lpstr>Робота з виділеним об'єктом </vt:lpstr>
      <vt:lpstr>Редагування фігур </vt:lpstr>
      <vt:lpstr>Обертання і відзеркалення</vt:lpstr>
      <vt:lpstr>Видалення графічного об'єкта</vt:lpstr>
      <vt:lpstr>Вставка колекції SmardArt</vt:lpstr>
      <vt:lpstr>Вставка декоративного тексту в документ</vt:lpstr>
    </vt:vector>
  </TitlesOfParts>
  <Company>scool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9клас </dc:title>
  <dc:creator>uzer4</dc:creator>
  <cp:lastModifiedBy>Admin</cp:lastModifiedBy>
  <cp:revision>146</cp:revision>
  <dcterms:created xsi:type="dcterms:W3CDTF">2010-03-12T08:16:05Z</dcterms:created>
  <dcterms:modified xsi:type="dcterms:W3CDTF">2013-01-12T12:20:28Z</dcterms:modified>
</cp:coreProperties>
</file>