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8"/>
  </p:notesMasterIdLst>
  <p:sldIdLst>
    <p:sldId id="257" r:id="rId2"/>
    <p:sldId id="258" r:id="rId3"/>
    <p:sldId id="265" r:id="rId4"/>
    <p:sldId id="259" r:id="rId5"/>
    <p:sldId id="266" r:id="rId6"/>
    <p:sldId id="260" r:id="rId7"/>
    <p:sldId id="261" r:id="rId8"/>
    <p:sldId id="267" r:id="rId9"/>
    <p:sldId id="268" r:id="rId10"/>
    <p:sldId id="263" r:id="rId11"/>
    <p:sldId id="269" r:id="rId12"/>
    <p:sldId id="270" r:id="rId13"/>
    <p:sldId id="262" r:id="rId14"/>
    <p:sldId id="272" r:id="rId15"/>
    <p:sldId id="271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DC2DD-4BFC-41ED-BCC2-4ADB7D9A9235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106FF-5EA3-408D-AA78-B04F36C12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106FF-5EA3-408D-AA78-B04F36C129D7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9E7C2FD-CCC1-487F-A372-56423CD6DA0D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7E78AF1-FA87-4628-B5B8-29F4666B08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 dir="r"/>
  </p:transition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819400"/>
            <a:ext cx="7643866" cy="1752600"/>
          </a:xfrm>
        </p:spPr>
        <p:txBody>
          <a:bodyPr>
            <a:normAutofit fontScale="62500" lnSpcReduction="20000"/>
          </a:bodyPr>
          <a:lstStyle/>
          <a:p>
            <a:r>
              <a:rPr lang="ru-RU" sz="3000" dirty="0" err="1" smtClean="0"/>
              <a:t>Розділ</a:t>
            </a:r>
            <a:r>
              <a:rPr lang="ru-RU" sz="3000" dirty="0" smtClean="0"/>
              <a:t> 29</a:t>
            </a:r>
            <a:endParaRPr lang="en-US" sz="3000" dirty="0" smtClean="0"/>
          </a:p>
          <a:p>
            <a:r>
              <a:rPr lang="uk-UA" sz="77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Робота з </a:t>
            </a:r>
            <a:r>
              <a:rPr lang="uk-UA" sz="70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фрагментами</a:t>
            </a:r>
            <a:r>
              <a:rPr lang="uk-UA" sz="5400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6400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малюнка</a:t>
            </a:r>
            <a:endParaRPr lang="ru-RU" sz="6400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Інформатика</a:t>
            </a:r>
            <a:br>
              <a:rPr lang="uk-UA" dirty="0" smtClean="0"/>
            </a:br>
            <a:r>
              <a:rPr lang="uk-UA" dirty="0" smtClean="0"/>
              <a:t>9 клас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14480" y="4714884"/>
            <a:ext cx="6072198" cy="14773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Навчальна презентація </a:t>
            </a:r>
            <a:endPara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 </a:t>
            </a:r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інформатики для 9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класу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Підготовлена та </a:t>
            </a:r>
            <a:r>
              <a:rPr lang="uk-UA" i="1" dirty="0" err="1"/>
              <a:t>в</a:t>
            </a:r>
            <a:r>
              <a:rPr lang="uk-UA" i="1" dirty="0" err="1" smtClean="0"/>
              <a:t>ідкорегована</a:t>
            </a:r>
            <a:r>
              <a:rPr lang="uk-UA" i="1" dirty="0" smtClean="0"/>
              <a:t> вчителем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інформатики Бережанської гімназії  </a:t>
            </a:r>
            <a:r>
              <a:rPr lang="uk-UA" i="1" dirty="0" err="1" smtClean="0"/>
              <a:t>ім.Б.Лепкого</a:t>
            </a:r>
            <a:endParaRPr lang="uk-UA" i="1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i="1" dirty="0" smtClean="0"/>
              <a:t>Цідило Я.Й.</a:t>
            </a:r>
            <a:endParaRPr lang="uk-UA" i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714612" y="1571612"/>
            <a:ext cx="4572032" cy="732974"/>
          </a:xfrm>
        </p:spPr>
        <p:txBody>
          <a:bodyPr/>
          <a:lstStyle/>
          <a:p>
            <a:pPr algn="ctr"/>
            <a:r>
              <a:rPr lang="uk-UA" dirty="0" smtClean="0"/>
              <a:t>Відображення зліва направо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Відзеркалювання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357430"/>
            <a:ext cx="2228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2285992"/>
            <a:ext cx="3022533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071942"/>
            <a:ext cx="2357454" cy="1618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1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357430"/>
            <a:ext cx="3016180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071670" y="1500174"/>
            <a:ext cx="5198942" cy="732974"/>
          </a:xfrm>
        </p:spPr>
        <p:txBody>
          <a:bodyPr/>
          <a:lstStyle/>
          <a:p>
            <a:pPr algn="ctr"/>
            <a:r>
              <a:rPr lang="uk-UA" dirty="0" smtClean="0"/>
              <a:t>Відображення зверху  вниз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Відзеркалювання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85992"/>
            <a:ext cx="3022533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428868"/>
            <a:ext cx="2228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4000504"/>
            <a:ext cx="2571768" cy="184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86446" y="2428868"/>
            <a:ext cx="3002967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Поворот на 90 градусів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286256"/>
            <a:ext cx="2543182" cy="172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857496"/>
            <a:ext cx="2228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44" y="2357430"/>
            <a:ext cx="3022533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929322" y="2357430"/>
            <a:ext cx="2977128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Поворот на 270 градусів</a:t>
            </a:r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357430"/>
            <a:ext cx="3043148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714620"/>
            <a:ext cx="22288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500306"/>
            <a:ext cx="3010291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4286256"/>
            <a:ext cx="29241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Інвертування</a:t>
            </a:r>
            <a:endParaRPr lang="ru-RU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3134825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2813" y="2814638"/>
            <a:ext cx="22383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715008" y="2428868"/>
            <a:ext cx="3131448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2243501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sz="5600" dirty="0" smtClean="0"/>
              <a:t>Якщо потрібно зберегти не весь малюнок, а його фрагмент – фрагмент виділяють, потім використовують один із способів:</a:t>
            </a:r>
          </a:p>
          <a:p>
            <a:pPr marL="514350" indent="-514350">
              <a:buAutoNum type="arabicParenR"/>
            </a:pPr>
            <a:r>
              <a:rPr lang="uk-UA" sz="5600" dirty="0" smtClean="0"/>
              <a:t>В контекстному меню фрагмента вибрати команду Копіювати у файл…, вказати у яку папку зберегти та ім'я збереженого фрагмента малюнка.</a:t>
            </a:r>
          </a:p>
          <a:p>
            <a:pPr marL="514350" indent="-514350">
              <a:buAutoNum type="arabicParenR"/>
            </a:pPr>
            <a:r>
              <a:rPr lang="uk-UA" sz="5600" dirty="0" smtClean="0"/>
              <a:t>У пункті Правка головного меню програми вибрати вказівку Копіювати у файл…, вказати у яку папку зберегти та ім'я збереженого фрагмента малюнка.</a:t>
            </a:r>
          </a:p>
          <a:p>
            <a:pPr marL="514350" indent="-514350">
              <a:buAutoNum type="arabicParenR"/>
            </a:pPr>
            <a:endParaRPr lang="uk-UA" dirty="0" smtClean="0"/>
          </a:p>
          <a:p>
            <a:pPr marL="514350" indent="-514350">
              <a:buAutoNum type="arabicParenR"/>
            </a:pPr>
            <a:endParaRPr lang="uk-UA" dirty="0" smtClean="0"/>
          </a:p>
          <a:p>
            <a:pPr marL="514350" indent="-514350">
              <a:buAutoNum type="arabicParenR"/>
            </a:pPr>
            <a:endParaRPr lang="uk-UA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Збереження фрагмента у файлі</a:t>
            </a:r>
            <a:endParaRPr lang="ru-RU" dirty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357430"/>
            <a:ext cx="3090197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4786322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Вставляння фрагмента з файлу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1857143" cy="1857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86446" y="2428868"/>
            <a:ext cx="2745265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85720" y="2428868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419350"/>
            <a:ext cx="28289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Текст 1"/>
          <p:cNvSpPr>
            <a:spLocks noGrp="1"/>
          </p:cNvSpPr>
          <p:nvPr>
            <p:ph type="body" idx="1"/>
          </p:nvPr>
        </p:nvSpPr>
        <p:spPr>
          <a:xfrm>
            <a:off x="214282" y="1500174"/>
            <a:ext cx="8715436" cy="732974"/>
          </a:xfrm>
        </p:spPr>
        <p:txBody>
          <a:bodyPr/>
          <a:lstStyle/>
          <a:p>
            <a:pPr algn="ctr"/>
            <a:r>
              <a:rPr lang="uk-UA" sz="1400" dirty="0" smtClean="0"/>
              <a:t>Збережений фрагмент малюнку можна опрацьовувати як звичайний графічний файл, а можна використовувати як фрагмент для </a:t>
            </a:r>
            <a:r>
              <a:rPr lang="uk-UA" sz="1400" smtClean="0"/>
              <a:t>іншого малюнку, </a:t>
            </a:r>
            <a:r>
              <a:rPr lang="uk-UA" sz="1400" dirty="0" smtClean="0"/>
              <a:t>скориставшись командою Правка, </a:t>
            </a:r>
            <a:r>
              <a:rPr lang="uk-UA" sz="1400" smtClean="0"/>
              <a:t>Вставити  із файлу</a:t>
            </a:r>
            <a:r>
              <a:rPr lang="uk-UA" sz="1400" dirty="0" smtClean="0"/>
              <a:t>…</a:t>
            </a:r>
            <a:endParaRPr lang="ru-RU" sz="1400" dirty="0"/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Виділення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Виділення довільної області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5137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		Щоб змінити фрагмент малюнка, необхідно вказати програмі, який саме це буде фрагмент – виділити його.</a:t>
            </a:r>
          </a:p>
          <a:p>
            <a:pPr>
              <a:buNone/>
            </a:pPr>
            <a:r>
              <a:rPr lang="uk-UA" dirty="0" smtClean="0"/>
              <a:t>		Інструмент Виділення застосовують для виділення області прямокутної форми.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		Інструмент Виділення довільної області призначено для виділення на малюнку області довільної форми. Виділений фрагмент буде оточено прямокутним контуром, але форма фрагмента для подальшої роботи буде саме такою, яку визначили.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Виділення фрагментів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428868"/>
            <a:ext cx="404815" cy="4372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357694"/>
            <a:ext cx="453392" cy="4048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28600"/>
            <a:ext cx="5978664" cy="914384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Демонстрація результату роботи з інструментом Виділення довільної області</a:t>
            </a:r>
            <a:endParaRPr lang="ru-RU" sz="20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287967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429000"/>
            <a:ext cx="3504216" cy="327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063043"/>
            <a:ext cx="4038600" cy="329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627438" cy="732974"/>
          </a:xfrm>
        </p:spPr>
        <p:txBody>
          <a:bodyPr/>
          <a:lstStyle/>
          <a:p>
            <a:pPr algn="ctr"/>
            <a:r>
              <a:rPr lang="uk-UA" dirty="0" smtClean="0"/>
              <a:t>Копіювання і вставляння фрагменту до Буферу обміну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Операції з фрагментами</a:t>
            </a:r>
            <a:endParaRPr lang="ru-RU" dirty="0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2735294" cy="244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285993"/>
            <a:ext cx="153980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4857760"/>
            <a:ext cx="1283197" cy="149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2428868"/>
            <a:ext cx="1885230" cy="1509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2428868"/>
            <a:ext cx="1838329" cy="2018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768" y="4500570"/>
            <a:ext cx="1885953" cy="1300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8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714876" y="5143512"/>
            <a:ext cx="2295363" cy="161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357290" y="2357430"/>
            <a:ext cx="21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</a:rPr>
              <a:t>1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4546" y="4143380"/>
            <a:ext cx="21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</a:rPr>
              <a:t>2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9058" y="4857760"/>
            <a:ext cx="21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</a:rPr>
              <a:t>3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72066" y="2571744"/>
            <a:ext cx="21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</a:rPr>
              <a:t>4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86446" y="3571876"/>
            <a:ext cx="21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</a:rPr>
              <a:t>5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15404" y="5357826"/>
            <a:ext cx="21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</a:rPr>
              <a:t>6</a:t>
            </a:r>
            <a:endParaRPr lang="ru-RU" sz="12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143900" y="5929330"/>
            <a:ext cx="3571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>
                <a:solidFill>
                  <a:srgbClr val="FF0000"/>
                </a:solidFill>
              </a:rPr>
              <a:t>…</a:t>
            </a:r>
            <a:endParaRPr lang="ru-RU" sz="1200" dirty="0">
              <a:solidFill>
                <a:srgbClr val="FF0000"/>
              </a:solidFill>
            </a:endParaRPr>
          </a:p>
        </p:txBody>
      </p:sp>
      <p:cxnSp>
        <p:nvCxnSpPr>
          <p:cNvPr id="26" name="Прямая со стрелкой 25"/>
          <p:cNvCxnSpPr>
            <a:stCxn id="24" idx="1"/>
            <a:endCxn id="12298" idx="3"/>
          </p:cNvCxnSpPr>
          <p:nvPr/>
        </p:nvCxnSpPr>
        <p:spPr>
          <a:xfrm rot="10800000">
            <a:off x="7010240" y="5953204"/>
            <a:ext cx="1133661" cy="1146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Копіювання переміщенням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42844" y="2285993"/>
            <a:ext cx="4429156" cy="171451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	Якщо на виділеному фрагменті встановити курсор, він набуде форми </a:t>
            </a:r>
            <a:r>
              <a:rPr lang="uk-UA" dirty="0" err="1" smtClean="0"/>
              <a:t>чотиринаправленої</a:t>
            </a:r>
            <a:r>
              <a:rPr lang="uk-UA" dirty="0" smtClean="0"/>
              <a:t> стрілки. У цьому режимі можна переміщати фрагмент, утримуючи ліву кнопку миші.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124336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Щоб скопіювати</a:t>
            </a:r>
            <a:r>
              <a:rPr lang="en-US" dirty="0" smtClean="0"/>
              <a:t> </a:t>
            </a:r>
            <a:r>
              <a:rPr lang="uk-UA" dirty="0" smtClean="0"/>
              <a:t>фрагмент з</a:t>
            </a:r>
            <a:r>
              <a:rPr lang="en-US" dirty="0" smtClean="0"/>
              <a:t> </a:t>
            </a:r>
            <a:r>
              <a:rPr lang="uk-UA" dirty="0" smtClean="0"/>
              <a:t>однієї</a:t>
            </a:r>
            <a:r>
              <a:rPr lang="en-US" dirty="0" smtClean="0"/>
              <a:t> </a:t>
            </a:r>
            <a:r>
              <a:rPr lang="uk-UA" dirty="0" smtClean="0"/>
              <a:t>області</a:t>
            </a:r>
            <a:r>
              <a:rPr lang="en-US" dirty="0" smtClean="0"/>
              <a:t> </a:t>
            </a:r>
            <a:r>
              <a:rPr lang="uk-UA" dirty="0" smtClean="0"/>
              <a:t>малюнка в іншу, під час його переміщення слід утримувати клавішу </a:t>
            </a:r>
            <a:r>
              <a:rPr lang="en-US" dirty="0" smtClean="0"/>
              <a:t>Ctrl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Операції з </a:t>
            </a:r>
            <a:r>
              <a:rPr lang="uk-UA" dirty="0" err="1" smtClean="0"/>
              <a:t>франментами</a:t>
            </a:r>
            <a:endParaRPr lang="ru-RU" dirty="0"/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Переміщення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571876"/>
            <a:ext cx="31527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786190"/>
            <a:ext cx="2524129" cy="251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sz="1800" smtClean="0"/>
              <a:t>1) </a:t>
            </a:r>
            <a:r>
              <a:rPr lang="uk-UA" sz="1800" dirty="0" smtClean="0"/>
              <a:t>За допомогою контекстного меню виділеного фрагменту</a:t>
            </a:r>
            <a:endParaRPr lang="ru-RU" sz="1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>
          <a:xfrm>
            <a:off x="4643438" y="1524000"/>
            <a:ext cx="4286280" cy="731520"/>
          </a:xfrm>
        </p:spPr>
        <p:txBody>
          <a:bodyPr/>
          <a:lstStyle/>
          <a:p>
            <a:r>
              <a:rPr lang="en-US" sz="1800" dirty="0" smtClean="0"/>
              <a:t>2) </a:t>
            </a:r>
            <a:r>
              <a:rPr lang="uk-UA" sz="1800" dirty="0" smtClean="0"/>
              <a:t>За допомогою команди Вирізати пункту Правка Головного меню </a:t>
            </a:r>
            <a:endParaRPr lang="ru-RU" sz="18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Видалення фрагментів</a:t>
            </a:r>
            <a:endParaRPr lang="ru-RU" dirty="0"/>
          </a:p>
        </p:txBody>
      </p:sp>
      <p:pic>
        <p:nvPicPr>
          <p:cNvPr id="1331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285992"/>
            <a:ext cx="3006316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571472" y="6357958"/>
            <a:ext cx="371477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3) </a:t>
            </a:r>
            <a:r>
              <a:rPr lang="uk-UA" dirty="0" smtClean="0"/>
              <a:t>За</a:t>
            </a:r>
            <a:r>
              <a:rPr lang="en-US" dirty="0" smtClean="0"/>
              <a:t> </a:t>
            </a:r>
            <a:r>
              <a:rPr lang="uk-UA" dirty="0" smtClean="0"/>
              <a:t>допомогою клавіші </a:t>
            </a:r>
            <a:r>
              <a:rPr lang="en-US" dirty="0" smtClean="0"/>
              <a:t>Delete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14876" y="6211669"/>
            <a:ext cx="428628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4) </a:t>
            </a:r>
            <a:r>
              <a:rPr lang="uk-UA" dirty="0" smtClean="0"/>
              <a:t>За</a:t>
            </a:r>
            <a:r>
              <a:rPr lang="en-US" dirty="0" smtClean="0"/>
              <a:t> </a:t>
            </a:r>
            <a:r>
              <a:rPr lang="uk-UA" dirty="0" smtClean="0"/>
              <a:t>допомогою команди Очистити пункту Малюнок</a:t>
            </a:r>
            <a:endParaRPr lang="ru-RU" dirty="0"/>
          </a:p>
        </p:txBody>
      </p:sp>
      <p:pic>
        <p:nvPicPr>
          <p:cNvPr id="13317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60753" y="2471738"/>
            <a:ext cx="3523519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42844" y="1524000"/>
            <a:ext cx="9001156" cy="732974"/>
          </a:xfrm>
        </p:spPr>
        <p:txBody>
          <a:bodyPr/>
          <a:lstStyle/>
          <a:p>
            <a:r>
              <a:rPr lang="uk-UA" sz="1400" b="0" dirty="0" smtClean="0"/>
              <a:t>Щоб змінити розмір (ширину або висоту) виділеного фрагмента, розташовуємо вказівник миші  над одним із маркерів пунктирної рамки, що оточує фрагмент. Вказівник миші набуде вигляду </a:t>
            </a:r>
            <a:r>
              <a:rPr lang="uk-UA" sz="1400" b="0" dirty="0" err="1" smtClean="0"/>
              <a:t>двонаправленої</a:t>
            </a:r>
            <a:r>
              <a:rPr lang="uk-UA" sz="1400" b="0" dirty="0" smtClean="0"/>
              <a:t> стрілки. Затиснувши ліву кнопку миші змінюємо фрагмент малюнку до потрібних розмірів</a:t>
            </a:r>
            <a:endParaRPr lang="ru-RU" sz="1400" b="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Змінення розмірів 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9784" y="2471738"/>
            <a:ext cx="3445456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00399" y="2471738"/>
            <a:ext cx="3439001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Нахил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428868"/>
            <a:ext cx="3332527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500306"/>
            <a:ext cx="2575504" cy="382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429132"/>
            <a:ext cx="2700343" cy="186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100%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uk-UA" dirty="0" smtClean="0"/>
              <a:t>50%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Розтягнення </a:t>
            </a:r>
            <a:endParaRPr lang="ru-RU" dirty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00306"/>
            <a:ext cx="3357839" cy="378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998662" y="2643182"/>
            <a:ext cx="3145338" cy="353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857628"/>
            <a:ext cx="2500330" cy="17324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44" y="2428868"/>
            <a:ext cx="2247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r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907</TotalTime>
  <Words>218</Words>
  <Application>Microsoft Office PowerPoint</Application>
  <PresentationFormat>Экран (4:3)</PresentationFormat>
  <Paragraphs>56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Официальная</vt:lpstr>
      <vt:lpstr>Інформатика 9 клас </vt:lpstr>
      <vt:lpstr>Виділення фрагментів</vt:lpstr>
      <vt:lpstr>Демонстрація результату роботи з інструментом Виділення довільної області</vt:lpstr>
      <vt:lpstr>Операції з фрагментами</vt:lpstr>
      <vt:lpstr>Операції з франментами</vt:lpstr>
      <vt:lpstr>Видалення фрагментів</vt:lpstr>
      <vt:lpstr>Змінення розмірів </vt:lpstr>
      <vt:lpstr>Нахил</vt:lpstr>
      <vt:lpstr>Розтягнення </vt:lpstr>
      <vt:lpstr>Відзеркалювання </vt:lpstr>
      <vt:lpstr>Відзеркалювання </vt:lpstr>
      <vt:lpstr>Поворот на 90 градусів</vt:lpstr>
      <vt:lpstr>Поворот на 270 градусів</vt:lpstr>
      <vt:lpstr>Інвертування</vt:lpstr>
      <vt:lpstr>Збереження фрагмента у файлі</vt:lpstr>
      <vt:lpstr>Вставляння фрагмента з файлу</vt:lpstr>
    </vt:vector>
  </TitlesOfParts>
  <Company>scool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9клас </dc:title>
  <dc:creator>uzer4</dc:creator>
  <cp:lastModifiedBy>Admin</cp:lastModifiedBy>
  <cp:revision>117</cp:revision>
  <dcterms:created xsi:type="dcterms:W3CDTF">2010-03-12T08:16:05Z</dcterms:created>
  <dcterms:modified xsi:type="dcterms:W3CDTF">2013-01-12T12:20:16Z</dcterms:modified>
</cp:coreProperties>
</file>