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643866" cy="1752600"/>
          </a:xfrm>
        </p:spPr>
        <p:txBody>
          <a:bodyPr>
            <a:normAutofit fontScale="70000" lnSpcReduction="20000"/>
          </a:bodyPr>
          <a:lstStyle/>
          <a:p>
            <a:r>
              <a:rPr lang="ru-RU" sz="3000" dirty="0" err="1" smtClean="0"/>
              <a:t>Розділ</a:t>
            </a:r>
            <a:r>
              <a:rPr lang="ru-RU" sz="3000" dirty="0" smtClean="0"/>
              <a:t> 2</a:t>
            </a:r>
            <a:r>
              <a:rPr lang="en-US" sz="3000" dirty="0" smtClean="0"/>
              <a:t>5</a:t>
            </a:r>
          </a:p>
          <a:p>
            <a:r>
              <a:rPr lang="uk-UA" sz="77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Робота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77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70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текстовими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64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фрагментами</a:t>
            </a:r>
            <a:endParaRPr lang="ru-RU" sz="6400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кількома документами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142844" y="2471383"/>
            <a:ext cx="4429156" cy="288644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en-US" dirty="0" smtClean="0"/>
              <a:t>Microsoft Word 2007</a:t>
            </a:r>
            <a:r>
              <a:rPr lang="uk-UA" dirty="0" smtClean="0"/>
              <a:t> дає можливість впорядкувати всі відкриті документи , розмістивши вікна всіх відкритих програм на екрані поряд.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	Для цього слід клацнути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Впорядкувати всі </a:t>
            </a:r>
          </a:p>
          <a:p>
            <a:pPr>
              <a:buNone/>
            </a:pPr>
            <a:r>
              <a:rPr lang="uk-UA" dirty="0" smtClean="0"/>
              <a:t>     </a:t>
            </a:r>
          </a:p>
          <a:p>
            <a:pPr>
              <a:buNone/>
            </a:pPr>
            <a:r>
              <a:rPr lang="uk-UA" dirty="0" smtClean="0"/>
              <a:t>	на панелі інструментів вкладки Вигляд </a:t>
            </a:r>
            <a:endParaRPr lang="ru-RU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765276"/>
            <a:ext cx="4038600" cy="323403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572008"/>
            <a:ext cx="1123950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Видалення фрагментів тексту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Копіювання фрагментів тексту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02931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Щоб видалити виділений фрагмент, потрібно: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Натиснути клавішу 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uk-UA" dirty="0" smtClean="0"/>
              <a:t>, або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Ctrl+X</a:t>
            </a: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 контекстному  меню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</a:p>
          <a:p>
            <a:pPr marL="514350" indent="-514350">
              <a:buNone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 панелі інструментів пункту Головна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267200" cy="382219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dirty="0" smtClean="0"/>
              <a:t>	Щоб скопіювати виділений фрагмент, потрібно скопіювати його до буферу обміну одним із способів: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Ctrl+C</a:t>
            </a: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В контекстному  меню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Копіювати</a:t>
            </a: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uk-UA" dirty="0" smtClean="0"/>
              <a:t>На панелі інструментів пункту Головна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Копіювати</a:t>
            </a:r>
          </a:p>
          <a:p>
            <a:pPr marL="514350" indent="-514350">
              <a:buNone/>
            </a:pPr>
            <a:r>
              <a:rPr lang="uk-UA" dirty="0" smtClean="0"/>
              <a:t>	Курсор уведення перемістити у позицію, куди буде вставлено скопійований фрагмент. Виконати вставляння фрагменту із буферу обміну одним із способів: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Ctrl+V</a:t>
            </a: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В контекстному  меню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</a:p>
          <a:p>
            <a:pPr marL="514350" indent="-514350"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uk-UA" dirty="0" smtClean="0"/>
              <a:t>На панелі інструментів пункту Головна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текстовими фрагментами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72074"/>
            <a:ext cx="1000132" cy="3038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4286256"/>
            <a:ext cx="914400" cy="247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857628"/>
            <a:ext cx="20955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3143248"/>
            <a:ext cx="20955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5143512"/>
            <a:ext cx="20955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6000768"/>
            <a:ext cx="5334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485090" cy="732974"/>
          </a:xfrm>
        </p:spPr>
        <p:txBody>
          <a:bodyPr/>
          <a:lstStyle/>
          <a:p>
            <a:pPr algn="ctr"/>
            <a:r>
              <a:rPr lang="uk-UA" dirty="0" smtClean="0"/>
              <a:t>Переміщення фрагментів  тексту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471383"/>
            <a:ext cx="4429156" cy="381840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4800" dirty="0" smtClean="0"/>
              <a:t>Щоб перемістити  виділений фрагмент з одного місця документу в інше,   потрібно вирізати його до буферу обміну одним із способів:</a:t>
            </a:r>
          </a:p>
          <a:p>
            <a:pPr marL="514350" indent="-514350">
              <a:buAutoNum type="arabicPeriod"/>
            </a:pPr>
            <a:r>
              <a:rPr lang="uk-UA" sz="4800" dirty="0" smtClean="0"/>
              <a:t>Натиснути комбінацію клавіш </a:t>
            </a:r>
            <a:r>
              <a:rPr lang="en-US" sz="4800" dirty="0" smtClean="0"/>
              <a:t>Ctrl+</a:t>
            </a:r>
            <a:r>
              <a:rPr lang="uk-UA" sz="4800" dirty="0" smtClean="0"/>
              <a:t>Х</a:t>
            </a:r>
          </a:p>
          <a:p>
            <a:pPr marL="514350" indent="-514350">
              <a:buAutoNum type="arabicPeriod"/>
            </a:pPr>
            <a:r>
              <a:rPr lang="uk-UA" sz="4800" dirty="0" smtClean="0"/>
              <a:t>В контекстному  меню виконати команду </a:t>
            </a:r>
            <a:r>
              <a:rPr lang="uk-U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</a:p>
          <a:p>
            <a:pPr marL="514350" indent="-514350">
              <a:buFont typeface="+mj-lt"/>
              <a:buAutoNum type="arabicPeriod"/>
            </a:pPr>
            <a:endParaRPr lang="uk-U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uk-UA" sz="4800" dirty="0" smtClean="0"/>
              <a:t>На панелі інструментів пункту Головна виконати команду </a:t>
            </a:r>
            <a:r>
              <a:rPr lang="uk-U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</a:p>
          <a:p>
            <a:pPr marL="514350" indent="-514350">
              <a:buNone/>
            </a:pPr>
            <a:r>
              <a:rPr lang="uk-UA" sz="4800" dirty="0" smtClean="0"/>
              <a:t>	</a:t>
            </a:r>
          </a:p>
          <a:p>
            <a:pPr marL="514350" indent="-514350">
              <a:buNone/>
            </a:pPr>
            <a:r>
              <a:rPr lang="uk-UA" sz="4800" dirty="0" smtClean="0"/>
              <a:t>	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382219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uk-UA" sz="2800" dirty="0" smtClean="0"/>
              <a:t>	Курсор уведення перемістити у позицію, куди буде переміщено вирізаний  фрагмент. Виконати вставляння фрагменту із буферу обміну одним із способів:</a:t>
            </a:r>
          </a:p>
          <a:p>
            <a:pPr marL="514350" indent="-514350">
              <a:buAutoNum type="arabicPeriod"/>
            </a:pPr>
            <a:r>
              <a:rPr lang="uk-UA" sz="2800" dirty="0" smtClean="0"/>
              <a:t>Натиснути комбінацію клавіш </a:t>
            </a:r>
            <a:r>
              <a:rPr lang="en-US" sz="2800" dirty="0" err="1" smtClean="0"/>
              <a:t>Ctrl+V</a:t>
            </a:r>
            <a:endParaRPr lang="uk-UA" sz="2800" dirty="0" smtClean="0"/>
          </a:p>
          <a:p>
            <a:pPr marL="514350" indent="-514350">
              <a:buAutoNum type="arabicPeriod"/>
            </a:pPr>
            <a:r>
              <a:rPr lang="uk-UA" sz="2800" dirty="0" smtClean="0"/>
              <a:t>В контекстному  меню виконати команду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</a:p>
          <a:p>
            <a:pPr marL="514350" indent="-514350">
              <a:buAutoNum type="arabicPeriod"/>
            </a:pPr>
            <a:endPara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uk-UA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uk-UA" sz="2800" dirty="0" smtClean="0"/>
              <a:t>На панелі інструментів пункту Головна виконати команду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текстовими фрагментами</a:t>
            </a:r>
            <a:endParaRPr lang="ru-RU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71942"/>
            <a:ext cx="20955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485394"/>
            <a:ext cx="1071570" cy="22962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5500702"/>
            <a:ext cx="5334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143380"/>
            <a:ext cx="2095500" cy="666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56528" cy="732974"/>
          </a:xfrm>
        </p:spPr>
        <p:txBody>
          <a:bodyPr/>
          <a:lstStyle/>
          <a:p>
            <a:r>
              <a:rPr lang="uk-UA" dirty="0"/>
              <a:t>Переміщення фрагментів  </a:t>
            </a:r>
            <a:r>
              <a:rPr lang="uk-UA" dirty="0" smtClean="0"/>
              <a:t>тексту за допомогою миші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Для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переміщення</a:t>
            </a:r>
            <a:r>
              <a:rPr lang="uk-UA" dirty="0" smtClean="0"/>
              <a:t> виділеного фрагменту за допомогою миші, потрібно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захопити</a:t>
            </a:r>
            <a:r>
              <a:rPr lang="uk-UA" dirty="0" smtClean="0"/>
              <a:t> його (клацнути на фрагменті лівою кнопкою миші й не відпускати її) та перетягнути на нове місце.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Для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копіювання</a:t>
            </a:r>
            <a:r>
              <a:rPr lang="uk-UA" dirty="0" smtClean="0"/>
              <a:t> виділеного фрагменту за допомогою миші, потрібно захопити його (клацнути на фрагменті лівою кнопкою миші й не відпускати її), утримуючи при цьому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</a:t>
            </a:r>
            <a:r>
              <a:rPr lang="uk-UA" dirty="0" smtClean="0"/>
              <a:t> та перетягнути на нове місце.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текстовими фрагментами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413652" cy="732974"/>
          </a:xfrm>
        </p:spPr>
        <p:txBody>
          <a:bodyPr/>
          <a:lstStyle/>
          <a:p>
            <a:pPr algn="ctr"/>
            <a:r>
              <a:rPr lang="uk-UA" dirty="0" smtClean="0"/>
              <a:t>Пошук  текстових  фрагментів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285992"/>
            <a:ext cx="4572000" cy="32147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	Для пошуку фрагменту тексту потрібно виконати</a:t>
            </a:r>
            <a:r>
              <a:rPr lang="en-US" dirty="0" smtClean="0"/>
              <a:t> </a:t>
            </a:r>
            <a:r>
              <a:rPr lang="uk-UA" dirty="0" smtClean="0"/>
              <a:t>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uk-UA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панелі інструментів</a:t>
            </a:r>
            <a:r>
              <a:rPr lang="en-US" dirty="0" smtClean="0"/>
              <a:t> </a:t>
            </a:r>
            <a:r>
              <a:rPr lang="uk-UA" dirty="0" smtClean="0"/>
              <a:t>Головна, або </a:t>
            </a:r>
            <a:r>
              <a:rPr lang="uk-UA" dirty="0" err="1" smtClean="0"/>
              <a:t>нати</a:t>
            </a:r>
            <a:r>
              <a:rPr lang="en-US" dirty="0" smtClean="0"/>
              <a:t>c</a:t>
            </a:r>
            <a:r>
              <a:rPr lang="uk-UA" dirty="0" smtClean="0"/>
              <a:t>нути</a:t>
            </a:r>
            <a:r>
              <a:rPr lang="en-US" dirty="0" smtClean="0"/>
              <a:t> </a:t>
            </a:r>
            <a:r>
              <a:rPr lang="uk-UA" dirty="0" smtClean="0"/>
              <a:t>клавіші</a:t>
            </a:r>
            <a:r>
              <a:rPr lang="en-US" dirty="0" smtClean="0"/>
              <a:t> </a:t>
            </a:r>
            <a:r>
              <a:rPr lang="uk-UA" dirty="0" smtClean="0"/>
              <a:t> </a:t>
            </a:r>
            <a:r>
              <a:rPr lang="en-US" dirty="0" err="1" smtClean="0"/>
              <a:t>Ctrl+F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У вікні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і замінити </a:t>
            </a:r>
            <a:r>
              <a:rPr lang="uk-UA" dirty="0" smtClean="0"/>
              <a:t>, що відкриється на вкладці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uk-UA" dirty="0" smtClean="0"/>
              <a:t> слід у поле Знайти увести текст, який потрібно відшукати, і клацнути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далі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 та заміна текстових фрагментів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143512"/>
            <a:ext cx="3571900" cy="130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714620"/>
            <a:ext cx="923925" cy="8286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0" y="2357430"/>
            <a:ext cx="442915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700" dirty="0" smtClean="0"/>
              <a:t>Коли програма знайде задану послідовність, її буде виділено й показано в робочому вікні документа</a:t>
            </a:r>
            <a:endParaRPr lang="ru-RU" sz="17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214686"/>
            <a:ext cx="4119568" cy="15636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572000" y="4857760"/>
            <a:ext cx="442915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700" dirty="0" smtClean="0"/>
              <a:t>За допомогою кнопки Знайти далі  можна відшукати наступне входження.</a:t>
            </a:r>
          </a:p>
          <a:p>
            <a:r>
              <a:rPr lang="uk-UA" sz="1700" dirty="0" smtClean="0"/>
              <a:t>Якщо вікно закрити, вказаний в ньому фрагмент можна шукати за допомогою клавіш </a:t>
            </a:r>
            <a:r>
              <a:rPr lang="en-US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Shift+F4</a:t>
            </a:r>
            <a:r>
              <a:rPr lang="uk-UA" sz="1700" dirty="0" smtClean="0"/>
              <a:t>.</a:t>
            </a:r>
            <a:endParaRPr lang="ru-RU" sz="1700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вікном Знайти і замінити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428596" y="3929066"/>
            <a:ext cx="342902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643182"/>
            <a:ext cx="3429024" cy="1205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14282" y="1428736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Якщо у вікні Знайти і замінити клацнути кнопку Більше</a:t>
            </a:r>
            <a:r>
              <a:rPr lang="en-US" dirty="0" smtClean="0"/>
              <a:t>&gt;&gt;</a:t>
            </a:r>
            <a:r>
              <a:rPr lang="uk-UA" dirty="0" smtClean="0"/>
              <a:t>, то відкриється нижня ділянка вікна для визначення додаткових параметрів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29058" y="2643183"/>
            <a:ext cx="36433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Виставити прапорці біля потрібних команд: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Враховувати регістр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 Лише слово цілком, тощо</a:t>
            </a:r>
          </a:p>
          <a:p>
            <a:endParaRPr lang="uk-UA" sz="1400" dirty="0" smtClean="0"/>
          </a:p>
          <a:p>
            <a:r>
              <a:rPr lang="uk-UA" sz="1400" dirty="0" smtClean="0"/>
              <a:t>У списку Напрямок вибирають: всюди, вперед, назад.</a:t>
            </a:r>
          </a:p>
          <a:p>
            <a:endParaRPr lang="uk-UA" sz="1400" dirty="0" smtClean="0"/>
          </a:p>
          <a:p>
            <a:r>
              <a:rPr lang="uk-UA" sz="1400" dirty="0" smtClean="0"/>
              <a:t>Після клацання кнопки Формат відкриється спеціальне меню з командами Шрифт, Абзац тощо. Після клацання кнопки Спеціальний відкриється меню – список з командами: знак абзацу, знак табуляції тощо.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1643050"/>
            <a:ext cx="1357322" cy="15108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3312275"/>
            <a:ext cx="1328740" cy="3545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Заміна фрагментів тексту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4041775" cy="34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2928934"/>
            <a:ext cx="4038600" cy="165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643446"/>
            <a:ext cx="2428892" cy="85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643578"/>
            <a:ext cx="421484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4786314" y="2500306"/>
            <a:ext cx="39290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Нехай у даному фрагменті необхідно всі слова </a:t>
            </a:r>
            <a:r>
              <a:rPr lang="uk-UA" sz="1400" dirty="0" err="1" smtClean="0"/>
              <a:t>Бармалей</a:t>
            </a:r>
            <a:r>
              <a:rPr lang="uk-UA" sz="1400" dirty="0" smtClean="0"/>
              <a:t> замінити на слово Буратіно.</a:t>
            </a:r>
          </a:p>
          <a:p>
            <a:endParaRPr lang="uk-UA" sz="1400" dirty="0" smtClean="0"/>
          </a:p>
          <a:p>
            <a:r>
              <a:rPr lang="uk-UA" sz="1400" dirty="0" smtClean="0"/>
              <a:t>На панелі інструментів вкладки Головна клацаємо команду Замінити </a:t>
            </a:r>
          </a:p>
          <a:p>
            <a:endParaRPr lang="uk-UA" sz="1400" dirty="0" smtClean="0"/>
          </a:p>
          <a:p>
            <a:r>
              <a:rPr lang="uk-UA" sz="1400" dirty="0" smtClean="0"/>
              <a:t>У вікні Знайти і замінити у полі Знайти слід записати шукане слово </a:t>
            </a:r>
            <a:r>
              <a:rPr lang="uk-UA" sz="1400" dirty="0" err="1" smtClean="0"/>
              <a:t>Бармалей</a:t>
            </a:r>
            <a:r>
              <a:rPr lang="uk-UA" sz="1400" dirty="0" smtClean="0"/>
              <a:t>.</a:t>
            </a:r>
          </a:p>
          <a:p>
            <a:endParaRPr lang="uk-UA" sz="1400" dirty="0" smtClean="0"/>
          </a:p>
          <a:p>
            <a:r>
              <a:rPr lang="uk-UA" sz="1400" dirty="0" smtClean="0"/>
              <a:t>У полі Замінити вводимо слово Буратіно і клацаємо кнопку Замінити все.</a:t>
            </a:r>
          </a:p>
          <a:p>
            <a:r>
              <a:rPr lang="uk-UA" sz="1400" dirty="0" smtClean="0"/>
              <a:t>Відбудеться заміна знайдених слів і на екран виведеться про це повідомлення.</a:t>
            </a:r>
          </a:p>
          <a:p>
            <a:r>
              <a:rPr lang="uk-UA" sz="1400" dirty="0" smtClean="0"/>
              <a:t> </a:t>
            </a:r>
            <a:endParaRPr lang="ru-RU" sz="1400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86644" y="3429000"/>
            <a:ext cx="866775" cy="219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Заміна текстових фрагментів за додатковими параметрами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42844" y="1571612"/>
            <a:ext cx="4429156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Наприклад, у документі є кілька різних написань слова Символ. Слід знайти їх та замінити на однакове написання слова  (якщо зустрінеться напівжирне написання слова символ – замінити на звичайне написання).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На панелі інструментів вкладки Головна виконуємо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Замінити</a:t>
            </a:r>
            <a:r>
              <a:rPr lang="uk-UA" dirty="0" smtClean="0"/>
              <a:t>. У вікні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і замінити  </a:t>
            </a:r>
            <a:r>
              <a:rPr lang="uk-UA" dirty="0" smtClean="0"/>
              <a:t>у полі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uk-UA" dirty="0" smtClean="0"/>
              <a:t> пишемо слово </a:t>
            </a:r>
            <a:r>
              <a:rPr lang="uk-UA" dirty="0" err="1" smtClean="0"/>
              <a:t>“символ”</a:t>
            </a:r>
            <a:r>
              <a:rPr lang="uk-UA" dirty="0" smtClean="0"/>
              <a:t>, клацаємо кнопку </a:t>
            </a:r>
            <a:r>
              <a:rPr lang="uk-UA" b="1" dirty="0" smtClean="0">
                <a:solidFill>
                  <a:srgbClr val="FF0000"/>
                </a:solidFill>
              </a:rPr>
              <a:t>Формат</a:t>
            </a:r>
            <a:r>
              <a:rPr lang="uk-UA" dirty="0" smtClean="0"/>
              <a:t>, у меню вибираємо команду </a:t>
            </a:r>
            <a:r>
              <a:rPr lang="uk-UA" b="1" dirty="0" smtClean="0">
                <a:solidFill>
                  <a:srgbClr val="FF0000"/>
                </a:solidFill>
              </a:rPr>
              <a:t>Шрифт</a:t>
            </a:r>
            <a:r>
              <a:rPr lang="uk-UA" dirty="0" smtClean="0"/>
              <a:t> і в полі Накреслення вибираємо </a:t>
            </a:r>
            <a:r>
              <a:rPr lang="uk-U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Напівжирний</a:t>
            </a:r>
            <a:r>
              <a:rPr lang="uk-UA" dirty="0" smtClean="0"/>
              <a:t>,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У вікні Знайти і замінити  у полі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Замінити</a:t>
            </a:r>
            <a:r>
              <a:rPr lang="uk-UA" dirty="0" smtClean="0"/>
              <a:t> на пишемо слово </a:t>
            </a:r>
            <a:r>
              <a:rPr lang="uk-UA" dirty="0" err="1" smtClean="0"/>
              <a:t>“символ”</a:t>
            </a:r>
            <a:r>
              <a:rPr lang="uk-UA" dirty="0" smtClean="0"/>
              <a:t>, клацаємо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</a:t>
            </a:r>
            <a:r>
              <a:rPr lang="uk-UA" dirty="0" smtClean="0"/>
              <a:t>, у меню вибираємо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Шрифт</a:t>
            </a:r>
            <a:r>
              <a:rPr lang="uk-UA" dirty="0" smtClean="0"/>
              <a:t> і в полі Накреслення вибираємо </a:t>
            </a:r>
            <a:r>
              <a:rPr lang="uk-U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Звичайний</a:t>
            </a:r>
            <a:r>
              <a:rPr lang="uk-UA" dirty="0" smtClean="0"/>
              <a:t>,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</a:t>
            </a:r>
            <a:r>
              <a:rPr lang="uk-UA" dirty="0" smtClean="0"/>
              <a:t>.  </a:t>
            </a:r>
          </a:p>
          <a:p>
            <a:pPr>
              <a:buNone/>
            </a:pPr>
            <a:r>
              <a:rPr lang="uk-UA" dirty="0" smtClean="0"/>
              <a:t>		У вікні Знайти і замінити клацаємо кнопку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Замінити все</a:t>
            </a:r>
            <a:r>
              <a:rPr lang="uk-UA" dirty="0" smtClean="0"/>
              <a:t>. Отримали шуканий результат.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929190" y="1285860"/>
            <a:ext cx="3895724" cy="378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72074"/>
            <a:ext cx="3267083" cy="84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6000768"/>
            <a:ext cx="4143404" cy="7518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56528" cy="732974"/>
          </a:xfrm>
        </p:spPr>
        <p:txBody>
          <a:bodyPr/>
          <a:lstStyle/>
          <a:p>
            <a:pPr algn="ctr"/>
            <a:r>
              <a:rPr smtClean="0"/>
              <a:t>Microsoft Word 2007 </a:t>
            </a:r>
            <a:r>
              <a:rPr lang="uk-UA" dirty="0" smtClean="0"/>
              <a:t> дає змогу одночасно працювати з кількома відкритими документами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кількома документами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256"/>
            <a:ext cx="4041775" cy="103597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8596" y="2428868"/>
            <a:ext cx="40719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 На панелі інструментів вкладки Вигляд  кликнувши команду </a:t>
            </a:r>
            <a:r>
              <a:rPr lang="uk-UA" b="1" dirty="0" smtClean="0">
                <a:solidFill>
                  <a:srgbClr val="FF0000"/>
                </a:solidFill>
              </a:rPr>
              <a:t>Перейти в інше вікно</a:t>
            </a:r>
            <a:r>
              <a:rPr lang="uk-UA" dirty="0" smtClean="0"/>
              <a:t>, отримаємо список відкритих документів </a:t>
            </a:r>
            <a:r>
              <a:rPr lang="en-US" dirty="0" smtClean="0"/>
              <a:t>Word</a:t>
            </a:r>
            <a:r>
              <a:rPr lang="uk-UA" dirty="0" smtClean="0"/>
              <a:t>, де можна вибрати потрібний.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14876" y="2428868"/>
            <a:ext cx="40719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2) При потребі редагування, форматування створеного документу та при умові збереження і цього документу, досить на панелі інструменті вкладки Вигляд клацнути команду 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Нове вікно. </a:t>
            </a:r>
          </a:p>
          <a:p>
            <a:endParaRPr lang="uk-UA" sz="1200" dirty="0" smtClean="0"/>
          </a:p>
          <a:p>
            <a:endParaRPr lang="uk-UA" sz="1200" dirty="0" smtClean="0"/>
          </a:p>
          <a:p>
            <a:r>
              <a:rPr lang="uk-UA" sz="1200" dirty="0" smtClean="0"/>
              <a:t>При цьому будуть відкриті два вікна з одним і тим же документом.</a:t>
            </a:r>
          </a:p>
          <a:p>
            <a:r>
              <a:rPr lang="uk-UA" sz="1200" dirty="0" smtClean="0"/>
              <a:t>Для зручності в роботі з цими вікнами, їх розміщають поряд клацнувши команду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</a:t>
            </a:r>
          </a:p>
          <a:p>
            <a:endParaRPr lang="ru-RU" sz="12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214686"/>
            <a:ext cx="1152525" cy="247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4143380"/>
            <a:ext cx="1097288" cy="28575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539638"/>
            <a:ext cx="2984491" cy="23183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605</TotalTime>
  <Words>353</Words>
  <Application>Microsoft Office PowerPoint</Application>
  <PresentationFormat>Экран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Інформатика 9 клас </vt:lpstr>
      <vt:lpstr>Робота з текстовими фрагментами</vt:lpstr>
      <vt:lpstr>Робота з текстовими фрагментами</vt:lpstr>
      <vt:lpstr>Робота з текстовими фрагментами</vt:lpstr>
      <vt:lpstr>Пошук та заміна текстових фрагментів</vt:lpstr>
      <vt:lpstr>Робота з вікном Знайти і замінити</vt:lpstr>
      <vt:lpstr>Заміна фрагментів тексту</vt:lpstr>
      <vt:lpstr>Заміна текстових фрагментів за додатковими параметрами</vt:lpstr>
      <vt:lpstr>Робота з кількома документами</vt:lpstr>
      <vt:lpstr>Робота з кількома документами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78</cp:revision>
  <dcterms:created xsi:type="dcterms:W3CDTF">2010-03-12T08:16:05Z</dcterms:created>
  <dcterms:modified xsi:type="dcterms:W3CDTF">2013-01-12T12:18:38Z</dcterms:modified>
</cp:coreProperties>
</file>