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7" r:id="rId2"/>
    <p:sldId id="261" r:id="rId3"/>
    <p:sldId id="263" r:id="rId4"/>
    <p:sldId id="266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DC2DD-4BFC-41ED-BCC2-4ADB7D9A9235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106FF-5EA3-408D-AA78-B04F36C129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772400" cy="1828800"/>
          </a:xfrm>
        </p:spPr>
        <p:txBody>
          <a:bodyPr>
            <a:normAutofit/>
          </a:bodyPr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uk-UA" dirty="0" smtClean="0"/>
              <a:t>9 клас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143248"/>
            <a:ext cx="7643866" cy="1752600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err="1" smtClean="0"/>
              <a:t>Розділ</a:t>
            </a:r>
            <a:r>
              <a:rPr lang="ru-RU" sz="3000" dirty="0" smtClean="0"/>
              <a:t> </a:t>
            </a:r>
            <a:r>
              <a:rPr lang="en-US" sz="3000" dirty="0" smtClean="0"/>
              <a:t>18</a:t>
            </a:r>
          </a:p>
          <a:p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Робота в локальній мережі</a:t>
            </a:r>
            <a:endParaRPr lang="ru-RU" sz="54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4857760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42910" y="571480"/>
            <a:ext cx="8143900" cy="91438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Надання ресурсів у спільне мережне користування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643050"/>
            <a:ext cx="3931920" cy="792162"/>
          </a:xfrm>
        </p:spPr>
        <p:txBody>
          <a:bodyPr/>
          <a:lstStyle/>
          <a:p>
            <a:pPr algn="ctr"/>
            <a:r>
              <a:rPr lang="uk-UA" dirty="0" smtClean="0"/>
              <a:t>Приклад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3627306" cy="381840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	Щоб користувачі мережі мали доступ до певного комп'ютера, диска, папки, файлу, принтера, сканера, цей об'єкт потрібно надати у спільне мережне користування, тобто перетворити на мережний ресурс.</a:t>
            </a:r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dirty="0" smtClean="0"/>
              <a:t>		Для надання спільного доступу до певного об'єкта слід: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Відкрити вікно його властивостей,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Перейти на вкладку Доступ, встановити прапорець Відкрити загальний доступ до цієї папки,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У полі Ім'я спільного  ресурсу слід ввести назву ресурсу,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Ок.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357430"/>
            <a:ext cx="3126096" cy="3749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2609" y="2357430"/>
            <a:ext cx="867919" cy="7858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2357430"/>
            <a:ext cx="894624" cy="7858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Мережне оточення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Мережне оточення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uk-UA" dirty="0" smtClean="0"/>
              <a:t>Вікно папки Мережне оточення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Якщо комп'ютер підключено до локальної мережі, то у програмі Провідник або у вікнах папок </a:t>
            </a:r>
            <a:r>
              <a:rPr lang="en-US" dirty="0" smtClean="0"/>
              <a:t>Windows</a:t>
            </a:r>
            <a:r>
              <a:rPr lang="uk-UA" dirty="0" smtClean="0"/>
              <a:t> відображаються об'єкти, що розташовані на інших комп'ютерах та надані у спільне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мережне користування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	Усі ресурси локальної мережі, до яких можна отримати доступ з певного комп'ютера, називаються його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мережним оточенням</a:t>
            </a:r>
            <a:r>
              <a:rPr lang="uk-UA" dirty="0" smtClean="0"/>
              <a:t>. </a:t>
            </a:r>
          </a:p>
          <a:p>
            <a:pPr>
              <a:buNone/>
            </a:pPr>
            <a:r>
              <a:rPr lang="uk-UA" dirty="0" smtClean="0"/>
              <a:t>	Вміст мережного оточення відображається 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папці Мережне оточення</a:t>
            </a:r>
            <a:r>
              <a:rPr lang="uk-UA" dirty="0" smtClean="0"/>
              <a:t>. Щоб її відкрити, слід в області завдань будь-якої папки клацнути посилання Мережне оточення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71612"/>
            <a:ext cx="415455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Відкрити папку Мережне оточення можна: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sz="2400" dirty="0"/>
              <a:t>з адресного </a:t>
            </a:r>
            <a:r>
              <a:rPr lang="uk-UA" sz="2400" dirty="0" smtClean="0"/>
              <a:t>рядка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sz="2000" dirty="0" smtClean="0"/>
              <a:t>З області завдань папки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796486" y="1447800"/>
            <a:ext cx="3553704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4815145" y="1447800"/>
            <a:ext cx="3606286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5050342" y="4672584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Навігація локальною мережею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uk-UA" dirty="0" smtClean="0"/>
              <a:t>Список комп'ютерів робочої групи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1006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Щоб побачити всі комп'ютери робочої групи, слід клацнути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посилання Показати комп'ютери робочої групи </a:t>
            </a:r>
            <a:r>
              <a:rPr lang="uk-UA" dirty="0" smtClean="0"/>
              <a:t>в області завдань вікна папки Мережне оточення.</a:t>
            </a:r>
            <a:endParaRPr lang="ru-RU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4803839" y="1447800"/>
            <a:ext cx="3628898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5062914" y="4517136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1326</TotalTime>
  <Words>60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Інформатика 9 клас </vt:lpstr>
      <vt:lpstr>Надання ресурсів у спільне мережне користування</vt:lpstr>
      <vt:lpstr>Мережне оточення</vt:lpstr>
      <vt:lpstr>Відкрити папку Мережне оточення можна:</vt:lpstr>
      <vt:lpstr>Навігація локальною мережею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 </dc:title>
  <dc:creator>uzer4</dc:creator>
  <cp:lastModifiedBy>Admin</cp:lastModifiedBy>
  <cp:revision>173</cp:revision>
  <dcterms:created xsi:type="dcterms:W3CDTF">2010-03-12T08:16:05Z</dcterms:created>
  <dcterms:modified xsi:type="dcterms:W3CDTF">2013-01-12T11:47:08Z</dcterms:modified>
</cp:coreProperties>
</file>