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2" r:id="rId6"/>
    <p:sldId id="264" r:id="rId7"/>
    <p:sldId id="263" r:id="rId8"/>
    <p:sldId id="265" r:id="rId9"/>
    <p:sldId id="266" r:id="rId10"/>
    <p:sldId id="268" r:id="rId11"/>
    <p:sldId id="269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EC32A-DEBC-4EF4-88EB-C9930DD627E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0F6E7-3034-47A8-B7C4-8E6AF18E8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6E7-3034-47A8-B7C4-8E6AF18E8A2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Інформатика</a:t>
            </a:r>
            <a:br>
              <a:rPr lang="uk-UA" dirty="0" smtClean="0"/>
            </a:br>
            <a:r>
              <a:rPr lang="uk-UA" dirty="0" smtClean="0"/>
              <a:t>9 клас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err="1" smtClean="0"/>
              <a:t>Розділ</a:t>
            </a:r>
            <a:r>
              <a:rPr lang="ru-RU" sz="2800" dirty="0" smtClean="0"/>
              <a:t> 1</a:t>
            </a:r>
            <a:r>
              <a:rPr lang="en-US" sz="2800" dirty="0" smtClean="0"/>
              <a:t>5</a:t>
            </a:r>
          </a:p>
          <a:p>
            <a:r>
              <a:rPr lang="uk-UA" sz="5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Збереження даних на знімних носіях</a:t>
            </a:r>
            <a:endParaRPr lang="ru-RU" sz="5400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5072074"/>
            <a:ext cx="607219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9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Записування диска з даними</a:t>
            </a:r>
            <a:endParaRPr lang="ru-RU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4041775" cy="284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429000"/>
            <a:ext cx="19621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85720" y="2285992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Після того, як файли для запису обрані, клацнути кнопку </a:t>
            </a:r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Записування</a:t>
            </a:r>
            <a:r>
              <a:rPr lang="uk-UA" sz="1400" dirty="0" smtClean="0"/>
              <a:t>.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643438" y="2428868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Після завершення процесу записування відобразиться вікно з повідомленням про це.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Записування </a:t>
            </a:r>
            <a:r>
              <a:rPr lang="uk-UA" dirty="0" err="1" smtClean="0"/>
              <a:t>аудіодиска</a:t>
            </a: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142844" y="1524000"/>
            <a:ext cx="4429156" cy="732974"/>
          </a:xfrm>
        </p:spPr>
        <p:txBody>
          <a:bodyPr>
            <a:normAutofit fontScale="92500" lnSpcReduction="20000"/>
          </a:bodyPr>
          <a:lstStyle/>
          <a:p>
            <a:r>
              <a:rPr lang="uk-UA" sz="1800" dirty="0" err="1" smtClean="0"/>
              <a:t>Аудіодиск</a:t>
            </a:r>
            <a:r>
              <a:rPr lang="uk-UA" sz="1800" dirty="0" smtClean="0"/>
              <a:t> – це оптичний диск, на якому записано звукову інформацію</a:t>
            </a:r>
            <a:endParaRPr lang="ru-RU" sz="1800" dirty="0"/>
          </a:p>
        </p:txBody>
      </p:sp>
      <p:pic>
        <p:nvPicPr>
          <p:cNvPr id="1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4038600" cy="282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2428868"/>
            <a:ext cx="42148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Щоб у програмі </a:t>
            </a:r>
            <a:r>
              <a:rPr lang="en-US" sz="1400" dirty="0" smtClean="0"/>
              <a:t>Nero</a:t>
            </a:r>
            <a:r>
              <a:rPr lang="uk-UA" sz="1400" dirty="0" smtClean="0"/>
              <a:t> створити </a:t>
            </a:r>
            <a:r>
              <a:rPr lang="uk-UA" sz="1400" dirty="0" err="1" smtClean="0"/>
              <a:t>аудіодиск</a:t>
            </a:r>
            <a:r>
              <a:rPr lang="uk-UA" sz="1400" dirty="0" smtClean="0"/>
              <a:t>, слід встановити порожній компакт-диск у дисковод і клацнути кнопку Записування звуку. Буде відкрите відповідне вікно програми із варіантами для вибору типу </a:t>
            </a:r>
            <a:r>
              <a:rPr lang="uk-UA" sz="1400" dirty="0" err="1" smtClean="0"/>
              <a:t>аудіодиска</a:t>
            </a:r>
            <a:r>
              <a:rPr lang="uk-UA" sz="1400" dirty="0" smtClean="0"/>
              <a:t>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14554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Клацнути значок Аудіо компакт-диск. У вікні з параметрами запису у поле Заголовок (</a:t>
            </a:r>
            <a:r>
              <a:rPr lang="en-US" sz="1200" dirty="0" smtClean="0"/>
              <a:t>CD</a:t>
            </a:r>
            <a:r>
              <a:rPr lang="uk-UA" sz="1200" dirty="0" err="1" smtClean="0"/>
              <a:t>-текст</a:t>
            </a:r>
            <a:r>
              <a:rPr lang="uk-UA" sz="1200" dirty="0" smtClean="0"/>
              <a:t>) увести  назву </a:t>
            </a:r>
            <a:r>
              <a:rPr lang="uk-UA" sz="1200" dirty="0" err="1" smtClean="0"/>
              <a:t>аудіодиска</a:t>
            </a:r>
            <a:r>
              <a:rPr lang="uk-UA" sz="1200" dirty="0" smtClean="0"/>
              <a:t>, а в поле Виконавець (</a:t>
            </a:r>
            <a:r>
              <a:rPr lang="en-US" sz="1200" dirty="0" smtClean="0"/>
              <a:t>CD</a:t>
            </a:r>
            <a:r>
              <a:rPr lang="uk-UA" sz="1200" dirty="0" err="1" smtClean="0"/>
              <a:t>-текст</a:t>
            </a:r>
            <a:r>
              <a:rPr lang="uk-UA" sz="1200" dirty="0" smtClean="0"/>
              <a:t>) – ім'я виконавця чи назву групи, чиї твори записуєте.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29454" y="4357694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Далі слід </a:t>
            </a:r>
            <a:endParaRPr lang="ru-RU" sz="1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000372"/>
            <a:ext cx="3543298" cy="251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6357950" y="5500702"/>
            <a:ext cx="2500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/>
              <a:t>Клацнути кнопку Додати, щоб на жорсткому диску вибрати  звукові файли. Після чого клацнути кнопку Записування. </a:t>
            </a:r>
            <a:endParaRPr lang="ru-RU" sz="1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625606"/>
            <a:ext cx="1928826" cy="223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Копіювання диска</a:t>
            </a:r>
            <a:endParaRPr lang="ru-RU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357158" y="3357562"/>
            <a:ext cx="4040188" cy="286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14282" y="1357298"/>
            <a:ext cx="4429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Щоб скопіювати увесь вміст одного компакт-диска на інший, досить виконати такі дії.</a:t>
            </a:r>
          </a:p>
          <a:p>
            <a:r>
              <a:rPr lang="uk-UA" sz="1400" dirty="0" smtClean="0"/>
              <a:t>Вставити у дисковод компакт-диск,який потрібно скопіювати, клацнути значок програми </a:t>
            </a:r>
            <a:r>
              <a:rPr lang="en-US" sz="1400" dirty="0" smtClean="0"/>
              <a:t>Nero </a:t>
            </a:r>
            <a:r>
              <a:rPr lang="en-US" sz="1400" dirty="0" err="1" smtClean="0"/>
              <a:t>StartSmart</a:t>
            </a:r>
            <a:r>
              <a:rPr lang="uk-UA" sz="1400" dirty="0" smtClean="0"/>
              <a:t> і у вікні програми клацнути кнопку Копіювання даних. 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2357430"/>
            <a:ext cx="44291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У вікні, що відкриється клацнути кнопку Копіювання. Якщо ви не вставили диск перед цим, то буде виведене відповідне повідомлення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071810"/>
            <a:ext cx="2000264" cy="113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5429264"/>
            <a:ext cx="2565241" cy="129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4572000" y="42148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200" dirty="0" smtClean="0"/>
              <a:t>Програма </a:t>
            </a:r>
            <a:r>
              <a:rPr lang="en-US" sz="1200" dirty="0" smtClean="0"/>
              <a:t>Nero</a:t>
            </a:r>
            <a:r>
              <a:rPr lang="uk-UA" sz="1200" dirty="0" smtClean="0"/>
              <a:t> скопіює дані та створить на жорсткому диску образ (копію) компакт-диска. Після цього буде виведене повідомлення про те, що потрібно вставити чистий диск, на який буде записано створений образ. Слід вставити диск і клацнути кнопку Завантажити. Програма запише на цей диск образ, який було створено.</a:t>
            </a:r>
            <a:endParaRPr lang="ru-RU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Видалення даних з диска</a:t>
            </a:r>
            <a:endParaRPr lang="ru-RU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500438"/>
            <a:ext cx="4857784" cy="32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14646" y="642918"/>
            <a:ext cx="59293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Якщо вставити в дисковод </a:t>
            </a:r>
            <a:r>
              <a:rPr lang="uk-UA" sz="1400" dirty="0" err="1" smtClean="0"/>
              <a:t>перезаписуваний</a:t>
            </a:r>
            <a:r>
              <a:rPr lang="uk-UA" sz="1400" dirty="0" smtClean="0"/>
              <a:t> компакт-диск,</a:t>
            </a:r>
            <a:r>
              <a:rPr lang="en-US" sz="1400" dirty="0" smtClean="0"/>
              <a:t> </a:t>
            </a:r>
            <a:r>
              <a:rPr lang="uk-UA" sz="1400" dirty="0" smtClean="0"/>
              <a:t>що</a:t>
            </a:r>
            <a:r>
              <a:rPr lang="en-US" sz="1400" dirty="0" smtClean="0"/>
              <a:t> </a:t>
            </a:r>
            <a:r>
              <a:rPr lang="uk-UA" sz="1400" dirty="0" smtClean="0"/>
              <a:t>містить</a:t>
            </a:r>
            <a:r>
              <a:rPr lang="en-US" sz="1400" dirty="0" smtClean="0"/>
              <a:t> </a:t>
            </a:r>
            <a:r>
              <a:rPr lang="uk-UA" sz="1400" dirty="0" smtClean="0"/>
              <a:t>дані, програма </a:t>
            </a:r>
            <a:r>
              <a:rPr lang="en-US" sz="1400" dirty="0" smtClean="0"/>
              <a:t>Nero</a:t>
            </a:r>
            <a:r>
              <a:rPr lang="uk-UA" sz="1400" dirty="0" smtClean="0"/>
              <a:t> відобразить вікно з пропозицією видалити їх. </a:t>
            </a:r>
            <a:endParaRPr lang="ru-RU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357298"/>
            <a:ext cx="414340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143240" y="2714620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Для видалення клацніть кнопку Видалити. Тепер можна записувати на компакт-диск нові дані.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Обмін даними за допомогою знімних носіїв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Перенесення даних на дискету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Форматування дискет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42844" y="2285993"/>
            <a:ext cx="4429156" cy="157163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		Донедавна поширеними були  3,5-дюймові дискети ємністю 1,44 Мбайт. </a:t>
            </a:r>
          </a:p>
          <a:p>
            <a:pPr>
              <a:buNone/>
            </a:pPr>
            <a:r>
              <a:rPr lang="uk-UA" dirty="0" smtClean="0"/>
              <a:t>		Нову дискету перед використанням потрібно </a:t>
            </a:r>
            <a:r>
              <a:rPr lang="uk-UA" dirty="0" err="1" smtClean="0"/>
              <a:t>відформатувати</a:t>
            </a:r>
            <a:r>
              <a:rPr lang="uk-UA" dirty="0" smtClean="0"/>
              <a:t>. Під час цієї процедури на неї записується інформація, яка дає змогу ОС керувати даними на дискеті.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72000" y="2285993"/>
            <a:ext cx="4429156" cy="20002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uk-UA" dirty="0" smtClean="0"/>
              <a:t>Вставити дискету в дисковод. Відкрити папку Мій комп'ютер.</a:t>
            </a:r>
          </a:p>
          <a:p>
            <a:pPr marL="514350" indent="-514350">
              <a:buAutoNum type="arabicPeriod"/>
            </a:pPr>
            <a:r>
              <a:rPr lang="uk-UA" dirty="0" smtClean="0"/>
              <a:t>Клацнути правою кнопкою миші значок дисковода та вибрати у контекстному меню команду Форматувати.</a:t>
            </a:r>
          </a:p>
          <a:p>
            <a:pPr marL="514350" indent="-514350">
              <a:buAutoNum type="arabicPeriod"/>
            </a:pPr>
            <a:r>
              <a:rPr lang="uk-UA" dirty="0" smtClean="0"/>
              <a:t>У вікні форматування дискет клацнути кнопку Почати, а у вікні, що відкриється </a:t>
            </a:r>
            <a:r>
              <a:rPr lang="uk-UA" dirty="0" err="1" smtClean="0"/>
              <a:t>Ок</a:t>
            </a:r>
            <a:r>
              <a:rPr lang="uk-UA" dirty="0" smtClean="0"/>
              <a:t>. Почнеться процес форматування.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228794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714752"/>
            <a:ext cx="2071865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071942"/>
            <a:ext cx="2852741" cy="7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2360" y="4143380"/>
            <a:ext cx="1671640" cy="256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5715016"/>
            <a:ext cx="1857388" cy="99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Запис даних на дискету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1. Перейти у папку, де містяться файли, які потрібно скопіювати на дискету,виділити їх і натиснути клавіші </a:t>
            </a:r>
            <a:r>
              <a:rPr lang="en-US" dirty="0" err="1" smtClean="0"/>
              <a:t>Ctrl+C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dirty="0" smtClean="0"/>
              <a:t>	2. У вікні програми Провідник відобразити панель Папки, у дереві папок відкрити папку Мій комп'ютер і клацнути елемент Диск3,5(А). Після цього вміст дискети відобразиться у правій частині вікна.</a:t>
            </a:r>
          </a:p>
          <a:p>
            <a:pPr>
              <a:buNone/>
            </a:pPr>
            <a:r>
              <a:rPr lang="uk-UA" dirty="0" smtClean="0"/>
              <a:t>	3. Клацнути на вільному місці в зазначеній частині вікна та натиснути клавішу </a:t>
            </a:r>
            <a:r>
              <a:rPr lang="en-US" dirty="0" err="1" smtClean="0"/>
              <a:t>Ctrl+V</a:t>
            </a:r>
            <a:r>
              <a:rPr lang="uk-UA" dirty="0" smtClean="0"/>
              <a:t>. Файли будуть скопійовані. Перейти до будь-якої іншої папки. Вийняти дискету з дисковода.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00174"/>
            <a:ext cx="4038600" cy="273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214818"/>
            <a:ext cx="1919292" cy="245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3643" y="4286256"/>
            <a:ext cx="2800357" cy="245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Перенесення даних на флеш-накопичувач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Копіювання файлів на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флеш-накопичувач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sz="2400" dirty="0" smtClean="0"/>
              <a:t>Флеш-накопичувач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pPr marL="457200" indent="-457200">
              <a:buAutoNum type="arabicPeriod"/>
            </a:pPr>
            <a:r>
              <a:rPr lang="uk-UA" dirty="0" smtClean="0"/>
              <a:t>Вставте флеш-пристрій у </a:t>
            </a:r>
            <a:r>
              <a:rPr lang="uk-UA" dirty="0" err="1" smtClean="0"/>
              <a:t>рознім</a:t>
            </a:r>
            <a:r>
              <a:rPr lang="en-US" dirty="0" smtClean="0"/>
              <a:t> </a:t>
            </a:r>
            <a:r>
              <a:rPr lang="uk-UA" dirty="0" smtClean="0"/>
              <a:t>порту </a:t>
            </a:r>
            <a:r>
              <a:rPr lang="en-US" dirty="0" smtClean="0"/>
              <a:t>USB</a:t>
            </a:r>
            <a:r>
              <a:rPr lang="uk-UA" dirty="0" smtClean="0"/>
              <a:t>. Якщо в системі встановлено режим </a:t>
            </a:r>
            <a:r>
              <a:rPr lang="uk-UA" dirty="0" err="1" smtClean="0"/>
              <a:t>автовідтворення</a:t>
            </a:r>
            <a:r>
              <a:rPr lang="uk-UA" dirty="0" smtClean="0"/>
              <a:t>, відкриється вікно, у якому слід вибрати дію Відкрити папку для перегляду файлів. Якщо вікно пристрою не відкрилося, запустіть програму Провідник вручну.</a:t>
            </a:r>
          </a:p>
          <a:p>
            <a:pPr marL="457200" indent="-457200">
              <a:buAutoNum type="arabicPeriod"/>
            </a:pPr>
            <a:r>
              <a:rPr lang="uk-UA" dirty="0" smtClean="0"/>
              <a:t>Перейдіть до папки з файлами, які потрібно скопіювати, виділіть їх і натисніть клавіші </a:t>
            </a:r>
            <a:r>
              <a:rPr lang="en-US" dirty="0" err="1" smtClean="0"/>
              <a:t>Ctrl+C</a:t>
            </a:r>
            <a:r>
              <a:rPr lang="uk-UA" dirty="0" smtClean="0"/>
              <a:t>.</a:t>
            </a:r>
          </a:p>
          <a:p>
            <a:pPr marL="457200" indent="-457200">
              <a:buAutoNum type="arabicPeriod"/>
            </a:pPr>
            <a:r>
              <a:rPr lang="uk-UA" dirty="0" smtClean="0"/>
              <a:t>У вікні програми Провідник відобразіть панель Папки, якщо її немає, то перейдіть до флеш-накопичувача. </a:t>
            </a:r>
          </a:p>
          <a:p>
            <a:pPr marL="457200" indent="-457200">
              <a:buAutoNum type="arabicPeriod"/>
            </a:pPr>
            <a:r>
              <a:rPr lang="uk-UA" dirty="0" smtClean="0"/>
              <a:t>Клацніть у вільному місці в цій частині вікна та натисніть клавіші </a:t>
            </a:r>
            <a:r>
              <a:rPr lang="en-US" dirty="0" err="1" smtClean="0"/>
              <a:t>Ctrl+V</a:t>
            </a:r>
            <a:r>
              <a:rPr lang="uk-UA" dirty="0" smtClean="0"/>
              <a:t>. Файли буде вставлено. Закрийте вікно Провідника.</a:t>
            </a:r>
          </a:p>
          <a:p>
            <a:pPr marL="457200" indent="-457200">
              <a:buAutoNum type="arabicPeriod"/>
            </a:pPr>
            <a:r>
              <a:rPr lang="uk-UA" dirty="0" smtClean="0"/>
              <a:t>На панелі завдань клацніть значок Безпечне витягнення пристрою.</a:t>
            </a:r>
          </a:p>
          <a:p>
            <a:pPr marL="457200" indent="-457200">
              <a:buNone/>
            </a:pPr>
            <a:r>
              <a:rPr lang="uk-UA" dirty="0" smtClean="0"/>
              <a:t>	</a:t>
            </a:r>
          </a:p>
          <a:p>
            <a:pPr marL="457200" indent="-457200">
              <a:buNone/>
            </a:pPr>
            <a:r>
              <a:rPr lang="uk-UA" dirty="0" smtClean="0"/>
              <a:t> </a:t>
            </a:r>
          </a:p>
          <a:p>
            <a:pPr marL="457200" indent="-457200">
              <a:buNone/>
            </a:pPr>
            <a:endParaRPr lang="uk-UA" dirty="0" smtClean="0"/>
          </a:p>
          <a:p>
            <a:pPr marL="457200" indent="-457200">
              <a:buNone/>
            </a:pPr>
            <a:endParaRPr lang="uk-UA" dirty="0" smtClean="0"/>
          </a:p>
          <a:p>
            <a:pPr marL="457200" indent="-457200">
              <a:buNone/>
            </a:pPr>
            <a:r>
              <a:rPr lang="uk-UA" dirty="0" smtClean="0"/>
              <a:t>	Коли з'явиться повідомлення про те, що пристрій можна витягнути, вийміть флеш-накопичувач з порту </a:t>
            </a:r>
            <a:r>
              <a:rPr lang="en-US" dirty="0" smtClean="0"/>
              <a:t>USB</a:t>
            </a:r>
            <a:r>
              <a:rPr lang="uk-UA" dirty="0" smtClean="0"/>
              <a:t>. </a:t>
            </a:r>
          </a:p>
          <a:p>
            <a:pPr marL="457200" indent="-457200">
              <a:buAutoNum type="arabicPeriod"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124336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uk-UA" dirty="0" smtClean="0"/>
              <a:t>Флеш-накопичувач (</a:t>
            </a:r>
            <a:r>
              <a:rPr lang="uk-UA" dirty="0" err="1" smtClean="0"/>
              <a:t>флешка</a:t>
            </a:r>
            <a:r>
              <a:rPr lang="uk-UA" dirty="0" smtClean="0"/>
              <a:t>) – дуже зручний пристрій для перенесення даних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uk-UA" dirty="0" smtClean="0"/>
              <a:t>(він мініатюрний, має велику ємність, зручність у підключенні)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572008"/>
            <a:ext cx="2009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572008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5943600"/>
            <a:ext cx="3105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78619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3929066"/>
            <a:ext cx="147693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5072074"/>
            <a:ext cx="1666878" cy="125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26" y="5072074"/>
            <a:ext cx="152707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43834" y="4071942"/>
            <a:ext cx="1209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Записування</a:t>
            </a:r>
            <a:r>
              <a:rPr lang="en-US" dirty="0" smtClean="0"/>
              <a:t> </a:t>
            </a:r>
            <a:r>
              <a:rPr lang="uk-UA" dirty="0" smtClean="0"/>
              <a:t>даних на</a:t>
            </a:r>
            <a:r>
              <a:rPr lang="en-US" dirty="0" smtClean="0"/>
              <a:t> </a:t>
            </a:r>
            <a:r>
              <a:rPr lang="uk-UA" dirty="0" smtClean="0"/>
              <a:t>оптичні носії засобами</a:t>
            </a:r>
            <a:r>
              <a:rPr lang="en-US" dirty="0" smtClean="0"/>
              <a:t> </a:t>
            </a:r>
            <a:r>
              <a:rPr lang="uk-UA" dirty="0" smtClean="0"/>
              <a:t>системи </a:t>
            </a:r>
            <a:r>
              <a:rPr lang="en-US" dirty="0" smtClean="0"/>
              <a:t>Windows XP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643050"/>
            <a:ext cx="2643206" cy="323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57158" y="2500306"/>
            <a:ext cx="41434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Перед записом даних на компакт-диск, потрібно переконатися, що у вікні </a:t>
            </a:r>
            <a:r>
              <a:rPr lang="uk-UA" sz="1400" dirty="0" err="1" smtClean="0"/>
              <a:t>записувального</a:t>
            </a:r>
            <a:r>
              <a:rPr lang="uk-UA" sz="1400" dirty="0" smtClean="0"/>
              <a:t> </a:t>
            </a:r>
            <a:r>
              <a:rPr lang="en-US" sz="1400" dirty="0" smtClean="0"/>
              <a:t>CD\DVD</a:t>
            </a:r>
            <a:r>
              <a:rPr lang="uk-UA" sz="1400" dirty="0" err="1" smtClean="0"/>
              <a:t>-дисководу</a:t>
            </a:r>
            <a:r>
              <a:rPr lang="uk-UA" sz="1400" dirty="0" smtClean="0"/>
              <a:t> встановлено прапорець Дозволити запис компакт-дисків на цьому пристрої.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786314" y="5000636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Відкрити це вікно можна, клацнувши правою кнопкою миші значок диска в папці Мій комп'ютер і вибравши команду Властивості, вкладка Запис.</a:t>
            </a:r>
            <a:endParaRPr lang="ru-RU" sz="14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214942" y="3000372"/>
            <a:ext cx="35719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Копіювання файлів на компакт-диск засобами</a:t>
            </a:r>
            <a:r>
              <a:rPr lang="en-US" dirty="0" smtClean="0"/>
              <a:t> Windows XP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1428736"/>
            <a:ext cx="4357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1400" dirty="0" smtClean="0"/>
              <a:t>Вставте пустий компакт-диск у пристрій</a:t>
            </a:r>
          </a:p>
          <a:p>
            <a:pPr marL="342900" indent="-342900">
              <a:buAutoNum type="arabicPeriod"/>
            </a:pPr>
            <a:r>
              <a:rPr lang="uk-UA" sz="1400" dirty="0" smtClean="0"/>
              <a:t>Відкрийте папку Мій комп'ютер. Виберіть файли та папки для копіювання. В </a:t>
            </a:r>
            <a:r>
              <a:rPr lang="uk-UA" sz="1400" b="1" dirty="0" smtClean="0"/>
              <a:t>області Файли та папки: завдання  </a:t>
            </a:r>
            <a:r>
              <a:rPr lang="uk-UA" sz="1400" dirty="0" smtClean="0"/>
              <a:t>клацніть посилання Скопіювати папку</a:t>
            </a:r>
            <a:r>
              <a:rPr lang="uk-UA" sz="1400" b="1" dirty="0" smtClean="0"/>
              <a:t> </a:t>
            </a:r>
            <a:r>
              <a:rPr lang="uk-UA" sz="1400" dirty="0" smtClean="0"/>
              <a:t>(Скопіювати файл, або Копіювати виділені об'єкти)</a:t>
            </a:r>
          </a:p>
          <a:p>
            <a:pPr marL="342900" indent="-342900">
              <a:buAutoNum type="arabicPeriod"/>
            </a:pPr>
            <a:endParaRPr lang="uk-UA" sz="1400" dirty="0" smtClean="0"/>
          </a:p>
          <a:p>
            <a:pPr marL="342900" indent="-342900">
              <a:buAutoNum type="arabicPeriod"/>
            </a:pPr>
            <a:endParaRPr lang="uk-UA" sz="1400" dirty="0" smtClean="0"/>
          </a:p>
          <a:p>
            <a:pPr marL="342900" indent="-342900">
              <a:buAutoNum type="arabicPeriod"/>
            </a:pPr>
            <a:endParaRPr lang="uk-UA" sz="1400" dirty="0" smtClean="0"/>
          </a:p>
          <a:p>
            <a:pPr marL="342900" indent="-342900">
              <a:buAutoNum type="arabicPeriod"/>
            </a:pPr>
            <a:endParaRPr lang="uk-UA" sz="1400" dirty="0" smtClean="0"/>
          </a:p>
          <a:p>
            <a:pPr marL="342900" indent="-342900">
              <a:buAutoNum type="arabicPeriod"/>
            </a:pPr>
            <a:endParaRPr lang="uk-UA" sz="1400" dirty="0" smtClean="0"/>
          </a:p>
          <a:p>
            <a:pPr marL="342900" indent="-342900">
              <a:buAutoNum type="arabicPeriod"/>
            </a:pPr>
            <a:endParaRPr lang="uk-UA" sz="1400" dirty="0" smtClean="0"/>
          </a:p>
          <a:p>
            <a:pPr marL="342900" indent="-342900">
              <a:buAutoNum type="arabicPeriod"/>
            </a:pPr>
            <a:endParaRPr lang="uk-UA" sz="1400" dirty="0" smtClean="0"/>
          </a:p>
          <a:p>
            <a:pPr marL="342900" indent="-342900">
              <a:buAutoNum type="arabicPeriod"/>
            </a:pPr>
            <a:endParaRPr lang="uk-UA" sz="1400" dirty="0" smtClean="0"/>
          </a:p>
          <a:p>
            <a:pPr marL="342900" indent="-342900">
              <a:buAutoNum type="arabicPeriod"/>
            </a:pPr>
            <a:r>
              <a:rPr lang="uk-UA" sz="1400" dirty="0" smtClean="0"/>
              <a:t>У діалоговому вікні </a:t>
            </a:r>
            <a:r>
              <a:rPr lang="uk-UA" sz="1400" b="1" dirty="0" smtClean="0"/>
              <a:t>Копіювання елементів</a:t>
            </a:r>
            <a:r>
              <a:rPr lang="uk-UA" sz="1400" dirty="0" smtClean="0"/>
              <a:t>, що відкриється, виберіть пристрій для записування компакт-дисків і клацніть кнопку </a:t>
            </a:r>
            <a:r>
              <a:rPr lang="uk-UA" sz="1400" b="1" dirty="0" smtClean="0"/>
              <a:t>Копіювання.</a:t>
            </a:r>
            <a:endParaRPr lang="uk-UA" sz="1400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86058"/>
            <a:ext cx="1643074" cy="15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14488"/>
            <a:ext cx="253227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5072074"/>
            <a:ext cx="3071834" cy="140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Прямая со стрелкой 13"/>
          <p:cNvCxnSpPr>
            <a:endCxn id="8" idx="1"/>
          </p:cNvCxnSpPr>
          <p:nvPr/>
        </p:nvCxnSpPr>
        <p:spPr>
          <a:xfrm flipV="1">
            <a:off x="3714744" y="3143248"/>
            <a:ext cx="1785950" cy="15716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286116" y="4429132"/>
            <a:ext cx="3571900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857364"/>
            <a:ext cx="21621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71876"/>
            <a:ext cx="2071702" cy="173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643314"/>
            <a:ext cx="4079469" cy="271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Копіювання файлів на компакт-диск засобами</a:t>
            </a:r>
            <a:r>
              <a:rPr lang="en-US" dirty="0" smtClean="0"/>
              <a:t> Windows XP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873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uk-UA" sz="1400" dirty="0" smtClean="0"/>
              <a:t>4.  На панелі повідомлень клацніть повідомлення, що з'явиться. </a:t>
            </a:r>
            <a:endParaRPr lang="ru-RU" sz="14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928802"/>
            <a:ext cx="3781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2857496"/>
            <a:ext cx="46434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uk-UA" sz="1400" dirty="0" smtClean="0"/>
              <a:t>	Відкриється вікно, в якому відобразиться область із тимчасовими файлами, призначеними для копіювання на компакт-диск.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357298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uk-UA" sz="1400" dirty="0" smtClean="0"/>
              <a:t> </a:t>
            </a:r>
            <a:r>
              <a:rPr lang="uk-UA" sz="1300" dirty="0" smtClean="0"/>
              <a:t>5.   В області Завдання для запису виберіть посилання Записати ці файли на компакт-диск.  Запуститься майстер запису</a:t>
            </a:r>
            <a:endParaRPr lang="ru-RU" sz="13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57686" y="2857496"/>
            <a:ext cx="478631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uk-UA" sz="1400" dirty="0" smtClean="0"/>
              <a:t>	</a:t>
            </a:r>
            <a:r>
              <a:rPr lang="uk-UA" sz="1300" dirty="0" smtClean="0"/>
              <a:t>Виклик майстра запису на компакт-диск відбудеться також клацанням відповідної команди у контекстному меню посилання Підготовлені для запису на С</a:t>
            </a:r>
            <a:r>
              <a:rPr lang="en-US" sz="1300" dirty="0" smtClean="0"/>
              <a:t>D</a:t>
            </a:r>
            <a:r>
              <a:rPr lang="uk-UA" sz="1300" dirty="0" smtClean="0"/>
              <a:t> файли в полі вікна.</a:t>
            </a:r>
            <a:endParaRPr lang="ru-RU" sz="13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5286388"/>
            <a:ext cx="457203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uk-UA" sz="1300" dirty="0" smtClean="0"/>
              <a:t>  6.  Увести ім'я компакт-диска та клацнути кнопку Далі. У процесі записування майстер створить тимчасову копію компакт-диска на жорсткому диску. Записавши компакт-диск, система автоматично виштовхне його з дисководу.</a:t>
            </a:r>
            <a:endParaRPr lang="ru-RU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Використання програми</a:t>
            </a:r>
            <a:r>
              <a:rPr lang="en-US" dirty="0" smtClean="0"/>
              <a:t> Nero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1524000"/>
            <a:ext cx="4357718" cy="7315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dirty="0" smtClean="0"/>
              <a:t>Вікно програми </a:t>
            </a:r>
            <a:r>
              <a:rPr lang="en-US" dirty="0" smtClean="0"/>
              <a:t>Nero </a:t>
            </a:r>
            <a:r>
              <a:rPr lang="en-US" dirty="0" err="1" smtClean="0"/>
              <a:t>StartSmart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		Можливості ОС </a:t>
            </a:r>
            <a:r>
              <a:rPr lang="en-US" dirty="0" smtClean="0"/>
              <a:t>Windows XP </a:t>
            </a:r>
            <a:r>
              <a:rPr lang="uk-UA" dirty="0" smtClean="0"/>
              <a:t>щодо роботи з компакт-дисками обмежені. Тому часто застосовують спеціальні програми для записування оптичних дисків. </a:t>
            </a:r>
          </a:p>
          <a:p>
            <a:pPr>
              <a:buNone/>
            </a:pPr>
            <a:r>
              <a:rPr lang="uk-UA" dirty="0" smtClean="0"/>
              <a:t>		Програма </a:t>
            </a:r>
            <a:r>
              <a:rPr lang="en-US" dirty="0" smtClean="0"/>
              <a:t>Nero</a:t>
            </a:r>
            <a:r>
              <a:rPr lang="uk-UA" dirty="0" smtClean="0"/>
              <a:t> працює з усіма типами оптичних дисків. 	Після її встановлення на робочому столі з'явиться значок </a:t>
            </a:r>
            <a:r>
              <a:rPr lang="en-US" dirty="0" smtClean="0"/>
              <a:t>Nero </a:t>
            </a:r>
            <a:r>
              <a:rPr lang="en-US" dirty="0" err="1" smtClean="0"/>
              <a:t>StartSmart</a:t>
            </a:r>
            <a:r>
              <a:rPr lang="uk-UA" dirty="0" smtClean="0"/>
              <a:t>, за допомогою якого можна відкрити вікно програми.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4645025" y="2805370"/>
            <a:ext cx="4041775" cy="287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Записування диска з даними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2818529"/>
            <a:ext cx="4040188" cy="285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357818" y="3357562"/>
            <a:ext cx="2857520" cy="332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85720" y="2428868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Щоб у програмі </a:t>
            </a:r>
            <a:r>
              <a:rPr lang="en-US" sz="1400" dirty="0" smtClean="0"/>
              <a:t>Nero</a:t>
            </a:r>
            <a:r>
              <a:rPr lang="uk-UA" sz="1400" dirty="0" smtClean="0"/>
              <a:t> записати диск із даними, слід встановити порожній компакт-диск у дисковод і клацнути кнопку Запис даних. Буде відкрите відповідне вікно програми.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643438" y="2285992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У поле Ім'я диску потрібно ввести ім'я створюваного диску. Потім клацнути кнопку Додати і вибрати на жорсткому диску файли, які мають бути записані на компакт-диск.  </a:t>
            </a:r>
            <a:endParaRPr lang="ru-RU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357554" y="4714884"/>
            <a:ext cx="50006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лево 19"/>
          <p:cNvSpPr/>
          <p:nvPr/>
        </p:nvSpPr>
        <p:spPr>
          <a:xfrm>
            <a:off x="2357422" y="4286256"/>
            <a:ext cx="714380" cy="142876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>
            <a:off x="7929586" y="6286520"/>
            <a:ext cx="714380" cy="14287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216</TotalTime>
  <Words>739</Words>
  <Application>Microsoft Office PowerPoint</Application>
  <PresentationFormat>Экран (4:3)</PresentationFormat>
  <Paragraphs>81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Інформатика 9 клас </vt:lpstr>
      <vt:lpstr>Обмін даними за допомогою знімних носіїв</vt:lpstr>
      <vt:lpstr>Слайд 3</vt:lpstr>
      <vt:lpstr>Перенесення даних на флеш-накопичувач</vt:lpstr>
      <vt:lpstr>Записування даних на оптичні носії засобами системи Windows XP</vt:lpstr>
      <vt:lpstr>Копіювання файлів на компакт-диск засобами Windows XP </vt:lpstr>
      <vt:lpstr>Копіювання файлів на компакт-диск засобами Windows XP </vt:lpstr>
      <vt:lpstr>Використання програми Nero</vt:lpstr>
      <vt:lpstr>Записування диска з даними</vt:lpstr>
      <vt:lpstr>Записування диска з даними</vt:lpstr>
      <vt:lpstr>Записування аудіодиска</vt:lpstr>
      <vt:lpstr>Копіювання диска</vt:lpstr>
      <vt:lpstr>Видалення даних з диска</vt:lpstr>
    </vt:vector>
  </TitlesOfParts>
  <Company>scool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9клас </dc:title>
  <dc:creator>uzer4</dc:creator>
  <cp:lastModifiedBy>Admin</cp:lastModifiedBy>
  <cp:revision>32</cp:revision>
  <dcterms:created xsi:type="dcterms:W3CDTF">2010-03-12T08:16:05Z</dcterms:created>
  <dcterms:modified xsi:type="dcterms:W3CDTF">2013-01-12T12:00:17Z</dcterms:modified>
</cp:coreProperties>
</file>