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000760" y="0"/>
            <a:ext cx="3571869" cy="3462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190625" y="3140968"/>
            <a:ext cx="7772400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Використання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шкільного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музею в позакласній роботі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3672408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«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Розвиток життєвих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учнів, виховання національно свідомого громадянина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патріота  та підготовка його до самостійного життя»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8588" y="548680"/>
            <a:ext cx="810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Науково-методична </a:t>
            </a:r>
            <a:br>
              <a:rPr lang="uk-UA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школи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6FA3A0E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47479" r="50426" b="5627"/>
          <a:stretch>
            <a:fillRect/>
          </a:stretch>
        </p:blipFill>
        <p:spPr bwMode="auto">
          <a:xfrm>
            <a:off x="228600" y="1687513"/>
            <a:ext cx="3505200" cy="2503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4D36C14C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4" r="30722" b="7573"/>
          <a:stretch>
            <a:fillRect/>
          </a:stretch>
        </p:blipFill>
        <p:spPr bwMode="auto">
          <a:xfrm>
            <a:off x="2286000" y="4221163"/>
            <a:ext cx="4038600" cy="2636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4D36C14C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6" t="48071" r="1027" b="5272"/>
          <a:stretch>
            <a:fillRect/>
          </a:stretch>
        </p:blipFill>
        <p:spPr bwMode="auto">
          <a:xfrm>
            <a:off x="5257800" y="1676400"/>
            <a:ext cx="35814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Позакласний захід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«Лицарі твої, Україно!»</a:t>
            </a:r>
            <a:r>
              <a:rPr lang="uk-UA" sz="3800" dirty="0" smtClean="0"/>
              <a:t/>
            </a:r>
            <a:br>
              <a:rPr lang="uk-UA" sz="3800" dirty="0" smtClean="0"/>
            </a:br>
            <a:endParaRPr lang="ru-RU" sz="3800" dirty="0" smtClean="0"/>
          </a:p>
        </p:txBody>
      </p:sp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 b="19316"/>
          <a:stretch>
            <a:fillRect/>
          </a:stretch>
        </p:blipFill>
        <p:spPr bwMode="auto">
          <a:xfrm>
            <a:off x="6424606" y="3857629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82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Пам’ять – енергія вічності</a:t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(літературно-музична композиція до 24-ої річниці виводу військ з Афганістану)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фото\DSCN5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01850"/>
            <a:ext cx="4267200" cy="340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G:\фото\DSCN5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52800"/>
            <a:ext cx="373380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1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Зустріч з батьком Героя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86401" cy="50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Рабочий стол\RJJODXS6JcI.jpg"/>
          <p:cNvPicPr>
            <a:picLocks noChangeAspect="1" noChangeArrowheads="1"/>
          </p:cNvPicPr>
          <p:nvPr/>
        </p:nvPicPr>
        <p:blipFill>
          <a:blip r:embed="rId2" cstate="print"/>
          <a:srcRect l="28940" r="17520"/>
          <a:stretch>
            <a:fillRect/>
          </a:stretch>
        </p:blipFill>
        <p:spPr bwMode="auto">
          <a:xfrm>
            <a:off x="6508474" y="1295400"/>
            <a:ext cx="2635526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3" descr="G:\фото\rbHMp2n3s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890" y="3857366"/>
            <a:ext cx="4038600" cy="2688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G:\фото\Безымянный.JPG"/>
          <p:cNvPicPr>
            <a:picLocks noChangeAspect="1" noChangeArrowheads="1"/>
          </p:cNvPicPr>
          <p:nvPr/>
        </p:nvPicPr>
        <p:blipFill>
          <a:blip r:embed="rId4" cstate="print"/>
          <a:srcRect r="13306" b="24117"/>
          <a:stretch>
            <a:fillRect/>
          </a:stretch>
        </p:blipFill>
        <p:spPr bwMode="auto">
          <a:xfrm>
            <a:off x="1371600" y="1600200"/>
            <a:ext cx="3438002" cy="25672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G:\фото\Безымянный1.JPG"/>
          <p:cNvPicPr>
            <a:picLocks noChangeAspect="1" noChangeArrowheads="1"/>
          </p:cNvPicPr>
          <p:nvPr/>
        </p:nvPicPr>
        <p:blipFill>
          <a:blip r:embed="rId5" cstate="print"/>
          <a:srcRect r="36351" b="24437"/>
          <a:stretch>
            <a:fillRect/>
          </a:stretch>
        </p:blipFill>
        <p:spPr bwMode="auto">
          <a:xfrm>
            <a:off x="4419600" y="1905000"/>
            <a:ext cx="2632717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8890" y="76200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Визнання нашої праці – грамота обласної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 та подяка автомайданівців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User\Рабочий стол\Презентація до семінару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87" y="3654577"/>
            <a:ext cx="2339363" cy="30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11</TotalTime>
  <Words>42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7</vt:lpstr>
      <vt:lpstr>Використання  шкільного  музею в позакласній роботі </vt:lpstr>
      <vt:lpstr>«Розвиток життєвих компетентностей учнів, виховання національно свідомого громадянина-патріота  та підготовка його до самостійного життя» </vt:lpstr>
      <vt:lpstr>Позакласний захід «Лицарі твої, Україно!» </vt:lpstr>
      <vt:lpstr>Презентация PowerPoint</vt:lpstr>
      <vt:lpstr>Зустріч з батьком Героя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User</cp:lastModifiedBy>
  <cp:revision>4</cp:revision>
  <dcterms:created xsi:type="dcterms:W3CDTF">2015-12-01T11:26:32Z</dcterms:created>
  <dcterms:modified xsi:type="dcterms:W3CDTF">2015-12-01T11:38:24Z</dcterms:modified>
</cp:coreProperties>
</file>