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79" r:id="rId12"/>
    <p:sldId id="278" r:id="rId13"/>
    <p:sldId id="266" r:id="rId14"/>
    <p:sldId id="267" r:id="rId15"/>
    <p:sldId id="268" r:id="rId16"/>
    <p:sldId id="276" r:id="rId17"/>
    <p:sldId id="275" r:id="rId18"/>
    <p:sldId id="277" r:id="rId19"/>
    <p:sldId id="26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5368" autoAdjust="0"/>
    <p:restoredTop sz="94660"/>
  </p:normalViewPr>
  <p:slideViewPr>
    <p:cSldViewPr>
      <p:cViewPr varScale="1">
        <p:scale>
          <a:sx n="51" d="100"/>
          <a:sy n="51" d="100"/>
        </p:scale>
        <p:origin x="-175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4496077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63070" y="116632"/>
            <a:ext cx="5063063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МУЗЕЙ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Героя Радянського Союзу, вірного сина України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Я. П. Горошка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72391" y="3980543"/>
            <a:ext cx="6400800" cy="264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ПРЕЗЕНТАЦІЯ ДОСВІДУ РОБОТИ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Борщівської ЗОШ І-ІІІ ст. по формуванню національно свідомого громадянина-патріота на основі музейної педагогіки 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496077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52400"/>
            <a:ext cx="4496077" cy="6858000"/>
          </a:xfrm>
          <a:prstGeom prst="rect">
            <a:avLst/>
          </a:prstGeom>
          <a:noFill/>
        </p:spPr>
      </p:pic>
      <p:pic>
        <p:nvPicPr>
          <p:cNvPr id="9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4960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\IMG_0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24200"/>
            <a:ext cx="4343400" cy="289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:\фото\IMG_0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30571" cy="294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09600" y="381000"/>
            <a:ext cx="7239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Афганістан: подвиг, пам’ять, життя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(урочиста академія до відкриття кімнати Афганської слави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0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фото\IMG_0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560" y="1268760"/>
            <a:ext cx="3948465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649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Вшанування Героя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фото\DSCN7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157464" cy="311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G:\фото\DSCN7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303" y="3757860"/>
            <a:ext cx="4495697" cy="278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G:\фото\DSCN7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483" y="1124744"/>
            <a:ext cx="370205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647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Екскурсії в музеї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СЛАВА\моя папка Слава\фото\Зображення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4324381" cy="2913187"/>
          </a:xfrm>
          <a:prstGeom prst="rect">
            <a:avLst/>
          </a:prstGeom>
          <a:noFill/>
        </p:spPr>
      </p:pic>
      <p:pic>
        <p:nvPicPr>
          <p:cNvPr id="1027" name="Picture 3" descr="E:\СЛАВА\моя папка Слава\фото\Зображення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73215"/>
            <a:ext cx="3865664" cy="2899248"/>
          </a:xfrm>
          <a:prstGeom prst="rect">
            <a:avLst/>
          </a:prstGeom>
          <a:noFill/>
        </p:spPr>
      </p:pic>
      <p:pic>
        <p:nvPicPr>
          <p:cNvPr id="5" name="Picture 4" descr="B22AB400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" r="29391" b="66461"/>
          <a:stretch>
            <a:fillRect/>
          </a:stretch>
        </p:blipFill>
        <p:spPr bwMode="auto">
          <a:xfrm>
            <a:off x="5148064" y="4293096"/>
            <a:ext cx="3525416" cy="235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фото\Изображение 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43000"/>
            <a:ext cx="3771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IMG_1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8" y="3545405"/>
            <a:ext cx="36484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User\Рабочий стол\IMG_1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8562"/>
            <a:ext cx="3673623" cy="2755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25" y="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вчителів початкових класів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P1020577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4560"/>
            <a:ext cx="4121954" cy="309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Рабочий стол\IMG_1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196752"/>
            <a:ext cx="3165720" cy="2374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21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Захисту Вітчизни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User\Рабочий стол\DSCN1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168352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Рабочий стол\DSCN1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6" y="1340768"/>
            <a:ext cx="3371403" cy="2359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\Рабочий стол\DSCN1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7" y="4077072"/>
            <a:ext cx="3385783" cy="2539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5608" y="274638"/>
            <a:ext cx="4791191" cy="193022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християнської етики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 робочого стола\вчителі\Antonina Rom\ОХЕ\урок_7 клас_мова\DSCF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21088"/>
            <a:ext cx="3089794" cy="2306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З робочого стола\вчителі\Antonina Rom\ОХЕ\урок_7 клас_мова\DSCF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83" y="1988839"/>
            <a:ext cx="2990175" cy="2232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З робочого стола\вчителі\Antonina Rom\ОХЕ\урок_7 клас_мова\DSCF0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908720"/>
            <a:ext cx="3089794" cy="2306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Рисунок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86" y="4365104"/>
            <a:ext cx="3141115" cy="2359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Рисунок1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8389"/>
            <a:ext cx="3622080" cy="2674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13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29" t="17862" r="46765" b="15558"/>
          <a:stretch/>
        </p:blipFill>
        <p:spPr bwMode="auto">
          <a:xfrm>
            <a:off x="6948264" y="260648"/>
            <a:ext cx="1801906" cy="391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F:\Зображення\Фото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15" y="1484784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іноземної мови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IMG_0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418147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910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193156" cy="228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0" y="-142899"/>
            <a:ext cx="9144000" cy="213174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368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образотворчого мистецтва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Презентація до семінару\IMG_1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624736" cy="4838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мама захід\DSCN6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86" r="20171"/>
          <a:stretch/>
        </p:blipFill>
        <p:spPr bwMode="auto">
          <a:xfrm>
            <a:off x="5724128" y="1373760"/>
            <a:ext cx="2505657" cy="2898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ошук рек фото\пошуковий реквій\IMG_1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3803057" cy="2532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ошук рек фото\пошуковий реквій\IMG_1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933055"/>
            <a:ext cx="4020854" cy="2677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та позакласні заходи з історії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пошук рек фото\пошуковий реквій\IMG_14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80" r="8255"/>
          <a:stretch/>
        </p:blipFill>
        <p:spPr bwMode="auto">
          <a:xfrm>
            <a:off x="251521" y="4379238"/>
            <a:ext cx="3960440" cy="2230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DSCN9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245698" cy="3184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фото\Безымянный6.JPG"/>
          <p:cNvPicPr>
            <a:picLocks noChangeAspect="1" noChangeArrowheads="1"/>
          </p:cNvPicPr>
          <p:nvPr/>
        </p:nvPicPr>
        <p:blipFill>
          <a:blip r:embed="rId3" cstate="print"/>
          <a:srcRect r="4092" b="17256"/>
          <a:stretch>
            <a:fillRect/>
          </a:stretch>
        </p:blipFill>
        <p:spPr bwMode="auto">
          <a:xfrm>
            <a:off x="304800" y="3806833"/>
            <a:ext cx="4144962" cy="305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фото\Безымянный7.JPG"/>
          <p:cNvPicPr>
            <a:picLocks noChangeAspect="1" noChangeArrowheads="1"/>
          </p:cNvPicPr>
          <p:nvPr/>
        </p:nvPicPr>
        <p:blipFill>
          <a:blip r:embed="rId4" cstate="print"/>
          <a:srcRect r="34499" b="43194"/>
          <a:stretch>
            <a:fillRect/>
          </a:stretch>
        </p:blipFill>
        <p:spPr bwMode="auto">
          <a:xfrm>
            <a:off x="4355976" y="2420888"/>
            <a:ext cx="4548187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555776" y="251446"/>
            <a:ext cx="6819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Зустріч з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бійцями АТО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1999" y="5949280"/>
            <a:ext cx="4167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Хлистуном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Віктором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1644" y="1285272"/>
            <a:ext cx="4299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Грищуком Михайлом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2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500298" cy="400050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38940" y="5454"/>
            <a:ext cx="2428860" cy="400050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35541" y="54868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ПРОФІЛЬ МУЗЕЮ: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історико-патріотичний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914400" y="2492896"/>
            <a:ext cx="8153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Основні завдання музею:</a:t>
            </a:r>
          </a:p>
          <a:p>
            <a:pPr>
              <a:lnSpc>
                <a:spcPct val="90000"/>
              </a:lnSpc>
              <a:buFont typeface="Wingdings" pitchFamily="2" charset="2"/>
              <a:buChar char="l"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Залучення учнів до вивчення і збереження історичної спадщини українського народу;</a:t>
            </a:r>
          </a:p>
          <a:p>
            <a:pPr>
              <a:lnSpc>
                <a:spcPct val="90000"/>
              </a:lnSpc>
              <a:buFont typeface="Wingdings" pitchFamily="2" charset="2"/>
              <a:buChar char="l"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Формування освіченої розвиненої особистості та сприяння вихованню у неї патріотизму, любові до  України, історичної пам’яті; </a:t>
            </a:r>
          </a:p>
          <a:p>
            <a:pPr>
              <a:lnSpc>
                <a:spcPct val="90000"/>
              </a:lnSpc>
              <a:buFont typeface="Wingdings" pitchFamily="2" charset="2"/>
              <a:buChar char="l"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Надання допомоги педагогічному колективу школи у впровадженні активних форм роботи з молоддю.</a:t>
            </a:r>
          </a:p>
          <a:p>
            <a:pPr>
              <a:lnSpc>
                <a:spcPct val="90000"/>
              </a:lnSpc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854600" y="4069164"/>
            <a:ext cx="934236" cy="4643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372475" y="4069165"/>
            <a:ext cx="934236" cy="464343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Вшанування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Небесної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сотні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мама захід\DSCN6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848043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ошук рек фото\пошуковий реквій\IMG_13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04" r="23403"/>
          <a:stretch/>
        </p:blipFill>
        <p:spPr bwMode="auto">
          <a:xfrm>
            <a:off x="251520" y="1268760"/>
            <a:ext cx="2658562" cy="3207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мама захід\DSCN6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97"/>
          <a:stretch/>
        </p:blipFill>
        <p:spPr bwMode="auto">
          <a:xfrm>
            <a:off x="4283968" y="1268760"/>
            <a:ext cx="4536504" cy="2922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6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Мои документы\Downloads\SAM_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3276601" cy="2457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:\Мои документы\Downloads\SAM_3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05000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Мои документы\Downloads\SAM_3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0"/>
            <a:ext cx="36830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Мои документы\Downloads\SAM_3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38200" y="381000"/>
            <a:ext cx="754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Екскурсія у музей Героя Радянського Союзу О. Онищука</a:t>
            </a:r>
            <a:b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Ізяслав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70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ЗОБРАЖЕННЯ\екскурсія молотьків, москалівка\DSCN3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ЗОБРАЖЕННЯ\екскурсія молотьків, москалівка\DSCN4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895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ЗОБРАЖЕННЯ\екскурсія молотьків, москалівка\DSCN3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ЗОБРАЖЕННЯ\екскурсія молотьків, москалівка\DSCN3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81000" y="228600"/>
            <a:ext cx="845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Екскурсії у музей І. Марчука (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с.Москалівка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та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краєзнавчий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музей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Молотківська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трагедія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9" name="Picture 6" descr="D:\ЗОБРАЖЕННЯ\екскурсія молотьків, москалівка\DSCN3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04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фото\DSCN8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2" y="381000"/>
            <a:ext cx="3729887" cy="27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1322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71"/>
          <a:stretch>
            <a:fillRect/>
          </a:stretch>
        </p:blipFill>
        <p:spPr bwMode="auto">
          <a:xfrm>
            <a:off x="4081418" y="3810458"/>
            <a:ext cx="3328692" cy="265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322305" y="260648"/>
            <a:ext cx="4407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Військово-спортивні змагання на перехідний кубок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Я. П. Горошка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ЗОБРАЖЕННЯ\музей фото\PB252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10" y="2322750"/>
            <a:ext cx="1557965" cy="3122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34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83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34362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90000"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uk-UA" sz="3200" b="1" i="1" dirty="0" err="1">
                <a:latin typeface="Times New Roman" pitchFamily="18" charset="0"/>
                <a:cs typeface="Times New Roman" pitchFamily="18" charset="0"/>
              </a:rPr>
              <a:t>Горошко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 Ярослав Павлович –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ідполковник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 Герой Радянського Союзу,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вірний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син України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AE5"/>
              </a:clrFrom>
              <a:clrTo>
                <a:srgbClr val="E1EAE5">
                  <a:alpha val="0"/>
                </a:srgbClr>
              </a:clrTo>
            </a:clrChange>
          </a:blip>
          <a:srcRect l="2083" r="3125"/>
          <a:stretch>
            <a:fillRect/>
          </a:stretch>
        </p:blipFill>
        <p:spPr bwMode="auto">
          <a:xfrm rot="5400000">
            <a:off x="-2428887" y="2428883"/>
            <a:ext cx="6858003" cy="200023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фото 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49" t="12128" r="7220" b="54163"/>
          <a:stretch>
            <a:fillRect/>
          </a:stretch>
        </p:blipFill>
        <p:spPr bwMode="auto">
          <a:xfrm>
            <a:off x="892415" y="1525302"/>
            <a:ext cx="7424001" cy="464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86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-142900"/>
            <a:ext cx="7000892" cy="264318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88840"/>
            <a:ext cx="4114800" cy="4525963"/>
          </a:xfrm>
        </p:spPr>
        <p:txBody>
          <a:bodyPr/>
          <a:lstStyle/>
          <a:p>
            <a:pPr indent="3683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 1997 році Постановою Кабінету Міністрів України школі було присвоєно ім’я Героя Радянського Союзу Я.П.Горошка.</a:t>
            </a:r>
          </a:p>
          <a:p>
            <a:pPr indent="3683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683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 вересня 1999 року на будинку школи було встановлено барельєф Ярослава Павловича Горошка.</a:t>
            </a:r>
          </a:p>
        </p:txBody>
      </p:sp>
      <p:pic>
        <p:nvPicPr>
          <p:cNvPr id="5" name="Picture 4" descr="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87" t="12506" r="56448" b="68031"/>
          <a:stretch>
            <a:fillRect/>
          </a:stretch>
        </p:blipFill>
        <p:spPr bwMode="auto">
          <a:xfrm>
            <a:off x="4724400" y="1340768"/>
            <a:ext cx="36957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89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44" y="1052736"/>
            <a:ext cx="5257800" cy="43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У нас над школою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сія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Зірниця золотава,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Бо школи нашої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я –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Горошка Ярослава.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	В навчанні ми, – як Ярослав,</a:t>
            </a:r>
          </a:p>
          <a:p>
            <a:pPr lvl="2"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Як Ярослав, – ми в гарті</a:t>
            </a:r>
          </a:p>
          <a:p>
            <a:pPr lvl="2"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Серед учнівських наших справ </a:t>
            </a:r>
          </a:p>
          <a:p>
            <a:pPr lvl="2"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Свого Героя варті.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 житті рівняємося ми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 земляка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свойого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Бо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хочем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вирости людьми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Подібними на нього.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	Стараємось, як він умів,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	Учитись без спочину</a:t>
            </a:r>
          </a:p>
          <a:p>
            <a:pPr eaLnBrk="1" hangingPunct="1">
              <a:lnSpc>
                <a:spcPct val="95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	Й повік віків без зайвих слів 	Любити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Україну!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сканирование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2" t="15826" b="15318"/>
          <a:stretch>
            <a:fillRect/>
          </a:stretch>
        </p:blipFill>
        <p:spPr bwMode="auto">
          <a:xfrm>
            <a:off x="5140325" y="1270000"/>
            <a:ext cx="3851275" cy="244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258888" y="188913"/>
            <a:ext cx="5184775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8634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ГІМН ШКОЛИ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59832" y="5157192"/>
            <a:ext cx="2987675" cy="1465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dirty="0">
                <a:latin typeface="Arial" charset="0"/>
              </a:rPr>
              <a:t>автор слів – член Спілки письменників України, Т. І. </a:t>
            </a:r>
            <a:r>
              <a:rPr lang="uk-UA" b="1" dirty="0" err="1">
                <a:latin typeface="Arial" charset="0"/>
              </a:rPr>
              <a:t>Сергійчук</a:t>
            </a:r>
            <a:r>
              <a:rPr lang="uk-UA" b="1" dirty="0">
                <a:latin typeface="Arial" charset="0"/>
              </a:rPr>
              <a:t> (випускник школи, 1956р.)</a:t>
            </a:r>
            <a:endParaRPr lang="ru-RU" b="1" dirty="0">
              <a:latin typeface="Arial" charset="0"/>
            </a:endParaRPr>
          </a:p>
        </p:txBody>
      </p:sp>
      <p:pic>
        <p:nvPicPr>
          <p:cNvPr id="8" name="Picture 4" descr="C:\Documents and Settings\Учитель\Рабочий стол\орнаменти\Gim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773476"/>
            <a:ext cx="4355414" cy="321471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9329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29" t="22336" r="17992" b="18443"/>
          <a:stretch/>
        </p:blipFill>
        <p:spPr bwMode="auto">
          <a:xfrm>
            <a:off x="755576" y="2115062"/>
            <a:ext cx="7488832" cy="45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404664"/>
            <a:ext cx="51845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управління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системою патріотичного виховання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Борщівській ЗОШ І-ІІІ ступенів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імені Я.П.Горошка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15033" y="-20759"/>
            <a:ext cx="2428860" cy="40005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500298" cy="400050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8493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3551F6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2" t="67029" r="31799" b="575"/>
          <a:stretch>
            <a:fillRect/>
          </a:stretch>
        </p:blipFill>
        <p:spPr bwMode="auto">
          <a:xfrm>
            <a:off x="629206" y="2705103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6408204" cy="14401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Головне управління розвідки Міністерства оборони України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5190" y="5360700"/>
            <a:ext cx="40302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делегація Борщівської ЗОШ у складі ЗНВР  Я.Г.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Дмітращук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та керівника музею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Крячкової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Н. О. біля Книги Пам’яті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8024" y="5453032"/>
            <a:ext cx="40511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делегація Борщівської ЗОШ на презентації книги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Красюка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кишлака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Дур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500298" cy="400050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15033" y="-20759"/>
            <a:ext cx="2428860" cy="40005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8" descr="3B90E974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6" t="34955" r="30954" b="33301"/>
          <a:stretch>
            <a:fillRect/>
          </a:stretch>
        </p:blipFill>
        <p:spPr bwMode="auto">
          <a:xfrm>
            <a:off x="4973926" y="2705103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85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ЗОБРАЖЕННЯ\музей фото\PB252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159963" cy="3119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ЗОБРАЖЕННЯ\музей фото\PB252696+++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56992"/>
            <a:ext cx="4292861" cy="3119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ЗОБРАЖЕННЯ\музей фото\PB252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292861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ЗОБРАЖЕННЯ\музей фото\PB252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82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r="50000" b="23164"/>
          <a:stretch/>
        </p:blipFill>
        <p:spPr bwMode="auto">
          <a:xfrm>
            <a:off x="-18185" y="1653002"/>
            <a:ext cx="1190625" cy="2744466"/>
          </a:xfrm>
          <a:prstGeom prst="rect">
            <a:avLst/>
          </a:prstGeom>
          <a:noFill/>
        </p:spPr>
      </p:pic>
      <p:pic>
        <p:nvPicPr>
          <p:cNvPr id="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73968" y="4488160"/>
            <a:ext cx="1895871" cy="2843808"/>
          </a:xfrm>
          <a:prstGeom prst="rect">
            <a:avLst/>
          </a:prstGeom>
          <a:noFill/>
        </p:spPr>
      </p:pic>
      <p:pic>
        <p:nvPicPr>
          <p:cNvPr id="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381250" cy="3571876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19475" y="332656"/>
            <a:ext cx="57245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Посада: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 завідуюча кімнатою-музеєм, 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вчитель української мови та літератури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Тернопільський Державний педагогічний інститут, вчитель української мови та літератури, психолог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Стаж: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23 роки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Предмет викладання: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Українська  мова та література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Категорія: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І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Педагогічне кредо: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У кожній дитині бачити людину, іншими словами, “Спочатку особистість, а потім уже учень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6301" y="4540369"/>
            <a:ext cx="2843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 dirty="0" err="1">
                <a:latin typeface="Monotype Corsiva" pitchFamily="66" charset="0"/>
              </a:rPr>
              <a:t>Крячкова</a:t>
            </a:r>
            <a:r>
              <a:rPr lang="uk-UA" sz="3200" b="1" dirty="0">
                <a:latin typeface="Monotype Corsiva" pitchFamily="66" charset="0"/>
              </a:rPr>
              <a:t> Н. О.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Picture 5" descr="F: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692"/>
          <a:stretch>
            <a:fillRect/>
          </a:stretch>
        </p:blipFill>
        <p:spPr bwMode="auto">
          <a:xfrm>
            <a:off x="1033463" y="838293"/>
            <a:ext cx="21336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804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290</TotalTime>
  <Words>336</Words>
  <Application>Microsoft Office PowerPoint</Application>
  <PresentationFormat>Екран (4:3)</PresentationFormat>
  <Paragraphs>62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5" baseType="lpstr">
      <vt:lpstr>1</vt:lpstr>
      <vt:lpstr>Слайд 1</vt:lpstr>
      <vt:lpstr>Слайд 2</vt:lpstr>
      <vt:lpstr>Горошко Ярослав Павлович –  підполковник, Герой Радянського Союзу,  вірний син України</vt:lpstr>
      <vt:lpstr>Слайд 4</vt:lpstr>
      <vt:lpstr>Слайд 5</vt:lpstr>
      <vt:lpstr>Слайд 6</vt:lpstr>
      <vt:lpstr>Головне управління розвідки Міністерства оборони України</vt:lpstr>
      <vt:lpstr>Слайд 8</vt:lpstr>
      <vt:lpstr>Слайд 9</vt:lpstr>
      <vt:lpstr>Слайд 10</vt:lpstr>
      <vt:lpstr>Вшанування Героя </vt:lpstr>
      <vt:lpstr>Екскурсії в музеї</vt:lpstr>
      <vt:lpstr>Слайд 13</vt:lpstr>
      <vt:lpstr>Уроки Захисту Вітчизни</vt:lpstr>
      <vt:lpstr>Уроки християнської етики</vt:lpstr>
      <vt:lpstr>Уроки іноземної мови</vt:lpstr>
      <vt:lpstr>Уроки образотворчого мистецтва</vt:lpstr>
      <vt:lpstr>Уроки та позакласні заходи з історії</vt:lpstr>
      <vt:lpstr>Слайд 19</vt:lpstr>
      <vt:lpstr>Вшанування Небесної сотні</vt:lpstr>
      <vt:lpstr>Слайд 21</vt:lpstr>
      <vt:lpstr>Слайд 22</vt:lpstr>
      <vt:lpstr>Слайд 23</vt:lpstr>
      <vt:lpstr>Слайд 24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</dc:creator>
  <cp:lastModifiedBy>Vasyl</cp:lastModifiedBy>
  <cp:revision>32</cp:revision>
  <dcterms:created xsi:type="dcterms:W3CDTF">2015-11-30T12:44:16Z</dcterms:created>
  <dcterms:modified xsi:type="dcterms:W3CDTF">2017-05-03T16:35:53Z</dcterms:modified>
</cp:coreProperties>
</file>