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08" r:id="rId3"/>
    <p:sldId id="261" r:id="rId4"/>
    <p:sldId id="263" r:id="rId5"/>
    <p:sldId id="315" r:id="rId6"/>
    <p:sldId id="287" r:id="rId7"/>
    <p:sldId id="256" r:id="rId8"/>
    <p:sldId id="316" r:id="rId9"/>
    <p:sldId id="317" r:id="rId10"/>
    <p:sldId id="318" r:id="rId11"/>
    <p:sldId id="266" r:id="rId12"/>
    <p:sldId id="268" r:id="rId13"/>
    <p:sldId id="319" r:id="rId14"/>
    <p:sldId id="320" r:id="rId15"/>
    <p:sldId id="269" r:id="rId16"/>
    <p:sldId id="301" r:id="rId17"/>
    <p:sldId id="285" r:id="rId18"/>
    <p:sldId id="259" r:id="rId19"/>
    <p:sldId id="328" r:id="rId20"/>
    <p:sldId id="271" r:id="rId21"/>
    <p:sldId id="330" r:id="rId22"/>
    <p:sldId id="332" r:id="rId23"/>
    <p:sldId id="331" r:id="rId24"/>
    <p:sldId id="329" r:id="rId25"/>
    <p:sldId id="323" r:id="rId26"/>
    <p:sldId id="333" r:id="rId27"/>
    <p:sldId id="334" r:id="rId28"/>
    <p:sldId id="337" r:id="rId29"/>
    <p:sldId id="303" r:id="rId30"/>
    <p:sldId id="300" r:id="rId31"/>
    <p:sldId id="343" r:id="rId32"/>
    <p:sldId id="342" r:id="rId33"/>
    <p:sldId id="258" r:id="rId34"/>
    <p:sldId id="335" r:id="rId35"/>
    <p:sldId id="336" r:id="rId36"/>
    <p:sldId id="288" r:id="rId37"/>
    <p:sldId id="275" r:id="rId38"/>
    <p:sldId id="278" r:id="rId39"/>
    <p:sldId id="280" r:id="rId40"/>
    <p:sldId id="338" r:id="rId41"/>
    <p:sldId id="294" r:id="rId42"/>
    <p:sldId id="306" r:id="rId43"/>
    <p:sldId id="326" r:id="rId44"/>
    <p:sldId id="279" r:id="rId45"/>
    <p:sldId id="310" r:id="rId46"/>
    <p:sldId id="327" r:id="rId47"/>
    <p:sldId id="298" r:id="rId48"/>
    <p:sldId id="267" r:id="rId49"/>
    <p:sldId id="339" r:id="rId50"/>
    <p:sldId id="302" r:id="rId51"/>
    <p:sldId id="309" r:id="rId52"/>
    <p:sldId id="27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60"/>
  </p:normalViewPr>
  <p:slideViewPr>
    <p:cSldViewPr>
      <p:cViewPr>
        <p:scale>
          <a:sx n="100" d="100"/>
          <a:sy n="100" d="100"/>
        </p:scale>
        <p:origin x="-27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1387-75AE-45B1-83CF-0C767C7715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A04A-354E-44D5-B084-71FFD6A178D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smiles.33b.ru/smile.10819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80285.html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smiles.33b.ru/smile.10819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smiles.33b.ru/smile.10819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/>
          <p:cNvGrpSpPr/>
          <p:nvPr/>
        </p:nvGrpSpPr>
        <p:grpSpPr>
          <a:xfrm>
            <a:off x="-142908" y="0"/>
            <a:ext cx="1948152" cy="2066338"/>
            <a:chOff x="-142908" y="0"/>
            <a:chExt cx="2305374" cy="2280628"/>
          </a:xfrm>
        </p:grpSpPr>
        <p:grpSp>
          <p:nvGrpSpPr>
            <p:cNvPr id="6" name="Групувати 5"/>
            <p:cNvGrpSpPr/>
            <p:nvPr/>
          </p:nvGrpSpPr>
          <p:grpSpPr>
            <a:xfrm>
              <a:off x="-142908" y="0"/>
              <a:ext cx="2305374" cy="1947883"/>
              <a:chOff x="-142908" y="0"/>
              <a:chExt cx="2305374" cy="1947883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908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Прямокутник 4"/>
              <p:cNvSpPr/>
              <p:nvPr/>
            </p:nvSpPr>
            <p:spPr>
              <a:xfrm>
                <a:off x="857224" y="500042"/>
                <a:ext cx="62869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Н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Прямокутник 6"/>
            <p:cNvSpPr/>
            <p:nvPr/>
          </p:nvSpPr>
          <p:spPr>
            <a:xfrm>
              <a:off x="857224" y="135729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1142976" y="-214338"/>
            <a:ext cx="2091060" cy="2137728"/>
            <a:chOff x="0" y="0"/>
            <a:chExt cx="2305374" cy="2280628"/>
          </a:xfrm>
        </p:grpSpPr>
        <p:grpSp>
          <p:nvGrpSpPr>
            <p:cNvPr id="10" name="Групувати 5"/>
            <p:cNvGrpSpPr/>
            <p:nvPr/>
          </p:nvGrpSpPr>
          <p:grpSpPr>
            <a:xfrm>
              <a:off x="0" y="0"/>
              <a:ext cx="2305374" cy="1947883"/>
              <a:chOff x="0" y="0"/>
              <a:chExt cx="2305374" cy="1947883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Прямокутник 12"/>
              <p:cNvSpPr/>
              <p:nvPr/>
            </p:nvSpPr>
            <p:spPr>
              <a:xfrm>
                <a:off x="857224" y="500042"/>
                <a:ext cx="55816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С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Прямокутник 10"/>
            <p:cNvSpPr/>
            <p:nvPr/>
          </p:nvSpPr>
          <p:spPr>
            <a:xfrm>
              <a:off x="857224" y="1357298"/>
              <a:ext cx="5421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увати 13"/>
          <p:cNvGrpSpPr/>
          <p:nvPr/>
        </p:nvGrpSpPr>
        <p:grpSpPr>
          <a:xfrm>
            <a:off x="2428860" y="0"/>
            <a:ext cx="2019622" cy="2195596"/>
            <a:chOff x="0" y="0"/>
            <a:chExt cx="2305374" cy="2342338"/>
          </a:xfrm>
        </p:grpSpPr>
        <p:grpSp>
          <p:nvGrpSpPr>
            <p:cNvPr id="15" name="Групувати 5"/>
            <p:cNvGrpSpPr/>
            <p:nvPr/>
          </p:nvGrpSpPr>
          <p:grpSpPr>
            <a:xfrm>
              <a:off x="0" y="0"/>
              <a:ext cx="2305374" cy="1947883"/>
              <a:chOff x="0" y="0"/>
              <a:chExt cx="2305374" cy="1947883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Прямокутник 17"/>
              <p:cNvSpPr/>
              <p:nvPr/>
            </p:nvSpPr>
            <p:spPr>
              <a:xfrm>
                <a:off x="733910" y="533462"/>
                <a:ext cx="752417" cy="9850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О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Прямокутник 15"/>
            <p:cNvSpPr/>
            <p:nvPr/>
          </p:nvSpPr>
          <p:spPr>
            <a:xfrm>
              <a:off x="857224" y="1357298"/>
              <a:ext cx="611522" cy="9850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увати 18"/>
          <p:cNvGrpSpPr/>
          <p:nvPr/>
        </p:nvGrpSpPr>
        <p:grpSpPr>
          <a:xfrm>
            <a:off x="4643438" y="0"/>
            <a:ext cx="2233936" cy="2153066"/>
            <a:chOff x="0" y="0"/>
            <a:chExt cx="2305374" cy="2376405"/>
          </a:xfrm>
        </p:grpSpPr>
        <p:grpSp>
          <p:nvGrpSpPr>
            <p:cNvPr id="20" name="Групувати 5"/>
            <p:cNvGrpSpPr/>
            <p:nvPr/>
          </p:nvGrpSpPr>
          <p:grpSpPr>
            <a:xfrm>
              <a:off x="0" y="0"/>
              <a:ext cx="2305374" cy="1947883"/>
              <a:chOff x="0" y="0"/>
              <a:chExt cx="2305374" cy="1947883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Прямокутник 22"/>
              <p:cNvSpPr/>
              <p:nvPr/>
            </p:nvSpPr>
            <p:spPr>
              <a:xfrm>
                <a:off x="857224" y="500042"/>
                <a:ext cx="597521" cy="101910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В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" name="Прямокутник 20"/>
            <p:cNvSpPr/>
            <p:nvPr/>
          </p:nvSpPr>
          <p:spPr>
            <a:xfrm>
              <a:off x="857224" y="1357297"/>
              <a:ext cx="552856" cy="10191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3428992" y="142852"/>
            <a:ext cx="2343155" cy="2294788"/>
            <a:chOff x="-70286" y="0"/>
            <a:chExt cx="2305374" cy="2271094"/>
          </a:xfrm>
        </p:grpSpPr>
        <p:grpSp>
          <p:nvGrpSpPr>
            <p:cNvPr id="25" name="Групувати 5"/>
            <p:cNvGrpSpPr/>
            <p:nvPr/>
          </p:nvGrpSpPr>
          <p:grpSpPr>
            <a:xfrm>
              <a:off x="-70286" y="0"/>
              <a:ext cx="2305374" cy="1947883"/>
              <a:chOff x="-70286" y="0"/>
              <a:chExt cx="2305374" cy="1947883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70286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Прямокутник 27"/>
              <p:cNvSpPr/>
              <p:nvPr/>
            </p:nvSpPr>
            <p:spPr>
              <a:xfrm>
                <a:off x="857224" y="500042"/>
                <a:ext cx="369371" cy="9137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І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" name="Прямокутник 25"/>
            <p:cNvSpPr/>
            <p:nvPr/>
          </p:nvSpPr>
          <p:spPr>
            <a:xfrm>
              <a:off x="857224" y="1357298"/>
              <a:ext cx="527086" cy="9137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5857884" y="285728"/>
            <a:ext cx="2305374" cy="2280628"/>
            <a:chOff x="0" y="0"/>
            <a:chExt cx="2305374" cy="2280628"/>
          </a:xfrm>
        </p:grpSpPr>
        <p:grpSp>
          <p:nvGrpSpPr>
            <p:cNvPr id="30" name="Групувати 5"/>
            <p:cNvGrpSpPr/>
            <p:nvPr/>
          </p:nvGrpSpPr>
          <p:grpSpPr>
            <a:xfrm>
              <a:off x="0" y="0"/>
              <a:ext cx="2305374" cy="1947883"/>
              <a:chOff x="0" y="0"/>
              <a:chExt cx="2305374" cy="1947883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Прямокутник 32"/>
              <p:cNvSpPr/>
              <p:nvPr/>
            </p:nvSpPr>
            <p:spPr>
              <a:xfrm>
                <a:off x="857224" y="500042"/>
                <a:ext cx="4908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Г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Прямокутник 30"/>
            <p:cNvSpPr/>
            <p:nvPr/>
          </p:nvSpPr>
          <p:spPr>
            <a:xfrm>
              <a:off x="857224" y="135729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увати 33"/>
          <p:cNvGrpSpPr/>
          <p:nvPr/>
        </p:nvGrpSpPr>
        <p:grpSpPr>
          <a:xfrm>
            <a:off x="7195848" y="0"/>
            <a:ext cx="1948152" cy="2153095"/>
            <a:chOff x="-142908" y="0"/>
            <a:chExt cx="2305374" cy="2376382"/>
          </a:xfrm>
        </p:grpSpPr>
        <p:grpSp>
          <p:nvGrpSpPr>
            <p:cNvPr id="35" name="Групувати 5"/>
            <p:cNvGrpSpPr/>
            <p:nvPr/>
          </p:nvGrpSpPr>
          <p:grpSpPr>
            <a:xfrm>
              <a:off x="-142908" y="0"/>
              <a:ext cx="2305374" cy="1947883"/>
              <a:chOff x="-142908" y="0"/>
              <a:chExt cx="2305374" cy="1947883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908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Прямокутник 37"/>
              <p:cNvSpPr/>
              <p:nvPr/>
            </p:nvSpPr>
            <p:spPr>
              <a:xfrm>
                <a:off x="857224" y="500042"/>
                <a:ext cx="723113" cy="1019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А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6" name="Прямокутник 35"/>
            <p:cNvSpPr/>
            <p:nvPr/>
          </p:nvSpPr>
          <p:spPr>
            <a:xfrm>
              <a:off x="857224" y="1357298"/>
              <a:ext cx="633957" cy="1019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увати 38"/>
          <p:cNvGrpSpPr/>
          <p:nvPr/>
        </p:nvGrpSpPr>
        <p:grpSpPr>
          <a:xfrm>
            <a:off x="-428660" y="2857496"/>
            <a:ext cx="1948152" cy="2153095"/>
            <a:chOff x="-142908" y="0"/>
            <a:chExt cx="2305374" cy="2376382"/>
          </a:xfrm>
        </p:grpSpPr>
        <p:grpSp>
          <p:nvGrpSpPr>
            <p:cNvPr id="40" name="Групувати 5"/>
            <p:cNvGrpSpPr/>
            <p:nvPr/>
          </p:nvGrpSpPr>
          <p:grpSpPr>
            <a:xfrm>
              <a:off x="-142908" y="0"/>
              <a:ext cx="2305374" cy="1947883"/>
              <a:chOff x="-142908" y="0"/>
              <a:chExt cx="2305374" cy="1947883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908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Прямокутник 42"/>
              <p:cNvSpPr/>
              <p:nvPr/>
            </p:nvSpPr>
            <p:spPr>
              <a:xfrm>
                <a:off x="857224" y="500042"/>
                <a:ext cx="687070" cy="1019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К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1" name="Прямокутник 40"/>
            <p:cNvSpPr/>
            <p:nvPr/>
          </p:nvSpPr>
          <p:spPr>
            <a:xfrm>
              <a:off x="857224" y="1357298"/>
              <a:ext cx="633957" cy="1019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увати 43"/>
          <p:cNvGrpSpPr/>
          <p:nvPr/>
        </p:nvGrpSpPr>
        <p:grpSpPr>
          <a:xfrm>
            <a:off x="1785918" y="2857496"/>
            <a:ext cx="1948152" cy="2137776"/>
            <a:chOff x="-142908" y="0"/>
            <a:chExt cx="2305374" cy="2359474"/>
          </a:xfrm>
        </p:grpSpPr>
        <p:grpSp>
          <p:nvGrpSpPr>
            <p:cNvPr id="45" name="Групувати 5"/>
            <p:cNvGrpSpPr/>
            <p:nvPr/>
          </p:nvGrpSpPr>
          <p:grpSpPr>
            <a:xfrm>
              <a:off x="-142908" y="0"/>
              <a:ext cx="2305374" cy="1947883"/>
              <a:chOff x="-142908" y="0"/>
              <a:chExt cx="2305374" cy="1947883"/>
            </a:xfrm>
          </p:grpSpPr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908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Прямокутник 47"/>
              <p:cNvSpPr/>
              <p:nvPr/>
            </p:nvSpPr>
            <p:spPr>
              <a:xfrm>
                <a:off x="702464" y="473079"/>
                <a:ext cx="780021" cy="1019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О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6" name="Прямокутник 45"/>
            <p:cNvSpPr/>
            <p:nvPr/>
          </p:nvSpPr>
          <p:spPr>
            <a:xfrm>
              <a:off x="702464" y="1340390"/>
              <a:ext cx="1049385" cy="1019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увати 48"/>
          <p:cNvGrpSpPr/>
          <p:nvPr/>
        </p:nvGrpSpPr>
        <p:grpSpPr>
          <a:xfrm>
            <a:off x="714348" y="2857496"/>
            <a:ext cx="1948152" cy="2153095"/>
            <a:chOff x="-142908" y="0"/>
            <a:chExt cx="2305374" cy="2376382"/>
          </a:xfrm>
        </p:grpSpPr>
        <p:grpSp>
          <p:nvGrpSpPr>
            <p:cNvPr id="50" name="Групувати 5"/>
            <p:cNvGrpSpPr/>
            <p:nvPr/>
          </p:nvGrpSpPr>
          <p:grpSpPr>
            <a:xfrm>
              <a:off x="-142908" y="0"/>
              <a:ext cx="2305374" cy="1947883"/>
              <a:chOff x="-142908" y="0"/>
              <a:chExt cx="2305374" cy="1947883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908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Прямокутник 52"/>
              <p:cNvSpPr/>
              <p:nvPr/>
            </p:nvSpPr>
            <p:spPr>
              <a:xfrm>
                <a:off x="857225" y="500042"/>
                <a:ext cx="780021" cy="1019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О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Прямокутник 50"/>
            <p:cNvSpPr/>
            <p:nvPr/>
          </p:nvSpPr>
          <p:spPr>
            <a:xfrm>
              <a:off x="857224" y="1357298"/>
              <a:ext cx="633957" cy="1019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увати 53"/>
          <p:cNvGrpSpPr/>
          <p:nvPr/>
        </p:nvGrpSpPr>
        <p:grpSpPr>
          <a:xfrm>
            <a:off x="2928926" y="2928934"/>
            <a:ext cx="1948152" cy="2137776"/>
            <a:chOff x="-142907" y="0"/>
            <a:chExt cx="2305374" cy="2359474"/>
          </a:xfrm>
        </p:grpSpPr>
        <p:grpSp>
          <p:nvGrpSpPr>
            <p:cNvPr id="55" name="Групувати 5"/>
            <p:cNvGrpSpPr/>
            <p:nvPr/>
          </p:nvGrpSpPr>
          <p:grpSpPr>
            <a:xfrm>
              <a:off x="-142907" y="0"/>
              <a:ext cx="2305374" cy="1947882"/>
              <a:chOff x="-142907" y="0"/>
              <a:chExt cx="2305374" cy="1947882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907" y="0"/>
                <a:ext cx="2305374" cy="1947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Прямокутник 57"/>
              <p:cNvSpPr/>
              <p:nvPr/>
            </p:nvSpPr>
            <p:spPr>
              <a:xfrm>
                <a:off x="857224" y="500042"/>
                <a:ext cx="662411" cy="1019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Р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6" name="Прямокутник 55"/>
            <p:cNvSpPr/>
            <p:nvPr/>
          </p:nvSpPr>
          <p:spPr>
            <a:xfrm>
              <a:off x="533390" y="1340390"/>
              <a:ext cx="1049385" cy="1019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увати 58"/>
          <p:cNvGrpSpPr/>
          <p:nvPr/>
        </p:nvGrpSpPr>
        <p:grpSpPr>
          <a:xfrm>
            <a:off x="4071934" y="2928934"/>
            <a:ext cx="1948152" cy="2137776"/>
            <a:chOff x="-142908" y="0"/>
            <a:chExt cx="2305374" cy="2359474"/>
          </a:xfrm>
        </p:grpSpPr>
        <p:grpSp>
          <p:nvGrpSpPr>
            <p:cNvPr id="60" name="Групувати 5"/>
            <p:cNvGrpSpPr/>
            <p:nvPr/>
          </p:nvGrpSpPr>
          <p:grpSpPr>
            <a:xfrm>
              <a:off x="-142908" y="0"/>
              <a:ext cx="2305374" cy="1947883"/>
              <a:chOff x="-142908" y="0"/>
              <a:chExt cx="2305374" cy="1947883"/>
            </a:xfrm>
          </p:grpSpPr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908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Прямокутник 62"/>
              <p:cNvSpPr/>
              <p:nvPr/>
            </p:nvSpPr>
            <p:spPr>
              <a:xfrm>
                <a:off x="857224" y="500042"/>
                <a:ext cx="685174" cy="1019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В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1" name="Прямокутник 60"/>
            <p:cNvSpPr/>
            <p:nvPr/>
          </p:nvSpPr>
          <p:spPr>
            <a:xfrm>
              <a:off x="617927" y="1340390"/>
              <a:ext cx="1049385" cy="1019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увати 63"/>
          <p:cNvGrpSpPr/>
          <p:nvPr/>
        </p:nvGrpSpPr>
        <p:grpSpPr>
          <a:xfrm>
            <a:off x="5214942" y="2928934"/>
            <a:ext cx="1948152" cy="2153095"/>
            <a:chOff x="-58371" y="0"/>
            <a:chExt cx="2305374" cy="2376382"/>
          </a:xfrm>
        </p:grpSpPr>
        <p:grpSp>
          <p:nvGrpSpPr>
            <p:cNvPr id="65" name="Групувати 5"/>
            <p:cNvGrpSpPr/>
            <p:nvPr/>
          </p:nvGrpSpPr>
          <p:grpSpPr>
            <a:xfrm>
              <a:off x="-58371" y="0"/>
              <a:ext cx="2305374" cy="1947883"/>
              <a:chOff x="-58371" y="0"/>
              <a:chExt cx="2305374" cy="1947883"/>
            </a:xfrm>
          </p:grpSpPr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58371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Прямокутник 67"/>
              <p:cNvSpPr/>
              <p:nvPr/>
            </p:nvSpPr>
            <p:spPr>
              <a:xfrm>
                <a:off x="702464" y="473079"/>
                <a:ext cx="742083" cy="1019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Л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6" name="Прямокутник 65"/>
            <p:cNvSpPr/>
            <p:nvPr/>
          </p:nvSpPr>
          <p:spPr>
            <a:xfrm>
              <a:off x="857224" y="1357298"/>
              <a:ext cx="1049385" cy="1019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Групувати 68"/>
          <p:cNvGrpSpPr/>
          <p:nvPr/>
        </p:nvGrpSpPr>
        <p:grpSpPr>
          <a:xfrm>
            <a:off x="6357950" y="2857496"/>
            <a:ext cx="1948152" cy="2137776"/>
            <a:chOff x="-58371" y="0"/>
            <a:chExt cx="2305374" cy="2359474"/>
          </a:xfrm>
        </p:grpSpPr>
        <p:grpSp>
          <p:nvGrpSpPr>
            <p:cNvPr id="70" name="Групувати 5"/>
            <p:cNvGrpSpPr/>
            <p:nvPr/>
          </p:nvGrpSpPr>
          <p:grpSpPr>
            <a:xfrm>
              <a:off x="-58371" y="0"/>
              <a:ext cx="2305374" cy="1947883"/>
              <a:chOff x="-58371" y="0"/>
              <a:chExt cx="2305374" cy="1947883"/>
            </a:xfrm>
          </p:grpSpPr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58371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" name="Прямокутник 72"/>
              <p:cNvSpPr/>
              <p:nvPr/>
            </p:nvSpPr>
            <p:spPr>
              <a:xfrm>
                <a:off x="857224" y="500042"/>
                <a:ext cx="723113" cy="1019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А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1" name="Прямокутник 70"/>
            <p:cNvSpPr/>
            <p:nvPr/>
          </p:nvSpPr>
          <p:spPr>
            <a:xfrm>
              <a:off x="702464" y="1340390"/>
              <a:ext cx="1049385" cy="1019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74" name="Групувати 73"/>
          <p:cNvGrpSpPr/>
          <p:nvPr/>
        </p:nvGrpSpPr>
        <p:grpSpPr>
          <a:xfrm>
            <a:off x="7500958" y="2928934"/>
            <a:ext cx="1948152" cy="2209214"/>
            <a:chOff x="-142908" y="0"/>
            <a:chExt cx="2305374" cy="2438321"/>
          </a:xfrm>
        </p:grpSpPr>
        <p:grpSp>
          <p:nvGrpSpPr>
            <p:cNvPr id="75" name="Групувати 5"/>
            <p:cNvGrpSpPr/>
            <p:nvPr/>
          </p:nvGrpSpPr>
          <p:grpSpPr>
            <a:xfrm>
              <a:off x="-142908" y="0"/>
              <a:ext cx="2305374" cy="1947883"/>
              <a:chOff x="-142908" y="0"/>
              <a:chExt cx="2305374" cy="1947883"/>
            </a:xfrm>
          </p:grpSpPr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908" y="0"/>
                <a:ext cx="2305374" cy="194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Прямокутник 77"/>
              <p:cNvSpPr/>
              <p:nvPr/>
            </p:nvSpPr>
            <p:spPr>
              <a:xfrm>
                <a:off x="857224" y="500042"/>
                <a:ext cx="626368" cy="1019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uk-UA" sz="5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Е</a:t>
                </a:r>
                <a:endParaRPr lang="uk-UA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6" name="Прямокутник 75"/>
            <p:cNvSpPr/>
            <p:nvPr/>
          </p:nvSpPr>
          <p:spPr>
            <a:xfrm>
              <a:off x="667487" y="1419237"/>
              <a:ext cx="1049385" cy="10190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</a:t>
              </a:r>
              <a:endPara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16441 0.2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3351 0.2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606 0.1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9809 0.17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4202 0.224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88889E-6 L 0.11024 0.23102 " pathEditMode="relative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03704E-6 L -0.02361 0.25209 " pathEditMode="relative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19953 " pathEditMode="relative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00052 0.199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13143 0.190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1163 0.200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16893 0.18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9289 0.174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23958 0.179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0781 0.190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1428750" cy="1085850"/>
          </a:xfrm>
          <a:prstGeom prst="rect">
            <a:avLst/>
          </a:prstGeom>
          <a:noFill/>
        </p:spPr>
      </p:pic>
      <p:pic>
        <p:nvPicPr>
          <p:cNvPr id="38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1428750" cy="1085850"/>
          </a:xfrm>
          <a:prstGeom prst="rect">
            <a:avLst/>
          </a:prstGeom>
          <a:noFill/>
        </p:spPr>
      </p:pic>
      <p:pic>
        <p:nvPicPr>
          <p:cNvPr id="39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1428750" cy="1085850"/>
          </a:xfrm>
          <a:prstGeom prst="rect">
            <a:avLst/>
          </a:prstGeom>
          <a:noFill/>
        </p:spPr>
      </p:pic>
      <p:pic>
        <p:nvPicPr>
          <p:cNvPr id="40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357298"/>
            <a:ext cx="1428750" cy="1085850"/>
          </a:xfrm>
          <a:prstGeom prst="rect">
            <a:avLst/>
          </a:prstGeom>
          <a:noFill/>
        </p:spPr>
      </p:pic>
      <p:pic>
        <p:nvPicPr>
          <p:cNvPr id="41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1428750" cy="1085850"/>
          </a:xfrm>
          <a:prstGeom prst="rect">
            <a:avLst/>
          </a:prstGeom>
          <a:noFill/>
        </p:spPr>
      </p:pic>
      <p:pic>
        <p:nvPicPr>
          <p:cNvPr id="42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1428750" cy="1085850"/>
          </a:xfrm>
          <a:prstGeom prst="rect">
            <a:avLst/>
          </a:prstGeom>
          <a:noFill/>
        </p:spPr>
      </p:pic>
      <p:pic>
        <p:nvPicPr>
          <p:cNvPr id="43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1428750" cy="1085850"/>
          </a:xfrm>
          <a:prstGeom prst="rect">
            <a:avLst/>
          </a:prstGeom>
          <a:noFill/>
        </p:spPr>
      </p:pic>
      <p:pic>
        <p:nvPicPr>
          <p:cNvPr id="44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357298"/>
            <a:ext cx="1428750" cy="1085850"/>
          </a:xfrm>
          <a:prstGeom prst="rect">
            <a:avLst/>
          </a:prstGeom>
          <a:noFill/>
        </p:spPr>
      </p:pic>
      <p:pic>
        <p:nvPicPr>
          <p:cNvPr id="45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04"/>
            <a:ext cx="1428750" cy="1085850"/>
          </a:xfrm>
          <a:prstGeom prst="rect">
            <a:avLst/>
          </a:prstGeom>
          <a:noFill/>
        </p:spPr>
      </p:pic>
      <p:pic>
        <p:nvPicPr>
          <p:cNvPr id="46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428736"/>
            <a:ext cx="1428750" cy="1085850"/>
          </a:xfrm>
          <a:prstGeom prst="rect">
            <a:avLst/>
          </a:prstGeom>
          <a:noFill/>
        </p:spPr>
      </p:pic>
      <p:pic>
        <p:nvPicPr>
          <p:cNvPr id="56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000372"/>
            <a:ext cx="1643074" cy="1568390"/>
          </a:xfrm>
          <a:prstGeom prst="rect">
            <a:avLst/>
          </a:prstGeom>
          <a:noFill/>
        </p:spPr>
      </p:pic>
      <p:pic>
        <p:nvPicPr>
          <p:cNvPr id="57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714752"/>
            <a:ext cx="1660068" cy="1584612"/>
          </a:xfrm>
          <a:prstGeom prst="rect">
            <a:avLst/>
          </a:prstGeom>
          <a:noFill/>
        </p:spPr>
      </p:pic>
      <p:pic>
        <p:nvPicPr>
          <p:cNvPr id="58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1571636" cy="1500199"/>
          </a:xfrm>
          <a:prstGeom prst="rect">
            <a:avLst/>
          </a:prstGeom>
          <a:noFill/>
        </p:spPr>
      </p:pic>
      <p:sp>
        <p:nvSpPr>
          <p:cNvPr id="59" name="Прямокутник 58"/>
          <p:cNvSpPr/>
          <p:nvPr/>
        </p:nvSpPr>
        <p:spPr>
          <a:xfrm>
            <a:off x="3357554" y="5357826"/>
            <a:ext cx="699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+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0" name="Округлений прямокутник 59"/>
          <p:cNvSpPr/>
          <p:nvPr/>
        </p:nvSpPr>
        <p:spPr>
          <a:xfrm>
            <a:off x="4143372" y="5429264"/>
            <a:ext cx="1000132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кутник 60"/>
          <p:cNvSpPr/>
          <p:nvPr/>
        </p:nvSpPr>
        <p:spPr>
          <a:xfrm>
            <a:off x="4071934" y="535782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857496"/>
            <a:ext cx="1660068" cy="1584612"/>
          </a:xfrm>
          <a:prstGeom prst="rect">
            <a:avLst/>
          </a:prstGeom>
          <a:noFill/>
        </p:spPr>
      </p:pic>
      <p:sp>
        <p:nvSpPr>
          <p:cNvPr id="20" name="Округлений прямокутник 19"/>
          <p:cNvSpPr/>
          <p:nvPr/>
        </p:nvSpPr>
        <p:spPr>
          <a:xfrm>
            <a:off x="2571736" y="5357826"/>
            <a:ext cx="1000132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кутник 20"/>
          <p:cNvSpPr/>
          <p:nvPr/>
        </p:nvSpPr>
        <p:spPr>
          <a:xfrm>
            <a:off x="2571736" y="535782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2712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857628"/>
            <a:ext cx="1571636" cy="1500199"/>
          </a:xfrm>
          <a:prstGeom prst="rect">
            <a:avLst/>
          </a:prstGeom>
          <a:noFill/>
        </p:spPr>
      </p:pic>
      <p:pic>
        <p:nvPicPr>
          <p:cNvPr id="23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929066"/>
            <a:ext cx="1660068" cy="15846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 января - Куда пойти в новогодние праздники. - Большой 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8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риключения - смотреть мультфильмы бесплатно онлайн без рег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Презентации PowerPoint: природа - скачать бесплатные презентации - Меню сайта - Бесплатные презентации, физминутки, скачать пре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5784" name="Picture 8" descr="Ship and boat Корабль и лодка - Набор элементов для коллажей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1546"/>
            <a:ext cx="3376597" cy="3135001"/>
          </a:xfrm>
          <a:prstGeom prst="rect">
            <a:avLst/>
          </a:prstGeom>
          <a:noFill/>
        </p:spPr>
      </p:pic>
      <p:pic>
        <p:nvPicPr>
          <p:cNvPr id="6" name="Picture 8" descr="Ship and boat Корабль и лодка - Набор элементов для коллажей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57430"/>
            <a:ext cx="3376597" cy="3135001"/>
          </a:xfrm>
          <a:prstGeom prst="rect">
            <a:avLst/>
          </a:prstGeom>
          <a:noFill/>
        </p:spPr>
      </p:pic>
      <p:pic>
        <p:nvPicPr>
          <p:cNvPr id="7" name="Picture 8" descr="Ship and boat Корабль и лодка - Набор элементов для коллажей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14686"/>
            <a:ext cx="3376597" cy="313500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714612" y="3071810"/>
            <a:ext cx="1214446" cy="8572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solidFill>
                  <a:schemeClr val="tx1"/>
                </a:solidFill>
              </a:rPr>
              <a:t>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86446" y="4357694"/>
            <a:ext cx="1214446" cy="8572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solidFill>
                  <a:schemeClr val="tx1"/>
                </a:solidFill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43174" y="5286388"/>
            <a:ext cx="1214446" cy="8572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Презентации PowerPoint: природа - скачать бесплатные презентации - Меню сайта - Бесплатные презентации, физминутки, скачать пре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Ship and boat Корабль и лодка - Набор элементов для коллажей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14686"/>
            <a:ext cx="3376597" cy="3135001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643174" y="5286388"/>
            <a:ext cx="1214446" cy="8572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нежная королева фото и кадры из фильма - С Фото из фильм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Размышления об осколках кривого зеркала и осознании себя Интерпретация притч Творч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Моя любимая дача 2009 год ( продолжение следует) Страна Маст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нежная корол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540" cy="6858000"/>
          </a:xfrm>
          <a:prstGeom prst="rect">
            <a:avLst/>
          </a:prstGeom>
          <a:noFill/>
        </p:spPr>
      </p:pic>
      <p:pic>
        <p:nvPicPr>
          <p:cNvPr id="1026" name="Picture 2" descr="Чистка лошад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28670"/>
            <a:ext cx="3143272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5000628" y="1928802"/>
            <a:ext cx="14446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uk-U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214810" y="4143380"/>
            <a:ext cx="354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ес.        од.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428992" y="371475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uk-UA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857884" y="371475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uk-UA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5-кутна зірка 7"/>
          <p:cNvSpPr/>
          <p:nvPr/>
        </p:nvSpPr>
        <p:spPr>
          <a:xfrm>
            <a:off x="3000364" y="3571876"/>
            <a:ext cx="1714512" cy="1714512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утна зірка 8"/>
          <p:cNvSpPr/>
          <p:nvPr/>
        </p:nvSpPr>
        <p:spPr>
          <a:xfrm>
            <a:off x="5357818" y="3571876"/>
            <a:ext cx="1714512" cy="1714512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Все публикации пользователя rc.yz &quot; ALLDAY - народный сайт 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714480" y="642918"/>
            <a:ext cx="402706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Снігова </a:t>
            </a:r>
          </a:p>
          <a:p>
            <a:pPr algn="ctr"/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Королева</a:t>
            </a:r>
            <a:endParaRPr lang="uk-UA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нежная королева. Русский трейлер - Смотреть мультфильмы онлайн на multix-onlin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1438" y="279400"/>
            <a:ext cx="22606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500" y="4595813"/>
            <a:ext cx="230822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6200" y="2360613"/>
            <a:ext cx="22812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72330" y="142852"/>
            <a:ext cx="12795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1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&gt;</a:t>
            </a:r>
            <a:endParaRPr lang="ru-RU" sz="11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Горизонтальний сувій 13"/>
          <p:cNvSpPr/>
          <p:nvPr/>
        </p:nvSpPr>
        <p:spPr>
          <a:xfrm>
            <a:off x="642910" y="2357430"/>
            <a:ext cx="5786478" cy="321471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</a:rPr>
              <a:t>12     14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00892" y="2285992"/>
            <a:ext cx="12795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1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&lt;</a:t>
            </a:r>
            <a:endParaRPr lang="ru-RU" sz="11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72330" y="4500570"/>
            <a:ext cx="12795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1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=</a:t>
            </a:r>
            <a:endParaRPr lang="ru-RU" sz="11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3357554" y="3071810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&lt;</a:t>
            </a:r>
            <a:endParaRPr lang="uk-U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3525" y="271463"/>
            <a:ext cx="45513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0.03148 L 0.28039 0.327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1438" y="279400"/>
            <a:ext cx="22606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500" y="4595813"/>
            <a:ext cx="230822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6200" y="2360613"/>
            <a:ext cx="22812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72330" y="142852"/>
            <a:ext cx="12795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1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&gt;</a:t>
            </a:r>
            <a:endParaRPr lang="ru-RU" sz="11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Горизонтальний сувій 13"/>
          <p:cNvSpPr/>
          <p:nvPr/>
        </p:nvSpPr>
        <p:spPr>
          <a:xfrm>
            <a:off x="642910" y="2357430"/>
            <a:ext cx="5786478" cy="321471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</a:rPr>
              <a:t>16     11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00892" y="2285992"/>
            <a:ext cx="12795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1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&lt;</a:t>
            </a:r>
            <a:endParaRPr lang="ru-RU" sz="11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72330" y="4500570"/>
            <a:ext cx="12795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1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=</a:t>
            </a:r>
            <a:endParaRPr lang="ru-RU" sz="11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3357554" y="3071810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  <a:endParaRPr lang="uk-U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3525" y="271463"/>
            <a:ext cx="45513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0.03148 L 0.304 0.033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1438" y="279400"/>
            <a:ext cx="22606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500" y="4595813"/>
            <a:ext cx="230822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6200" y="2360613"/>
            <a:ext cx="22812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72330" y="142852"/>
            <a:ext cx="12795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1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&gt;</a:t>
            </a:r>
            <a:endParaRPr lang="ru-RU" sz="11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Горизонтальний сувій 13"/>
          <p:cNvSpPr/>
          <p:nvPr/>
        </p:nvSpPr>
        <p:spPr>
          <a:xfrm>
            <a:off x="642910" y="2357430"/>
            <a:ext cx="5786478" cy="321471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</a:rPr>
              <a:t>17     19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00892" y="2285992"/>
            <a:ext cx="12795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1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&lt;</a:t>
            </a:r>
            <a:endParaRPr lang="ru-RU" sz="11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72330" y="4500570"/>
            <a:ext cx="12795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1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=</a:t>
            </a:r>
            <a:endParaRPr lang="ru-RU" sz="11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3357554" y="3071810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&lt;</a:t>
            </a:r>
            <a:endParaRPr lang="uk-U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3525" y="271463"/>
            <a:ext cx="45513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0.03148 L 0.28039 0.327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Сказочный фон - Ольга Васильевна Смирн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ертикальний сувій 3"/>
          <p:cNvSpPr/>
          <p:nvPr/>
        </p:nvSpPr>
        <p:spPr>
          <a:xfrm>
            <a:off x="500034" y="1857364"/>
            <a:ext cx="2428892" cy="2000264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</a:rPr>
              <a:t>10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28662" y="5643578"/>
            <a:ext cx="724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Каліграфічна хвилинка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Сказочный за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928662" y="1643050"/>
            <a:ext cx="2357454" cy="46434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івнобедрений трикутник 2"/>
          <p:cNvSpPr/>
          <p:nvPr/>
        </p:nvSpPr>
        <p:spPr>
          <a:xfrm>
            <a:off x="857224" y="642918"/>
            <a:ext cx="2643206" cy="100013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кутник 3"/>
          <p:cNvSpPr/>
          <p:nvPr/>
        </p:nvSpPr>
        <p:spPr>
          <a:xfrm>
            <a:off x="1714480" y="164305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714480" y="292893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643042" y="457200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786182" y="2928934"/>
            <a:ext cx="14221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+3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9" name="Пряма зі стрілкою 8"/>
          <p:cNvCxnSpPr/>
          <p:nvPr/>
        </p:nvCxnSpPr>
        <p:spPr>
          <a:xfrm>
            <a:off x="5357818" y="214311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>
            <a:off x="5357818" y="357187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5214942" y="507207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кутник 12"/>
          <p:cNvSpPr/>
          <p:nvPr/>
        </p:nvSpPr>
        <p:spPr>
          <a:xfrm>
            <a:off x="7143768" y="114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uk-UA" sz="96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215206" y="278605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uk-UA" sz="96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7215206" y="435769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uk-UA" sz="96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9090" name="Picture 2" descr="15bg - Personal Express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55" y="714356"/>
            <a:ext cx="2928945" cy="2343156"/>
          </a:xfrm>
          <a:prstGeom prst="rect">
            <a:avLst/>
          </a:prstGeom>
          <a:noFill/>
        </p:spPr>
      </p:pic>
      <p:pic>
        <p:nvPicPr>
          <p:cNvPr id="18" name="Picture 2" descr="15bg - Personal Express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55" y="3857628"/>
            <a:ext cx="2928945" cy="2343156"/>
          </a:xfrm>
          <a:prstGeom prst="rect">
            <a:avLst/>
          </a:prstGeom>
          <a:noFill/>
        </p:spPr>
      </p:pic>
      <p:pic>
        <p:nvPicPr>
          <p:cNvPr id="89092" name="Picture 4" descr="Оранжево-зеленая бабо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92" y="2071678"/>
            <a:ext cx="2333608" cy="2235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928662" y="1643050"/>
            <a:ext cx="2357454" cy="46434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івнобедрений трикутник 2"/>
          <p:cNvSpPr/>
          <p:nvPr/>
        </p:nvSpPr>
        <p:spPr>
          <a:xfrm>
            <a:off x="857224" y="642918"/>
            <a:ext cx="2643206" cy="100013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кутник 3"/>
          <p:cNvSpPr/>
          <p:nvPr/>
        </p:nvSpPr>
        <p:spPr>
          <a:xfrm>
            <a:off x="1357290" y="1643050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714480" y="292893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643042" y="457200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786182" y="2928934"/>
            <a:ext cx="11849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-4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9" name="Пряма зі стрілкою 8"/>
          <p:cNvCxnSpPr/>
          <p:nvPr/>
        </p:nvCxnSpPr>
        <p:spPr>
          <a:xfrm>
            <a:off x="5072066" y="214311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>
            <a:off x="5214942" y="364331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5286380" y="514351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кутник 12"/>
          <p:cNvSpPr/>
          <p:nvPr/>
        </p:nvSpPr>
        <p:spPr>
          <a:xfrm>
            <a:off x="7143768" y="114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uk-UA" sz="96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215206" y="278605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uk-UA" sz="96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7215206" y="435769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uk-UA" sz="96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8066" name="Picture 2" descr="Красивые 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214422"/>
            <a:ext cx="1524000" cy="1438275"/>
          </a:xfrm>
          <a:prstGeom prst="rect">
            <a:avLst/>
          </a:prstGeom>
          <a:noFill/>
        </p:spPr>
      </p:pic>
      <p:pic>
        <p:nvPicPr>
          <p:cNvPr id="18" name="Picture 2" descr="Красивые 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429132"/>
            <a:ext cx="1524000" cy="1438275"/>
          </a:xfrm>
          <a:prstGeom prst="rect">
            <a:avLst/>
          </a:prstGeom>
          <a:noFill/>
        </p:spPr>
      </p:pic>
      <p:pic>
        <p:nvPicPr>
          <p:cNvPr id="88068" name="Picture 4" descr="15bg - Personal Express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14554"/>
            <a:ext cx="3214697" cy="2571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Разное анимации смайлики gif картинки рисунки аватарки скача…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57562"/>
            <a:ext cx="2071702" cy="2784367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000100" y="49291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2000232" y="1285860"/>
            <a:ext cx="1749949" cy="1990703"/>
            <a:chOff x="2571736" y="1142984"/>
            <a:chExt cx="1749949" cy="1990703"/>
          </a:xfrm>
        </p:grpSpPr>
        <p:pic>
          <p:nvPicPr>
            <p:cNvPr id="92164" name="Picture 4" descr="За что мы любим лето. - Страница 2 - форум про Осташков, Селигер и отдых на Селигер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1142984"/>
              <a:ext cx="1749949" cy="1990703"/>
            </a:xfrm>
            <a:prstGeom prst="rect">
              <a:avLst/>
            </a:prstGeom>
            <a:noFill/>
          </p:spPr>
        </p:pic>
        <p:sp>
          <p:nvSpPr>
            <p:cNvPr id="5" name="Прямокутник 4"/>
            <p:cNvSpPr/>
            <p:nvPr/>
          </p:nvSpPr>
          <p:spPr>
            <a:xfrm>
              <a:off x="2714612" y="1214422"/>
              <a:ext cx="12314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5+3</a:t>
              </a:r>
              <a:endPara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увати 9"/>
          <p:cNvGrpSpPr/>
          <p:nvPr/>
        </p:nvGrpSpPr>
        <p:grpSpPr>
          <a:xfrm>
            <a:off x="5786446" y="1214422"/>
            <a:ext cx="1749949" cy="1990703"/>
            <a:chOff x="2571736" y="1142984"/>
            <a:chExt cx="1749949" cy="1990703"/>
          </a:xfrm>
        </p:grpSpPr>
        <p:pic>
          <p:nvPicPr>
            <p:cNvPr id="11" name="Picture 4" descr="За что мы любим лето. - Страница 2 - форум про Осташков, Селигер и отдых на Селигер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1142984"/>
              <a:ext cx="1749949" cy="1990703"/>
            </a:xfrm>
            <a:prstGeom prst="rect">
              <a:avLst/>
            </a:prstGeom>
            <a:noFill/>
          </p:spPr>
        </p:pic>
        <p:sp>
          <p:nvSpPr>
            <p:cNvPr id="12" name="Прямокутник 11"/>
            <p:cNvSpPr/>
            <p:nvPr/>
          </p:nvSpPr>
          <p:spPr>
            <a:xfrm>
              <a:off x="2714612" y="1214422"/>
              <a:ext cx="14494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10-3</a:t>
              </a:r>
              <a:endPara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увати 12"/>
          <p:cNvGrpSpPr/>
          <p:nvPr/>
        </p:nvGrpSpPr>
        <p:grpSpPr>
          <a:xfrm>
            <a:off x="7394051" y="2214554"/>
            <a:ext cx="1749949" cy="1990703"/>
            <a:chOff x="2571736" y="1142984"/>
            <a:chExt cx="1749949" cy="1990703"/>
          </a:xfrm>
        </p:grpSpPr>
        <p:pic>
          <p:nvPicPr>
            <p:cNvPr id="14" name="Picture 4" descr="За что мы любим лето. - Страница 2 - форум про Осташков, Селигер и отдых на Селигер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1142984"/>
              <a:ext cx="1749949" cy="1990703"/>
            </a:xfrm>
            <a:prstGeom prst="rect">
              <a:avLst/>
            </a:prstGeom>
            <a:noFill/>
          </p:spPr>
        </p:pic>
        <p:sp>
          <p:nvSpPr>
            <p:cNvPr id="15" name="Прямокутник 14"/>
            <p:cNvSpPr/>
            <p:nvPr/>
          </p:nvSpPr>
          <p:spPr>
            <a:xfrm>
              <a:off x="2714612" y="1214422"/>
              <a:ext cx="12314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4+3</a:t>
              </a:r>
              <a:endPara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увати 18"/>
          <p:cNvGrpSpPr/>
          <p:nvPr/>
        </p:nvGrpSpPr>
        <p:grpSpPr>
          <a:xfrm>
            <a:off x="3786182" y="3286124"/>
            <a:ext cx="1749949" cy="1990703"/>
            <a:chOff x="2571736" y="1142984"/>
            <a:chExt cx="1749949" cy="1990703"/>
          </a:xfrm>
        </p:grpSpPr>
        <p:pic>
          <p:nvPicPr>
            <p:cNvPr id="20" name="Picture 4" descr="За что мы любим лето. - Страница 2 - форум про Осташков, Селигер и отдых на Селигер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1142984"/>
              <a:ext cx="1749949" cy="1990703"/>
            </a:xfrm>
            <a:prstGeom prst="rect">
              <a:avLst/>
            </a:prstGeom>
            <a:noFill/>
          </p:spPr>
        </p:pic>
        <p:sp>
          <p:nvSpPr>
            <p:cNvPr id="21" name="Прямокутник 20"/>
            <p:cNvSpPr/>
            <p:nvPr/>
          </p:nvSpPr>
          <p:spPr>
            <a:xfrm>
              <a:off x="2714612" y="1214422"/>
              <a:ext cx="12314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5+2</a:t>
              </a:r>
              <a:endPara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4000496" y="1214422"/>
            <a:ext cx="1749949" cy="1990703"/>
            <a:chOff x="2571736" y="1142984"/>
            <a:chExt cx="1749949" cy="1990703"/>
          </a:xfrm>
        </p:grpSpPr>
        <p:pic>
          <p:nvPicPr>
            <p:cNvPr id="8" name="Picture 4" descr="За что мы любим лето. - Страница 2 - форум про Осташков, Селигер и отдых на Селигер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1142984"/>
              <a:ext cx="1749949" cy="1990703"/>
            </a:xfrm>
            <a:prstGeom prst="rect">
              <a:avLst/>
            </a:prstGeom>
            <a:noFill/>
          </p:spPr>
        </p:pic>
        <p:sp>
          <p:nvSpPr>
            <p:cNvPr id="9" name="Прямокутник 8"/>
            <p:cNvSpPr/>
            <p:nvPr/>
          </p:nvSpPr>
          <p:spPr>
            <a:xfrm>
              <a:off x="2714612" y="1214422"/>
              <a:ext cx="10983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9-1</a:t>
              </a:r>
              <a:endPara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2285984" y="3857628"/>
            <a:ext cx="1749949" cy="1990703"/>
            <a:chOff x="2571736" y="1142984"/>
            <a:chExt cx="1749949" cy="1990703"/>
          </a:xfrm>
        </p:grpSpPr>
        <p:pic>
          <p:nvPicPr>
            <p:cNvPr id="17" name="Picture 4" descr="За что мы любим лето. - Страница 2 - форум про Осташков, Селигер и отдых на Селигер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1142984"/>
              <a:ext cx="1749949" cy="1990703"/>
            </a:xfrm>
            <a:prstGeom prst="rect">
              <a:avLst/>
            </a:prstGeom>
            <a:noFill/>
          </p:spPr>
        </p:pic>
        <p:sp>
          <p:nvSpPr>
            <p:cNvPr id="18" name="Прямокутник 17"/>
            <p:cNvSpPr/>
            <p:nvPr/>
          </p:nvSpPr>
          <p:spPr>
            <a:xfrm>
              <a:off x="2714612" y="1214422"/>
              <a:ext cx="12314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6+2</a:t>
              </a:r>
              <a:endPara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увати 21"/>
          <p:cNvGrpSpPr/>
          <p:nvPr/>
        </p:nvGrpSpPr>
        <p:grpSpPr>
          <a:xfrm>
            <a:off x="5143504" y="4286256"/>
            <a:ext cx="1749949" cy="1990703"/>
            <a:chOff x="2571736" y="1142984"/>
            <a:chExt cx="1749949" cy="1990703"/>
          </a:xfrm>
        </p:grpSpPr>
        <p:pic>
          <p:nvPicPr>
            <p:cNvPr id="23" name="Picture 4" descr="За что мы любим лето. - Страница 2 - форум про Осташков, Селигер и отдых на Селигер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1142984"/>
              <a:ext cx="1749949" cy="1990703"/>
            </a:xfrm>
            <a:prstGeom prst="rect">
              <a:avLst/>
            </a:prstGeom>
            <a:noFill/>
          </p:spPr>
        </p:pic>
        <p:sp>
          <p:nvSpPr>
            <p:cNvPr id="24" name="Прямокутник 23"/>
            <p:cNvSpPr/>
            <p:nvPr/>
          </p:nvSpPr>
          <p:spPr>
            <a:xfrm>
              <a:off x="2714612" y="1214422"/>
              <a:ext cx="14494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10-2</a:t>
              </a:r>
              <a:endPara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увати 24"/>
          <p:cNvGrpSpPr/>
          <p:nvPr/>
        </p:nvGrpSpPr>
        <p:grpSpPr>
          <a:xfrm>
            <a:off x="7000892" y="4143380"/>
            <a:ext cx="1749949" cy="1990703"/>
            <a:chOff x="2571736" y="1142984"/>
            <a:chExt cx="1749949" cy="1990703"/>
          </a:xfrm>
        </p:grpSpPr>
        <p:pic>
          <p:nvPicPr>
            <p:cNvPr id="26" name="Picture 4" descr="За что мы любим лето. - Страница 2 - форум про Осташков, Селигер и отдых на Селигер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1142984"/>
              <a:ext cx="1749949" cy="1990703"/>
            </a:xfrm>
            <a:prstGeom prst="rect">
              <a:avLst/>
            </a:prstGeom>
            <a:noFill/>
          </p:spPr>
        </p:pic>
        <p:sp>
          <p:nvSpPr>
            <p:cNvPr id="27" name="Прямокутник 26"/>
            <p:cNvSpPr/>
            <p:nvPr/>
          </p:nvSpPr>
          <p:spPr>
            <a:xfrm>
              <a:off x="2714612" y="1214422"/>
              <a:ext cx="12314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7+1</a:t>
              </a:r>
              <a:endPara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18108 0.3675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41736 0.39885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0.05486 L -0.2316 0.02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52761 -0.03148 " pathEditMode="relative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44444E-6 L -0.74027 0.01042 " pathEditMode="relative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Снежная королева - Сборник мультфильмов (1948-1957/DVDRip) &quot; BazaFailov.Ru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643042" y="500042"/>
            <a:ext cx="638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фізкультхвилинка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Анимация цыпленок &quot; Пожелания Поздравления Знаки внимания Аним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72264" y="4000504"/>
            <a:ext cx="2001954" cy="2690798"/>
          </a:xfrm>
          <a:prstGeom prst="rect">
            <a:avLst/>
          </a:prstGeom>
          <a:noFill/>
        </p:spPr>
      </p:pic>
      <p:pic>
        <p:nvPicPr>
          <p:cNvPr id="5" name="Picture 2" descr="Анимация цыпленок &quot; Пожелания Поздравления Знаки внимания Аним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2001954" cy="2690798"/>
          </a:xfrm>
          <a:prstGeom prst="rect">
            <a:avLst/>
          </a:prstGeom>
          <a:noFill/>
        </p:spPr>
      </p:pic>
      <p:pic>
        <p:nvPicPr>
          <p:cNvPr id="6148" name="Picture 4" descr="Воздушные шарики картинки 4 gif анимации смайлики рисунки ав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786058"/>
            <a:ext cx="27717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нежная королева (Лев Атаманов) 1957 г., мультфильм, DVDRip &quot; NWCOD.COM - Самый популярный развлекательный портал Архангельс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57158" y="571480"/>
            <a:ext cx="3748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Полічіть від </a:t>
            </a:r>
          </a:p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до 20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7158" y="571480"/>
            <a:ext cx="3748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Полічіть від 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9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5720" y="571480"/>
            <a:ext cx="49829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Назвіть </a:t>
            </a:r>
            <a:r>
              <a:rPr lang="uk-UA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“сусідів”</a:t>
            </a:r>
            <a:endParaRPr lang="uk-UA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числа 11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42844" y="500042"/>
            <a:ext cx="56766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Назвіть попереднє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число до числа 19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2844" y="285728"/>
            <a:ext cx="56236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Назваіть</a:t>
            </a:r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наступне 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число до числа 14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Скачать мультфильм Снежная королева (1957) - Открытый торрент трекер Скачать торент с Fast torrent Скачать фильмы бесплатно без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92" cy="58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43042" y="5934670"/>
            <a:ext cx="5643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Північний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полюс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нежная корол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621781" cy="1643074"/>
          </a:xfrm>
          <a:prstGeom prst="rect">
            <a:avLst/>
          </a:prstGeom>
          <a:noFill/>
        </p:spPr>
      </p:pic>
      <p:pic>
        <p:nvPicPr>
          <p:cNvPr id="3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1621781" cy="1643074"/>
          </a:xfrm>
          <a:prstGeom prst="rect">
            <a:avLst/>
          </a:prstGeom>
          <a:noFill/>
        </p:spPr>
      </p:pic>
      <p:pic>
        <p:nvPicPr>
          <p:cNvPr id="4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1621781" cy="1643074"/>
          </a:xfrm>
          <a:prstGeom prst="rect">
            <a:avLst/>
          </a:prstGeom>
          <a:noFill/>
        </p:spPr>
      </p:pic>
      <p:pic>
        <p:nvPicPr>
          <p:cNvPr id="5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6"/>
            <a:ext cx="1621781" cy="1643074"/>
          </a:xfrm>
          <a:prstGeom prst="rect">
            <a:avLst/>
          </a:prstGeom>
          <a:noFill/>
        </p:spPr>
      </p:pic>
      <p:pic>
        <p:nvPicPr>
          <p:cNvPr id="6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00438"/>
            <a:ext cx="1621781" cy="1643074"/>
          </a:xfrm>
          <a:prstGeom prst="rect">
            <a:avLst/>
          </a:prstGeom>
          <a:noFill/>
        </p:spPr>
      </p:pic>
      <p:pic>
        <p:nvPicPr>
          <p:cNvPr id="7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1621781" cy="1643074"/>
          </a:xfrm>
          <a:prstGeom prst="rect">
            <a:avLst/>
          </a:prstGeom>
          <a:noFill/>
        </p:spPr>
      </p:pic>
      <p:pic>
        <p:nvPicPr>
          <p:cNvPr id="9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57364"/>
            <a:ext cx="1621781" cy="1643074"/>
          </a:xfrm>
          <a:prstGeom prst="rect">
            <a:avLst/>
          </a:prstGeom>
          <a:noFill/>
        </p:spPr>
      </p:pic>
      <p:pic>
        <p:nvPicPr>
          <p:cNvPr id="10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857364"/>
            <a:ext cx="1621781" cy="1643074"/>
          </a:xfrm>
          <a:prstGeom prst="rect">
            <a:avLst/>
          </a:prstGeom>
          <a:noFill/>
        </p:spPr>
      </p:pic>
      <p:pic>
        <p:nvPicPr>
          <p:cNvPr id="11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928802"/>
            <a:ext cx="1621781" cy="1643074"/>
          </a:xfrm>
          <a:prstGeom prst="rect">
            <a:avLst/>
          </a:prstGeom>
          <a:noFill/>
        </p:spPr>
      </p:pic>
      <p:pic>
        <p:nvPicPr>
          <p:cNvPr id="12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000240"/>
            <a:ext cx="1621781" cy="1643074"/>
          </a:xfrm>
          <a:prstGeom prst="rect">
            <a:avLst/>
          </a:prstGeom>
          <a:noFill/>
        </p:spPr>
      </p:pic>
      <p:pic>
        <p:nvPicPr>
          <p:cNvPr id="13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57166"/>
            <a:ext cx="1621781" cy="1643074"/>
          </a:xfrm>
          <a:prstGeom prst="rect">
            <a:avLst/>
          </a:prstGeom>
          <a:noFill/>
        </p:spPr>
      </p:pic>
      <p:pic>
        <p:nvPicPr>
          <p:cNvPr id="14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1621781" cy="1643074"/>
          </a:xfrm>
          <a:prstGeom prst="rect">
            <a:avLst/>
          </a:prstGeom>
          <a:noFill/>
        </p:spPr>
      </p:pic>
      <p:pic>
        <p:nvPicPr>
          <p:cNvPr id="15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290"/>
            <a:ext cx="1621781" cy="1643074"/>
          </a:xfrm>
          <a:prstGeom prst="rect">
            <a:avLst/>
          </a:prstGeom>
          <a:noFill/>
        </p:spPr>
      </p:pic>
      <p:pic>
        <p:nvPicPr>
          <p:cNvPr id="16" name="Picture 2" descr="просто поздравля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1621781" cy="1643074"/>
          </a:xfrm>
          <a:prstGeom prst="rect">
            <a:avLst/>
          </a:prstGeom>
          <a:noFill/>
        </p:spPr>
      </p:pic>
      <p:pic>
        <p:nvPicPr>
          <p:cNvPr id="18" name="Picture 6" descr="87c283323a222488672237ddd1a5bb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72264" y="5091557"/>
            <a:ext cx="2428860" cy="1766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1427325" cy="1428760"/>
          </a:xfrm>
          <a:prstGeom prst="rect">
            <a:avLst/>
          </a:prstGeom>
          <a:noFill/>
        </p:spPr>
      </p:pic>
      <p:pic>
        <p:nvPicPr>
          <p:cNvPr id="3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992" y="3857628"/>
            <a:ext cx="1498692" cy="1500198"/>
          </a:xfrm>
          <a:prstGeom prst="rect">
            <a:avLst/>
          </a:prstGeom>
          <a:noFill/>
        </p:spPr>
      </p:pic>
      <p:pic>
        <p:nvPicPr>
          <p:cNvPr id="4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1357322" cy="1358686"/>
          </a:xfrm>
          <a:prstGeom prst="rect">
            <a:avLst/>
          </a:prstGeom>
          <a:noFill/>
        </p:spPr>
      </p:pic>
      <p:pic>
        <p:nvPicPr>
          <p:cNvPr id="5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14554"/>
            <a:ext cx="1427325" cy="1428760"/>
          </a:xfrm>
          <a:prstGeom prst="rect">
            <a:avLst/>
          </a:prstGeom>
          <a:noFill/>
        </p:spPr>
      </p:pic>
      <p:pic>
        <p:nvPicPr>
          <p:cNvPr id="6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143116"/>
            <a:ext cx="1531928" cy="1533468"/>
          </a:xfrm>
          <a:prstGeom prst="rect">
            <a:avLst/>
          </a:prstGeom>
          <a:noFill/>
        </p:spPr>
      </p:pic>
      <p:pic>
        <p:nvPicPr>
          <p:cNvPr id="7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071678"/>
            <a:ext cx="1500198" cy="1501706"/>
          </a:xfrm>
          <a:prstGeom prst="rect">
            <a:avLst/>
          </a:prstGeom>
          <a:noFill/>
        </p:spPr>
      </p:pic>
      <p:pic>
        <p:nvPicPr>
          <p:cNvPr id="8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04"/>
            <a:ext cx="1500198" cy="1501706"/>
          </a:xfrm>
          <a:prstGeom prst="rect">
            <a:avLst/>
          </a:prstGeom>
          <a:noFill/>
        </p:spPr>
      </p:pic>
      <p:pic>
        <p:nvPicPr>
          <p:cNvPr id="9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1480"/>
            <a:ext cx="1500198" cy="1501705"/>
          </a:xfrm>
          <a:prstGeom prst="rect">
            <a:avLst/>
          </a:prstGeom>
          <a:noFill/>
        </p:spPr>
      </p:pic>
      <p:pic>
        <p:nvPicPr>
          <p:cNvPr id="10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143116"/>
            <a:ext cx="1355959" cy="1357322"/>
          </a:xfrm>
          <a:prstGeom prst="rect">
            <a:avLst/>
          </a:prstGeom>
          <a:noFill/>
        </p:spPr>
      </p:pic>
      <p:pic>
        <p:nvPicPr>
          <p:cNvPr id="11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18"/>
            <a:ext cx="1500270" cy="1501778"/>
          </a:xfrm>
          <a:prstGeom prst="rect">
            <a:avLst/>
          </a:prstGeom>
          <a:noFill/>
        </p:spPr>
      </p:pic>
      <p:pic>
        <p:nvPicPr>
          <p:cNvPr id="12" name="Picture 2" descr="Ruby on Rails for Designers - Tuts+ Code Artic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571480"/>
            <a:ext cx="1571636" cy="1573216"/>
          </a:xfrm>
          <a:prstGeom prst="rect">
            <a:avLst/>
          </a:prstGeom>
          <a:noFill/>
        </p:spPr>
      </p:pic>
      <p:pic>
        <p:nvPicPr>
          <p:cNvPr id="13" name="Picture 12" descr="bd7290f40478fb57e194a1b64c85e434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3929066"/>
            <a:ext cx="2428892" cy="238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дры из фильма &quot;Снежная королева&quot; - Афи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ильм &quot;Снежная королева (СССР, 1957)&quot; - анонс, афиша, распис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амострел: просмотреть мультфильм снежная корол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571604" y="1428736"/>
            <a:ext cx="30572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6 - 4</a:t>
            </a:r>
            <a:endParaRPr lang="uk-UA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дры из фильма &quot;Снежная королева&quot; - Афи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нежная королева (1957) DVDR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5500694" y="357166"/>
            <a:ext cx="34100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Продовжи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Очаровашки-анимаш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571480"/>
            <a:ext cx="2000264" cy="1440668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2571736" y="714356"/>
            <a:ext cx="157163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>6+4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00628" y="642918"/>
            <a:ext cx="157163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>10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000628" y="642918"/>
            <a:ext cx="157163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572264" y="571480"/>
            <a:ext cx="934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uk-UA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Вигнута вправо стрілка 8"/>
          <p:cNvSpPr/>
          <p:nvPr/>
        </p:nvSpPr>
        <p:spPr>
          <a:xfrm>
            <a:off x="7572396" y="1142984"/>
            <a:ext cx="642942" cy="15001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000760" y="2000240"/>
            <a:ext cx="157163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>8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000760" y="2000240"/>
            <a:ext cx="157163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857752" y="1857364"/>
            <a:ext cx="11128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1+</a:t>
            </a:r>
            <a:endParaRPr lang="uk-UA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643174" y="2000240"/>
            <a:ext cx="157163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>9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643174" y="2000240"/>
            <a:ext cx="157163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5" name="Стрілка вліво 14"/>
          <p:cNvSpPr/>
          <p:nvPr/>
        </p:nvSpPr>
        <p:spPr>
          <a:xfrm>
            <a:off x="4286248" y="2428868"/>
            <a:ext cx="571504" cy="14287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ілка вліво 16"/>
          <p:cNvSpPr/>
          <p:nvPr/>
        </p:nvSpPr>
        <p:spPr>
          <a:xfrm flipH="1">
            <a:off x="4286248" y="1071546"/>
            <a:ext cx="571504" cy="14287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игнута вліво стрілка 17"/>
          <p:cNvSpPr/>
          <p:nvPr/>
        </p:nvSpPr>
        <p:spPr>
          <a:xfrm>
            <a:off x="571472" y="2357430"/>
            <a:ext cx="785818" cy="142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1500166" y="1857364"/>
            <a:ext cx="11128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1+</a:t>
            </a:r>
            <a:endParaRPr lang="uk-UA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1500166" y="3286124"/>
            <a:ext cx="157163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>10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1500166" y="3286124"/>
            <a:ext cx="157163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3071802" y="3143248"/>
            <a:ext cx="9348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-3</a:t>
            </a:r>
            <a:endParaRPr lang="uk-UA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5" name="Пряма зі стрілкою 24"/>
          <p:cNvCxnSpPr/>
          <p:nvPr/>
        </p:nvCxnSpPr>
        <p:spPr>
          <a:xfrm rot="10800000" flipV="1">
            <a:off x="1643042" y="3929066"/>
            <a:ext cx="242889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 rot="5400000">
            <a:off x="3572662" y="4429132"/>
            <a:ext cx="99933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>
            <a:off x="4071934" y="3929066"/>
            <a:ext cx="228601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3188" name="Picture 4" descr="Сказочный домик Сказочный домик. Сказочный домик в лесу с тропинкой - купить векторный рисунок Автор: LoopAll Продажа фотографий"/>
          <p:cNvPicPr>
            <a:picLocks noChangeAspect="1" noChangeArrowheads="1"/>
          </p:cNvPicPr>
          <p:nvPr/>
        </p:nvPicPr>
        <p:blipFill>
          <a:blip r:embed="rId3"/>
          <a:srcRect t="15385" r="4462" b="11537"/>
          <a:stretch>
            <a:fillRect/>
          </a:stretch>
        </p:blipFill>
        <p:spPr bwMode="auto">
          <a:xfrm>
            <a:off x="-1" y="5000636"/>
            <a:ext cx="2639368" cy="1857364"/>
          </a:xfrm>
          <a:prstGeom prst="rect">
            <a:avLst/>
          </a:prstGeom>
          <a:noFill/>
        </p:spPr>
      </p:pic>
      <p:pic>
        <p:nvPicPr>
          <p:cNvPr id="93190" name="Picture 6" descr="Скачать Сказочный дом рисуно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5" y="4929199"/>
            <a:ext cx="2571737" cy="1928802"/>
          </a:xfrm>
          <a:prstGeom prst="rect">
            <a:avLst/>
          </a:prstGeom>
          <a:noFill/>
        </p:spPr>
      </p:pic>
      <p:pic>
        <p:nvPicPr>
          <p:cNvPr id="93192" name="Picture 8" descr="Клипарт. Сказочные домики santa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2666578" cy="2193261"/>
          </a:xfrm>
          <a:prstGeom prst="rect">
            <a:avLst/>
          </a:prstGeom>
          <a:noFill/>
        </p:spPr>
      </p:pic>
      <p:sp>
        <p:nvSpPr>
          <p:cNvPr id="34" name="Прямокутник 33"/>
          <p:cNvSpPr/>
          <p:nvPr/>
        </p:nvSpPr>
        <p:spPr>
          <a:xfrm>
            <a:off x="142844" y="4000504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uk-U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кутник 34"/>
          <p:cNvSpPr/>
          <p:nvPr/>
        </p:nvSpPr>
        <p:spPr>
          <a:xfrm>
            <a:off x="4000496" y="4143380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uk-U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кутник 35"/>
          <p:cNvSpPr/>
          <p:nvPr/>
        </p:nvSpPr>
        <p:spPr>
          <a:xfrm>
            <a:off x="7429520" y="4071942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uk-U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31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нежная королева... ироническая сказка глава 14. - стихи и проза на Избе-Читаль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aks.com.ua :: Просмотр темы - Угадай мультфильм по кадру (часть-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/>
          <p:cNvGrpSpPr/>
          <p:nvPr/>
        </p:nvGrpSpPr>
        <p:grpSpPr>
          <a:xfrm flipH="1">
            <a:off x="1643042" y="2214554"/>
            <a:ext cx="2066925" cy="2057401"/>
            <a:chOff x="500034" y="642918"/>
            <a:chExt cx="2066925" cy="2057401"/>
          </a:xfrm>
        </p:grpSpPr>
        <p:pic>
          <p:nvPicPr>
            <p:cNvPr id="9" name="Picture 2" descr="БЛЮДА ИЗ РЫБЫ Записи в рубрике БЛЮДА ИЗ РЫБЫ Дневник Santa_A…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642918"/>
              <a:ext cx="2066925" cy="2057401"/>
            </a:xfrm>
            <a:prstGeom prst="rect">
              <a:avLst/>
            </a:prstGeom>
            <a:noFill/>
          </p:spPr>
        </p:pic>
        <p:sp>
          <p:nvSpPr>
            <p:cNvPr id="10" name="Прямокутник 9"/>
            <p:cNvSpPr/>
            <p:nvPr/>
          </p:nvSpPr>
          <p:spPr>
            <a:xfrm>
              <a:off x="1071538" y="928670"/>
              <a:ext cx="71045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</a:t>
              </a:r>
              <a:endPara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4357686" y="2143116"/>
            <a:ext cx="2066925" cy="2057401"/>
            <a:chOff x="500034" y="642918"/>
            <a:chExt cx="2066925" cy="2057401"/>
          </a:xfrm>
        </p:grpSpPr>
        <p:pic>
          <p:nvPicPr>
            <p:cNvPr id="12" name="Picture 2" descr="БЛЮДА ИЗ РЫБЫ Записи в рубрике БЛЮДА ИЗ РЫБЫ Дневник Santa_A…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642918"/>
              <a:ext cx="2066925" cy="2057401"/>
            </a:xfrm>
            <a:prstGeom prst="rect">
              <a:avLst/>
            </a:prstGeom>
            <a:noFill/>
          </p:spPr>
        </p:pic>
        <p:sp>
          <p:nvSpPr>
            <p:cNvPr id="13" name="Прямокутник 12"/>
            <p:cNvSpPr/>
            <p:nvPr/>
          </p:nvSpPr>
          <p:spPr>
            <a:xfrm>
              <a:off x="1071538" y="928670"/>
              <a:ext cx="71045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7</a:t>
              </a:r>
              <a:endPara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030" name="Picture 6" descr="много Набор элементов для коллажей &quot;Корзинки&quot;. &quot; ALLDAY - на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71942"/>
            <a:ext cx="2547922" cy="2354281"/>
          </a:xfrm>
          <a:prstGeom prst="rect">
            <a:avLst/>
          </a:prstGeom>
          <a:noFill/>
        </p:spPr>
      </p:pic>
      <p:grpSp>
        <p:nvGrpSpPr>
          <p:cNvPr id="4" name="Групувати 3"/>
          <p:cNvGrpSpPr/>
          <p:nvPr/>
        </p:nvGrpSpPr>
        <p:grpSpPr>
          <a:xfrm>
            <a:off x="500034" y="642918"/>
            <a:ext cx="2066925" cy="2057401"/>
            <a:chOff x="500034" y="642918"/>
            <a:chExt cx="2066925" cy="2057401"/>
          </a:xfrm>
        </p:grpSpPr>
        <p:pic>
          <p:nvPicPr>
            <p:cNvPr id="1026" name="Picture 2" descr="БЛЮДА ИЗ РЫБЫ Записи в рубрике БЛЮДА ИЗ РЫБЫ Дневник Santa_A…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642918"/>
              <a:ext cx="2066925" cy="2057401"/>
            </a:xfrm>
            <a:prstGeom prst="rect">
              <a:avLst/>
            </a:prstGeom>
            <a:noFill/>
          </p:spPr>
        </p:pic>
        <p:sp>
          <p:nvSpPr>
            <p:cNvPr id="3" name="Прямокутник 2"/>
            <p:cNvSpPr/>
            <p:nvPr/>
          </p:nvSpPr>
          <p:spPr>
            <a:xfrm>
              <a:off x="1071538" y="928670"/>
              <a:ext cx="71045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увати 16"/>
          <p:cNvGrpSpPr/>
          <p:nvPr/>
        </p:nvGrpSpPr>
        <p:grpSpPr>
          <a:xfrm>
            <a:off x="6715140" y="2285992"/>
            <a:ext cx="2066925" cy="2057401"/>
            <a:chOff x="500034" y="642918"/>
            <a:chExt cx="2066925" cy="2057401"/>
          </a:xfrm>
        </p:grpSpPr>
        <p:pic>
          <p:nvPicPr>
            <p:cNvPr id="18" name="Picture 2" descr="БЛЮДА ИЗ РЫБЫ Записи в рубрике БЛЮДА ИЗ РЫБЫ Дневник Santa_A…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642918"/>
              <a:ext cx="2066925" cy="2057401"/>
            </a:xfrm>
            <a:prstGeom prst="rect">
              <a:avLst/>
            </a:prstGeom>
            <a:noFill/>
          </p:spPr>
        </p:pic>
        <p:sp>
          <p:nvSpPr>
            <p:cNvPr id="19" name="Прямокутник 18"/>
            <p:cNvSpPr/>
            <p:nvPr/>
          </p:nvSpPr>
          <p:spPr>
            <a:xfrm>
              <a:off x="1071538" y="928670"/>
              <a:ext cx="71045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увати 13"/>
          <p:cNvGrpSpPr/>
          <p:nvPr/>
        </p:nvGrpSpPr>
        <p:grpSpPr>
          <a:xfrm flipH="1">
            <a:off x="5929322" y="500042"/>
            <a:ext cx="2066925" cy="2057401"/>
            <a:chOff x="500034" y="642918"/>
            <a:chExt cx="2066925" cy="2057401"/>
          </a:xfrm>
        </p:grpSpPr>
        <p:pic>
          <p:nvPicPr>
            <p:cNvPr id="15" name="Picture 2" descr="БЛЮДА ИЗ РЫБЫ Записи в рубрике БЛЮДА ИЗ РЫБЫ Дневник Santa_A…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642918"/>
              <a:ext cx="2066925" cy="2057401"/>
            </a:xfrm>
            <a:prstGeom prst="rect">
              <a:avLst/>
            </a:prstGeom>
            <a:noFill/>
          </p:spPr>
        </p:pic>
        <p:sp>
          <p:nvSpPr>
            <p:cNvPr id="16" name="Прямокутник 15"/>
            <p:cNvSpPr/>
            <p:nvPr/>
          </p:nvSpPr>
          <p:spPr>
            <a:xfrm>
              <a:off x="1071538" y="928670"/>
              <a:ext cx="71045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увати 4"/>
          <p:cNvGrpSpPr/>
          <p:nvPr/>
        </p:nvGrpSpPr>
        <p:grpSpPr>
          <a:xfrm flipH="1">
            <a:off x="2928926" y="571480"/>
            <a:ext cx="2066925" cy="2057401"/>
            <a:chOff x="500034" y="642918"/>
            <a:chExt cx="2066925" cy="2057401"/>
          </a:xfrm>
        </p:grpSpPr>
        <p:pic>
          <p:nvPicPr>
            <p:cNvPr id="6" name="Picture 2" descr="БЛЮДА ИЗ РЫБЫ Записи в рубрике БЛЮДА ИЗ РЫБЫ Дневник Santa_A…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642918"/>
              <a:ext cx="2066925" cy="2057401"/>
            </a:xfrm>
            <a:prstGeom prst="rect">
              <a:avLst/>
            </a:prstGeom>
            <a:noFill/>
          </p:spPr>
        </p:pic>
        <p:sp>
          <p:nvSpPr>
            <p:cNvPr id="7" name="Прямокутник 6"/>
            <p:cNvSpPr/>
            <p:nvPr/>
          </p:nvSpPr>
          <p:spPr>
            <a:xfrm>
              <a:off x="1071538" y="928670"/>
              <a:ext cx="71045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uk-UA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37795 0.5986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3073 0.37801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18519E-6 L -0.2441 0.65092 " pathEditMode="relative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8.14815E-6 L 0.07865 0.61968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Снежная королева. Сборник мультфильмов (1948-1957) DVD5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Игра в слова (с картинками))) - Страница 7 - Игровые комнаты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147"/>
            <a:ext cx="9144000" cy="68851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Игры - Учимся играя - Каталог статей - Сайт группы &quot;Капелька…"/>
          <p:cNvPicPr>
            <a:picLocks noChangeAspect="1" noChangeArrowheads="1"/>
          </p:cNvPicPr>
          <p:nvPr/>
        </p:nvPicPr>
        <p:blipFill>
          <a:blip r:embed="rId2"/>
          <a:srcRect l="2483" t="54208" r="85099" b="4950"/>
          <a:stretch>
            <a:fillRect/>
          </a:stretch>
        </p:blipFill>
        <p:spPr bwMode="auto">
          <a:xfrm>
            <a:off x="4786314" y="257182"/>
            <a:ext cx="4000496" cy="660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Снеговик веселящийся (анимация) - Татьяна Владимировна Шацкая-Климахович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5572125" cy="4343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52"/>
            <a:ext cx="1948152" cy="17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785926"/>
            <a:ext cx="1948152" cy="17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1857364"/>
            <a:ext cx="1948152" cy="17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0"/>
            <a:ext cx="1948152" cy="17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Новости дока &quot;мои игры&quot;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нежная королева мультфильм дисней - Форумный поиск фай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казки герої\1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4857784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25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285720" y="357166"/>
            <a:ext cx="6868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Чотирнадцять – це 10 і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57158" y="1428736"/>
            <a:ext cx="562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ятнадцять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це…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57158" y="2357430"/>
            <a:ext cx="5415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Сімнадцять – це…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57158" y="3429000"/>
            <a:ext cx="630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ятнадцять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це…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57158" y="4572008"/>
            <a:ext cx="4826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Двадцять – це…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286512" y="357166"/>
            <a:ext cx="2396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6286512" y="1500174"/>
            <a:ext cx="2396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і 5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6429388" y="2500306"/>
            <a:ext cx="2396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і 7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6572264" y="3643314"/>
            <a:ext cx="2396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і 9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143504" y="4643446"/>
            <a:ext cx="2396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і 10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irect Connect Portal / Фильмы / Снежная королева (1957) DVD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Снежная королева (1957/Мультфильм/DVDRip+DVDRip-AVC) &quot; W-HDTV.ru - Скачать видео фильмы, клипы высокого каче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81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imeRime.com - Russian animation 1906 - 2013 time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нежная королева - Фильм для iPad, iPhone, Andr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14348" y="857232"/>
            <a:ext cx="3214710" cy="2428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%</a:t>
            </a:r>
            <a:r>
              <a:rPr lang="uk-UA" sz="10000" b="1" dirty="0" smtClean="0">
                <a:solidFill>
                  <a:schemeClr val="tx1"/>
                </a:solidFill>
              </a:rPr>
              <a:t>5+4</a:t>
            </a:r>
            <a:endParaRPr lang="ru-RU" sz="10000" b="1" dirty="0"/>
          </a:p>
        </p:txBody>
      </p:sp>
      <p:sp>
        <p:nvSpPr>
          <p:cNvPr id="4" name="Овал 3"/>
          <p:cNvSpPr/>
          <p:nvPr/>
        </p:nvSpPr>
        <p:spPr>
          <a:xfrm>
            <a:off x="5643570" y="2000240"/>
            <a:ext cx="3214710" cy="2428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%</a:t>
            </a:r>
            <a:r>
              <a:rPr lang="uk-UA" sz="10000" b="1" dirty="0" smtClean="0">
                <a:solidFill>
                  <a:schemeClr val="tx1"/>
                </a:solidFill>
              </a:rPr>
              <a:t>3+4</a:t>
            </a:r>
            <a:endParaRPr lang="ru-RU" sz="10000" b="1" dirty="0"/>
          </a:p>
        </p:txBody>
      </p:sp>
      <p:sp>
        <p:nvSpPr>
          <p:cNvPr id="5" name="Овал 4"/>
          <p:cNvSpPr/>
          <p:nvPr/>
        </p:nvSpPr>
        <p:spPr>
          <a:xfrm>
            <a:off x="785786" y="3929066"/>
            <a:ext cx="3214710" cy="2428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%</a:t>
            </a:r>
            <a:r>
              <a:rPr lang="uk-UA" sz="10000" b="1" dirty="0" smtClean="0">
                <a:solidFill>
                  <a:schemeClr val="tx1"/>
                </a:solidFill>
              </a:rPr>
              <a:t>6+4</a:t>
            </a:r>
            <a:endParaRPr lang="ru-RU" sz="10000" b="1" dirty="0"/>
          </a:p>
        </p:txBody>
      </p:sp>
      <p:sp>
        <p:nvSpPr>
          <p:cNvPr id="6" name="Овал 5"/>
          <p:cNvSpPr/>
          <p:nvPr/>
        </p:nvSpPr>
        <p:spPr>
          <a:xfrm>
            <a:off x="785786" y="928670"/>
            <a:ext cx="3214710" cy="2428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%</a:t>
            </a:r>
            <a:r>
              <a:rPr lang="uk-UA" sz="10000" b="1" dirty="0" smtClean="0">
                <a:solidFill>
                  <a:schemeClr val="tx1"/>
                </a:solidFill>
              </a:rPr>
              <a:t>4+4</a:t>
            </a:r>
            <a:endParaRPr lang="ru-RU" sz="10000" b="1" dirty="0"/>
          </a:p>
        </p:txBody>
      </p:sp>
      <p:sp>
        <p:nvSpPr>
          <p:cNvPr id="7" name="Овал 6"/>
          <p:cNvSpPr/>
          <p:nvPr/>
        </p:nvSpPr>
        <p:spPr>
          <a:xfrm>
            <a:off x="5214942" y="4214818"/>
            <a:ext cx="3714776" cy="2428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</a:rPr>
              <a:t>10-5</a:t>
            </a:r>
            <a:endParaRPr lang="ru-RU" sz="9600" b="1" dirty="0"/>
          </a:p>
        </p:txBody>
      </p:sp>
      <p:sp>
        <p:nvSpPr>
          <p:cNvPr id="8" name="Овал 7"/>
          <p:cNvSpPr/>
          <p:nvPr/>
        </p:nvSpPr>
        <p:spPr>
          <a:xfrm>
            <a:off x="785786" y="3857628"/>
            <a:ext cx="3286148" cy="2428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0" b="1" dirty="0" smtClean="0">
                <a:solidFill>
                  <a:schemeClr val="tx1"/>
                </a:solidFill>
              </a:rPr>
              <a:t>6-5</a:t>
            </a:r>
            <a:endParaRPr lang="ru-RU" sz="10000" b="1" dirty="0"/>
          </a:p>
        </p:txBody>
      </p:sp>
      <p:sp>
        <p:nvSpPr>
          <p:cNvPr id="9" name="Овал 8"/>
          <p:cNvSpPr/>
          <p:nvPr/>
        </p:nvSpPr>
        <p:spPr>
          <a:xfrm>
            <a:off x="5286380" y="428604"/>
            <a:ext cx="3286148" cy="2428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0" b="1" dirty="0" smtClean="0">
                <a:solidFill>
                  <a:schemeClr val="tx1"/>
                </a:solidFill>
              </a:rPr>
              <a:t>8-5</a:t>
            </a:r>
            <a:endParaRPr lang="ru-RU" sz="10000" b="1" dirty="0"/>
          </a:p>
        </p:txBody>
      </p:sp>
      <p:sp>
        <p:nvSpPr>
          <p:cNvPr id="10" name="Овал 9"/>
          <p:cNvSpPr/>
          <p:nvPr/>
        </p:nvSpPr>
        <p:spPr>
          <a:xfrm>
            <a:off x="714348" y="857232"/>
            <a:ext cx="3286148" cy="2428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0" b="1" dirty="0" smtClean="0">
                <a:solidFill>
                  <a:schemeClr val="tx1"/>
                </a:solidFill>
              </a:rPr>
              <a:t>7-5</a:t>
            </a:r>
            <a:endParaRPr lang="ru-RU" sz="10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нежная королева (Мультфильм/1957/DVDRip+DVDRip-AVC) &quot; Скача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5" y="25190"/>
            <a:ext cx="9131645" cy="68328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1428750" cy="1085850"/>
          </a:xfrm>
          <a:prstGeom prst="rect">
            <a:avLst/>
          </a:prstGeom>
          <a:noFill/>
        </p:spPr>
      </p:pic>
      <p:pic>
        <p:nvPicPr>
          <p:cNvPr id="38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1428750" cy="1085850"/>
          </a:xfrm>
          <a:prstGeom prst="rect">
            <a:avLst/>
          </a:prstGeom>
          <a:noFill/>
        </p:spPr>
      </p:pic>
      <p:pic>
        <p:nvPicPr>
          <p:cNvPr id="39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1428750" cy="1085850"/>
          </a:xfrm>
          <a:prstGeom prst="rect">
            <a:avLst/>
          </a:prstGeom>
          <a:noFill/>
        </p:spPr>
      </p:pic>
      <p:pic>
        <p:nvPicPr>
          <p:cNvPr id="40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357298"/>
            <a:ext cx="1428750" cy="1085850"/>
          </a:xfrm>
          <a:prstGeom prst="rect">
            <a:avLst/>
          </a:prstGeom>
          <a:noFill/>
        </p:spPr>
      </p:pic>
      <p:pic>
        <p:nvPicPr>
          <p:cNvPr id="41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1428750" cy="1085850"/>
          </a:xfrm>
          <a:prstGeom prst="rect">
            <a:avLst/>
          </a:prstGeom>
          <a:noFill/>
        </p:spPr>
      </p:pic>
      <p:pic>
        <p:nvPicPr>
          <p:cNvPr id="42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1428750" cy="1085850"/>
          </a:xfrm>
          <a:prstGeom prst="rect">
            <a:avLst/>
          </a:prstGeom>
          <a:noFill/>
        </p:spPr>
      </p:pic>
      <p:pic>
        <p:nvPicPr>
          <p:cNvPr id="43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1428750" cy="1085850"/>
          </a:xfrm>
          <a:prstGeom prst="rect">
            <a:avLst/>
          </a:prstGeom>
          <a:noFill/>
        </p:spPr>
      </p:pic>
      <p:pic>
        <p:nvPicPr>
          <p:cNvPr id="44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357298"/>
            <a:ext cx="1428750" cy="1085850"/>
          </a:xfrm>
          <a:prstGeom prst="rect">
            <a:avLst/>
          </a:prstGeom>
          <a:noFill/>
        </p:spPr>
      </p:pic>
      <p:pic>
        <p:nvPicPr>
          <p:cNvPr id="45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04"/>
            <a:ext cx="1428750" cy="1085850"/>
          </a:xfrm>
          <a:prstGeom prst="rect">
            <a:avLst/>
          </a:prstGeom>
          <a:noFill/>
        </p:spPr>
      </p:pic>
      <p:pic>
        <p:nvPicPr>
          <p:cNvPr id="46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428736"/>
            <a:ext cx="1428750" cy="1085850"/>
          </a:xfrm>
          <a:prstGeom prst="rect">
            <a:avLst/>
          </a:prstGeom>
          <a:noFill/>
        </p:spPr>
      </p:pic>
      <p:pic>
        <p:nvPicPr>
          <p:cNvPr id="72712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383525"/>
            <a:ext cx="1714512" cy="1636581"/>
          </a:xfrm>
          <a:prstGeom prst="rect">
            <a:avLst/>
          </a:prstGeom>
          <a:noFill/>
        </p:spPr>
      </p:pic>
      <p:pic>
        <p:nvPicPr>
          <p:cNvPr id="56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357562"/>
            <a:ext cx="1809748" cy="1727488"/>
          </a:xfrm>
          <a:prstGeom prst="rect">
            <a:avLst/>
          </a:prstGeom>
          <a:noFill/>
        </p:spPr>
      </p:pic>
      <p:pic>
        <p:nvPicPr>
          <p:cNvPr id="57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357562"/>
            <a:ext cx="1809748" cy="1727488"/>
          </a:xfrm>
          <a:prstGeom prst="rect">
            <a:avLst/>
          </a:prstGeom>
          <a:noFill/>
        </p:spPr>
      </p:pic>
      <p:pic>
        <p:nvPicPr>
          <p:cNvPr id="58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57562"/>
            <a:ext cx="1714512" cy="1636581"/>
          </a:xfrm>
          <a:prstGeom prst="rect">
            <a:avLst/>
          </a:prstGeom>
          <a:noFill/>
        </p:spPr>
      </p:pic>
      <p:sp>
        <p:nvSpPr>
          <p:cNvPr id="59" name="Прямокутник 58"/>
          <p:cNvSpPr/>
          <p:nvPr/>
        </p:nvSpPr>
        <p:spPr>
          <a:xfrm>
            <a:off x="2643174" y="5286388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 +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0" name="Округлений прямокутник 59"/>
          <p:cNvSpPr/>
          <p:nvPr/>
        </p:nvSpPr>
        <p:spPr>
          <a:xfrm>
            <a:off x="4143372" y="5286388"/>
            <a:ext cx="1000132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кутник 60"/>
          <p:cNvSpPr/>
          <p:nvPr/>
        </p:nvSpPr>
        <p:spPr>
          <a:xfrm>
            <a:off x="4000496" y="528638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1428750" cy="1085850"/>
          </a:xfrm>
          <a:prstGeom prst="rect">
            <a:avLst/>
          </a:prstGeom>
          <a:noFill/>
        </p:spPr>
      </p:pic>
      <p:pic>
        <p:nvPicPr>
          <p:cNvPr id="38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1428750" cy="1085850"/>
          </a:xfrm>
          <a:prstGeom prst="rect">
            <a:avLst/>
          </a:prstGeom>
          <a:noFill/>
        </p:spPr>
      </p:pic>
      <p:pic>
        <p:nvPicPr>
          <p:cNvPr id="39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1428750" cy="1085850"/>
          </a:xfrm>
          <a:prstGeom prst="rect">
            <a:avLst/>
          </a:prstGeom>
          <a:noFill/>
        </p:spPr>
      </p:pic>
      <p:pic>
        <p:nvPicPr>
          <p:cNvPr id="40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357298"/>
            <a:ext cx="1428750" cy="1085850"/>
          </a:xfrm>
          <a:prstGeom prst="rect">
            <a:avLst/>
          </a:prstGeom>
          <a:noFill/>
        </p:spPr>
      </p:pic>
      <p:pic>
        <p:nvPicPr>
          <p:cNvPr id="41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1428750" cy="1085850"/>
          </a:xfrm>
          <a:prstGeom prst="rect">
            <a:avLst/>
          </a:prstGeom>
          <a:noFill/>
        </p:spPr>
      </p:pic>
      <p:pic>
        <p:nvPicPr>
          <p:cNvPr id="42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1428750" cy="1085850"/>
          </a:xfrm>
          <a:prstGeom prst="rect">
            <a:avLst/>
          </a:prstGeom>
          <a:noFill/>
        </p:spPr>
      </p:pic>
      <p:pic>
        <p:nvPicPr>
          <p:cNvPr id="43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1428750" cy="1085850"/>
          </a:xfrm>
          <a:prstGeom prst="rect">
            <a:avLst/>
          </a:prstGeom>
          <a:noFill/>
        </p:spPr>
      </p:pic>
      <p:pic>
        <p:nvPicPr>
          <p:cNvPr id="44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357298"/>
            <a:ext cx="1428750" cy="1085850"/>
          </a:xfrm>
          <a:prstGeom prst="rect">
            <a:avLst/>
          </a:prstGeom>
          <a:noFill/>
        </p:spPr>
      </p:pic>
      <p:pic>
        <p:nvPicPr>
          <p:cNvPr id="45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04"/>
            <a:ext cx="1428750" cy="1085850"/>
          </a:xfrm>
          <a:prstGeom prst="rect">
            <a:avLst/>
          </a:prstGeom>
          <a:noFill/>
        </p:spPr>
      </p:pic>
      <p:pic>
        <p:nvPicPr>
          <p:cNvPr id="46" name="Picture 8" descr="4c5b8f986382f15f91973cdd776a138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428736"/>
            <a:ext cx="1428750" cy="1085850"/>
          </a:xfrm>
          <a:prstGeom prst="rect">
            <a:avLst/>
          </a:prstGeom>
          <a:noFill/>
        </p:spPr>
      </p:pic>
      <p:pic>
        <p:nvPicPr>
          <p:cNvPr id="72712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00438"/>
            <a:ext cx="1571636" cy="1500199"/>
          </a:xfrm>
          <a:prstGeom prst="rect">
            <a:avLst/>
          </a:prstGeom>
          <a:noFill/>
        </p:spPr>
      </p:pic>
      <p:pic>
        <p:nvPicPr>
          <p:cNvPr id="56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00438"/>
            <a:ext cx="1643074" cy="1568390"/>
          </a:xfrm>
          <a:prstGeom prst="rect">
            <a:avLst/>
          </a:prstGeom>
          <a:noFill/>
        </p:spPr>
      </p:pic>
      <p:pic>
        <p:nvPicPr>
          <p:cNvPr id="57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876"/>
            <a:ext cx="1660068" cy="1584612"/>
          </a:xfrm>
          <a:prstGeom prst="rect">
            <a:avLst/>
          </a:prstGeom>
          <a:noFill/>
        </p:spPr>
      </p:pic>
      <p:pic>
        <p:nvPicPr>
          <p:cNvPr id="58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1571636" cy="1500199"/>
          </a:xfrm>
          <a:prstGeom prst="rect">
            <a:avLst/>
          </a:prstGeom>
          <a:noFill/>
        </p:spPr>
      </p:pic>
      <p:sp>
        <p:nvSpPr>
          <p:cNvPr id="59" name="Прямокутник 58"/>
          <p:cNvSpPr/>
          <p:nvPr/>
        </p:nvSpPr>
        <p:spPr>
          <a:xfrm>
            <a:off x="3357554" y="5357826"/>
            <a:ext cx="699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+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0" name="Округлений прямокутник 59"/>
          <p:cNvSpPr/>
          <p:nvPr/>
        </p:nvSpPr>
        <p:spPr>
          <a:xfrm>
            <a:off x="4143372" y="5429264"/>
            <a:ext cx="1000132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кутник 60"/>
          <p:cNvSpPr/>
          <p:nvPr/>
        </p:nvSpPr>
        <p:spPr>
          <a:xfrm>
            <a:off x="4071934" y="535782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" name="Picture 8" descr="Розы Анимация, анимашки для вконтакте, одноклассников, с кодами для вставки в гостевую, скачать бесплатно на рабочий стол, теле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571876"/>
            <a:ext cx="1660068" cy="1584612"/>
          </a:xfrm>
          <a:prstGeom prst="rect">
            <a:avLst/>
          </a:prstGeom>
          <a:noFill/>
        </p:spPr>
      </p:pic>
      <p:sp>
        <p:nvSpPr>
          <p:cNvPr id="20" name="Округлений прямокутник 19"/>
          <p:cNvSpPr/>
          <p:nvPr/>
        </p:nvSpPr>
        <p:spPr>
          <a:xfrm>
            <a:off x="2571736" y="5357826"/>
            <a:ext cx="1000132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кутник 20"/>
          <p:cNvSpPr/>
          <p:nvPr/>
        </p:nvSpPr>
        <p:spPr>
          <a:xfrm>
            <a:off x="2571736" y="535782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209</Words>
  <Application>Microsoft Office PowerPoint</Application>
  <PresentationFormat>Екран (4:3)</PresentationFormat>
  <Paragraphs>139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User</cp:lastModifiedBy>
  <cp:revision>72</cp:revision>
  <dcterms:created xsi:type="dcterms:W3CDTF">2015-02-09T14:39:58Z</dcterms:created>
  <dcterms:modified xsi:type="dcterms:W3CDTF">2016-11-30T15:29:04Z</dcterms:modified>
</cp:coreProperties>
</file>