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258" r:id="rId4"/>
    <p:sldId id="265" r:id="rId5"/>
    <p:sldId id="266" r:id="rId6"/>
    <p:sldId id="267" r:id="rId7"/>
    <p:sldId id="268" r:id="rId8"/>
    <p:sldId id="269" r:id="rId9"/>
    <p:sldId id="314" r:id="rId10"/>
    <p:sldId id="259" r:id="rId11"/>
    <p:sldId id="257" r:id="rId12"/>
    <p:sldId id="260" r:id="rId13"/>
    <p:sldId id="261" r:id="rId14"/>
    <p:sldId id="262" r:id="rId15"/>
    <p:sldId id="263" r:id="rId16"/>
    <p:sldId id="264" r:id="rId17"/>
    <p:sldId id="271" r:id="rId18"/>
    <p:sldId id="273" r:id="rId19"/>
    <p:sldId id="277" r:id="rId20"/>
    <p:sldId id="275" r:id="rId21"/>
    <p:sldId id="278" r:id="rId22"/>
    <p:sldId id="279" r:id="rId23"/>
    <p:sldId id="270" r:id="rId24"/>
    <p:sldId id="272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1" r:id="rId36"/>
    <p:sldId id="293" r:id="rId37"/>
    <p:sldId id="292" r:id="rId38"/>
    <p:sldId id="290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6" r:id="rId53"/>
    <p:sldId id="308" r:id="rId54"/>
    <p:sldId id="310" r:id="rId55"/>
    <p:sldId id="309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01" autoAdjust="0"/>
    <p:restoredTop sz="92464" autoAdjust="0"/>
  </p:normalViewPr>
  <p:slideViewPr>
    <p:cSldViewPr>
      <p:cViewPr varScale="1">
        <p:scale>
          <a:sx n="84" d="100"/>
          <a:sy n="84" d="100"/>
        </p:scale>
        <p:origin x="-6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34B94-B788-4A1B-A3AB-46478EEE8932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100CF-08C0-42A4-B563-2BE6385D9C7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1785918" y="1285860"/>
            <a:ext cx="5840060" cy="21236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Казка вчить, </a:t>
            </a:r>
          </a:p>
          <a:p>
            <a:pPr algn="ctr"/>
            <a:r>
              <a:rPr lang="uk-UA" sz="6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як на світі </a:t>
            </a:r>
            <a:r>
              <a:rPr lang="uk-UA" sz="6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жить</a:t>
            </a:r>
            <a:endParaRPr lang="ru-RU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8436" name="Picture 4" descr="http://38.krkam.caduk.ru/images/multyashki-222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429000"/>
            <a:ext cx="3509979" cy="2987836"/>
          </a:xfrm>
          <a:prstGeom prst="rect">
            <a:avLst/>
          </a:prstGeom>
          <a:noFill/>
        </p:spPr>
      </p:pic>
      <p:pic>
        <p:nvPicPr>
          <p:cNvPr id="18438" name="Picture 6" descr="http://i39.beon.ru/10/5/2220510/97/78605697/dividers_9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8358246" cy="92869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250.photobucket.com/albums/gg260/abednasser/171108/BACKGROUNDS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кутник 1"/>
          <p:cNvSpPr/>
          <p:nvPr/>
        </p:nvSpPr>
        <p:spPr>
          <a:xfrm>
            <a:off x="1071538" y="2786058"/>
            <a:ext cx="676403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5400" b="1" cap="none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Країна казок чарівна,</a:t>
            </a:r>
          </a:p>
          <a:p>
            <a:pPr algn="ctr"/>
            <a:r>
              <a:rPr lang="uk-UA" sz="54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 гості вас чека вона.</a:t>
            </a:r>
          </a:p>
          <a:p>
            <a:pPr algn="ctr"/>
            <a:r>
              <a:rPr lang="uk-UA" sz="5400" b="1" cap="none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Отож, часу не гайте, </a:t>
            </a:r>
          </a:p>
          <a:p>
            <a:pPr algn="ctr"/>
            <a:r>
              <a:rPr lang="uk-UA" sz="54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 подорож рушайте.</a:t>
            </a:r>
            <a:endParaRPr lang="uk-UA" sz="5400" b="1" cap="none" spc="50" dirty="0">
              <a:ln w="12700" cmpd="sng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essiya-ua.com/pars_docs/refs/6/5282/5282_html_m3c4d24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18581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0" y="0"/>
            <a:ext cx="7489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Півник та двоє мишенят</a:t>
            </a:r>
            <a:endParaRPr lang="uk-U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layer.myshared.ru/961718/data/images/img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241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2928926" y="3214686"/>
            <a:ext cx="4078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Цап та баран</a:t>
            </a:r>
            <a:endParaRPr lang="uk-UA" sz="54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alysh.ucoz.ua/Knigi/0_73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8311" cy="6858000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1357290" y="0"/>
            <a:ext cx="2743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Колобок</a:t>
            </a:r>
            <a:endParaRPr lang="uk-UA" sz="54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54dnry6rxtmzcg7e6y3qtsig5yf5fmehuvakcg5wnuahx3iafuq.b32.i2p.xyz/illustrations/1027/1027050-pic_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6572264" cy="6835156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142844" y="214290"/>
            <a:ext cx="4694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Лисиця та їжак</a:t>
            </a:r>
            <a:endParaRPr lang="uk-UA" sz="54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kripnikmarina.ucoz.ua/_ph/9/5656106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5000628" y="5643578"/>
            <a:ext cx="2694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Лисичка</a:t>
            </a:r>
            <a:endParaRPr lang="uk-UA" sz="54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lh6.googleusercontent.com/-6k62pqbuBWo/Tr06tSkNBKI/AAAAAAAAAWc/WUDE9TBow-U/s512/vinogradar-zmeya-bolg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0"/>
            <a:ext cx="5143504" cy="6822473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3000364" y="5429264"/>
            <a:ext cx="5569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Виноградар і змія</a:t>
            </a:r>
            <a:endParaRPr lang="uk-UA" sz="54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registracia.msk.ru/images/art/my-mozhem-pomoch-poluchit-postoyannuy-registraciu-v-mosk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2590784" y="2967335"/>
            <a:ext cx="1723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Росія</a:t>
            </a:r>
            <a:endParaRPr lang="uk-UA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 0.06176 C 0.16372 -0.01203 0.27153 -0.08582 0.23316 -0.15337 C 0.19479 -0.22091 -0.09983 -0.30858 -0.17413 -0.34282 C -0.24844 -0.37705 -0.20608 -0.35624 -0.21267 -0.35878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-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playcast.ru/uploads/2015/09/14/150588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kripnikmarina.ucoz.ua/_ph/9/5656106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5000628" y="5643578"/>
            <a:ext cx="2694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Лисичка</a:t>
            </a:r>
            <a:endParaRPr lang="uk-UA" sz="54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7586" name="Picture 2" descr="http://i1195.photobucket.com/albums/aa393/numie5/asd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7592" name="Picture 8" descr="http://vse.kz/uploads/monthly_03_2015/post-486478-0-65631300-142571437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14488"/>
            <a:ext cx="6643734" cy="482335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714356"/>
            <a:ext cx="9222846" cy="51706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бігЗала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наво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деревп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лагляа</a:t>
            </a:r>
            <a:r>
              <a:rPr lang="uk-UA" sz="6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r>
              <a:rPr lang="uk-UA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6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зіродо</a:t>
            </a:r>
            <a:r>
              <a:rPr lang="uk-UA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uk-UA" sz="6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жилеть</a:t>
            </a:r>
            <a:r>
              <a:rPr lang="uk-UA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uk-UA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6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вартем</a:t>
            </a:r>
            <a:r>
              <a:rPr lang="uk-UA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Підхаїв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дід, </a:t>
            </a:r>
          </a:p>
          <a:p>
            <a:pPr algn="ctr"/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шойдіпів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од 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силички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авно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й 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ен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нерухвоться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uk-UA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skazmva.ru/rns/img/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43372" cy="3357554"/>
          </a:xfrm>
          <a:prstGeom prst="rect">
            <a:avLst/>
          </a:prstGeom>
          <a:noFill/>
        </p:spPr>
      </p:pic>
      <p:pic>
        <p:nvPicPr>
          <p:cNvPr id="38916" name="Picture 4" descr="http://www.xn--80aauegbcjrdg4a.xn--p1ai/uploads/1/0/5/8/10580347/1219097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28631">
            <a:off x="3784934" y="606190"/>
            <a:ext cx="5000628" cy="3365941"/>
          </a:xfrm>
          <a:prstGeom prst="rect">
            <a:avLst/>
          </a:prstGeom>
          <a:noFill/>
        </p:spPr>
      </p:pic>
      <p:pic>
        <p:nvPicPr>
          <p:cNvPr id="38918" name="Picture 6" descr="http://skripnikmarina.ucoz.ua/_ph/9/56561066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571876"/>
            <a:ext cx="4643470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ib2.podelise.ru/tw_files2/urls_744/12/d-11875/11875_html_m432276f9.p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0"/>
            <a:ext cx="3981450" cy="4114801"/>
          </a:xfrm>
          <a:prstGeom prst="rect">
            <a:avLst/>
          </a:prstGeom>
          <a:noFill/>
        </p:spPr>
      </p:pic>
      <p:sp>
        <p:nvSpPr>
          <p:cNvPr id="2" name="Прямокутник 1"/>
          <p:cNvSpPr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Жили собі…</a:t>
            </a:r>
          </a:p>
          <a:p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Під'їхав дід…</a:t>
            </a:r>
          </a:p>
          <a:p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лисичка…</a:t>
            </a:r>
          </a:p>
          <a:p>
            <a:pPr algn="ctr"/>
            <a:endParaRPr lang="uk-UA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Ну, бабо,…</a:t>
            </a:r>
          </a:p>
          <a:p>
            <a:pPr algn="r"/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Підійшла баба…</a:t>
            </a:r>
          </a:p>
          <a:p>
            <a:pPr algn="r"/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Тоді дід…</a:t>
            </a:r>
            <a:endParaRPr lang="uk-UA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6" descr="http://img-fotki.yandex.ru/get/9805/101158573.1c/0_c0157_9759491a_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000372"/>
            <a:ext cx="2928958" cy="3533855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belarus.nemiga.info/gerb-goroda/2-goroda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1357290" y="428604"/>
            <a:ext cx="3026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Білорусія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.redigo.ru/dUz3wYEIxjPii5MWHciO9Q/d1200x600/50a580dac94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spinfo.ru/uploads/gallery/main/177/image_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8791066" cy="5143512"/>
          </a:xfrm>
          <a:prstGeom prst="rect">
            <a:avLst/>
          </a:prstGeom>
          <a:noFill/>
        </p:spPr>
      </p:pic>
      <p:pic>
        <p:nvPicPr>
          <p:cNvPr id="3076" name="Picture 4" descr="http://static.klasnaocinka.com.ua/uploads/editor/2380/97571/sitepage_74/images/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6072206"/>
            <a:ext cx="5168078" cy="633415"/>
          </a:xfrm>
          <a:prstGeom prst="rect">
            <a:avLst/>
          </a:prstGeom>
          <a:noFill/>
        </p:spPr>
      </p:pic>
      <p:pic>
        <p:nvPicPr>
          <p:cNvPr id="5" name="Picture 4" descr="http://static.klasnaocinka.com.ua/uploads/editor/2380/97571/sitepage_74/images/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0"/>
            <a:ext cx="5168078" cy="63341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1.bp.blogspot.com/-kzLBmP7KQ2o/VIhSOc-5kBI/AAAAAAAAC-Y/AUgBZ4TDL6o/s1600/43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72132" cy="687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/>
          <p:cNvSpPr/>
          <p:nvPr/>
        </p:nvSpPr>
        <p:spPr>
          <a:xfrm rot="20517168">
            <a:off x="4338969" y="3918703"/>
            <a:ext cx="47355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Легкий хліб</a:t>
            </a:r>
            <a:endParaRPr lang="uk-UA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6" name="Picture 8" descr="http://krasivie-kartinki.ru/images/cvetochnye-animashki1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8675" y="142852"/>
            <a:ext cx="4505325" cy="30861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кутник 23"/>
          <p:cNvSpPr/>
          <p:nvPr/>
        </p:nvSpPr>
        <p:spPr>
          <a:xfrm>
            <a:off x="428596" y="214290"/>
            <a:ext cx="4185761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Зорати</a:t>
            </a:r>
          </a:p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Заборонувати</a:t>
            </a:r>
          </a:p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Відібрати зерно</a:t>
            </a:r>
            <a:endParaRPr lang="ru-RU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  <a:cs typeface="Arial" pitchFamily="34" charset="0"/>
            </a:endParaRPr>
          </a:p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Посіяти</a:t>
            </a:r>
            <a:endParaRPr lang="ru-RU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  <a:cs typeface="Arial" pitchFamily="34" charset="0"/>
            </a:endParaRPr>
          </a:p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Виростити</a:t>
            </a:r>
          </a:p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Скосити </a:t>
            </a:r>
            <a:endParaRPr lang="ru-RU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  <a:cs typeface="Arial" pitchFamily="34" charset="0"/>
            </a:endParaRPr>
          </a:p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Змолотити </a:t>
            </a:r>
            <a:endParaRPr lang="ru-RU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  <a:cs typeface="Arial" pitchFamily="34" charset="0"/>
            </a:endParaRPr>
          </a:p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Змолоти</a:t>
            </a:r>
            <a:endParaRPr lang="ru-RU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  <a:cs typeface="Arial" pitchFamily="34" charset="0"/>
            </a:endParaRPr>
          </a:p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Замісити</a:t>
            </a:r>
            <a:endParaRPr lang="ru-RU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  <a:cs typeface="Arial" pitchFamily="34" charset="0"/>
            </a:endParaRPr>
          </a:p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Спекти</a:t>
            </a:r>
            <a:endParaRPr lang="ru-RU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1049" name="Picture 25" descr="http://www.planetaskazok.ru/images/stories/belorusskie/legky_hleb/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0"/>
            <a:ext cx="1790420" cy="2366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1" name="Picture 27" descr="http://1.bp.blogspot.com/-OC7QG4baUEY/VArScgHz1dI/AAAAAAAAG7o/5CXHqFm-lIQ/s1600/img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71480"/>
            <a:ext cx="1760903" cy="167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3" name="Picture 29" descr="http://vokovo.ru/wps-wpimage.php?id=21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928802"/>
            <a:ext cx="1593383" cy="214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5" name="Picture 31" descr="http://3.bp.blogspot.com/-M-jDWNDEK_w/VGi88vUVF4I/AAAAAAAAAss/C2FD1vPfko8/s1600/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214554"/>
            <a:ext cx="3607150" cy="240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7" name="Picture 33" descr="http://hanza.biz.pl/wp-content/uploads/2014/12/zyt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7770" y="3214686"/>
            <a:ext cx="2766230" cy="154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9" name="Picture 35" descr="http://www.planetaskazok.ru/images/stories/russian/legki-hleb/tmp179-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357562"/>
            <a:ext cx="1778806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1" name="Picture 37" descr="http://uch.znate.ru/tw_files2/urls_50/7/d-6381/img10.jpg"/>
          <p:cNvPicPr>
            <a:picLocks noChangeAspect="1" noChangeArrowheads="1"/>
          </p:cNvPicPr>
          <p:nvPr/>
        </p:nvPicPr>
        <p:blipFill>
          <a:blip r:embed="rId8"/>
          <a:srcRect l="17646" t="24249" r="15791" b="22000"/>
          <a:stretch>
            <a:fillRect/>
          </a:stretch>
        </p:blipFill>
        <p:spPr bwMode="auto">
          <a:xfrm>
            <a:off x="4786314" y="4714884"/>
            <a:ext cx="2357454" cy="142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3" name="Picture 39" descr="http://armsnabrt.ru/imgs/42400587-formu-dlya-hleb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30453" y="5159404"/>
            <a:ext cx="2513547" cy="169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" name="Picture 41" descr="http://www.misterie.be/Basisgegevens/Planten/Beelden/Triticum%20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45547" y="142852"/>
            <a:ext cx="169845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0" name="Picture 8" descr="http://cs3-3.4pda.to/33475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7304"/>
          </a:xfrm>
          <a:prstGeom prst="rect">
            <a:avLst/>
          </a:prstGeom>
          <a:noFill/>
        </p:spPr>
      </p:pic>
      <p:sp>
        <p:nvSpPr>
          <p:cNvPr id="2" name="Прямокутник 1"/>
          <p:cNvSpPr/>
          <p:nvPr/>
        </p:nvSpPr>
        <p:spPr>
          <a:xfrm>
            <a:off x="285720" y="642918"/>
            <a:ext cx="6290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Лежачого хліба ніде</a:t>
            </a:r>
            <a:endParaRPr lang="uk-UA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6572264" y="642918"/>
            <a:ext cx="1925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</a:t>
            </a:r>
            <a:r>
              <a:rPr lang="uk-UA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ема.</a:t>
            </a:r>
            <a:endParaRPr lang="uk-UA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85720" y="1643050"/>
            <a:ext cx="4592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Хто дбає, той і </a:t>
            </a:r>
            <a:endParaRPr lang="uk-UA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857752" y="1643050"/>
            <a:ext cx="1521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</a:t>
            </a:r>
            <a:r>
              <a:rPr lang="uk-UA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ає</a:t>
            </a:r>
            <a:r>
              <a:rPr lang="uk-UA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85720" y="2643182"/>
            <a:ext cx="6365973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Лисиця і сімох вовків</a:t>
            </a:r>
            <a:endParaRPr lang="uk-UA" sz="5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6042895" y="3071810"/>
            <a:ext cx="3101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обдурить.</a:t>
            </a:r>
            <a:endParaRPr lang="uk-UA" sz="5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storage0.dms.mpinteractiv.ro/media/1/186/3929/11934979/1/sun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3143240" y="785794"/>
            <a:ext cx="2814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Болгарія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l2.glitter-graphics.net/pub/657/657572v93mfuom8y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784" y="785794"/>
            <a:ext cx="3124216" cy="5595965"/>
          </a:xfrm>
          <a:prstGeom prst="rect">
            <a:avLst/>
          </a:prstGeom>
          <a:noFill/>
        </p:spPr>
      </p:pic>
      <p:sp>
        <p:nvSpPr>
          <p:cNvPr id="2" name="Прямокутник 1"/>
          <p:cNvSpPr/>
          <p:nvPr/>
        </p:nvSpPr>
        <p:spPr>
          <a:xfrm>
            <a:off x="0" y="0"/>
            <a:ext cx="7805342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Ець</a:t>
            </a:r>
            <a:r>
              <a:rPr lang="uk-UA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– </a:t>
            </a:r>
            <a:r>
              <a:rPr lang="uk-UA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ець</a:t>
            </a:r>
            <a:r>
              <a:rPr lang="uk-UA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– </a:t>
            </a:r>
            <a:r>
              <a:rPr lang="uk-UA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ець</a:t>
            </a:r>
            <a:r>
              <a:rPr lang="uk-UA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-…</a:t>
            </a:r>
          </a:p>
          <a:p>
            <a:r>
              <a:rPr lang="uk-UA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Ить</a:t>
            </a:r>
            <a:r>
              <a:rPr lang="uk-U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– </a:t>
            </a:r>
            <a:r>
              <a:rPr lang="uk-UA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ить</a:t>
            </a:r>
            <a:r>
              <a:rPr lang="uk-U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– </a:t>
            </a:r>
            <a:r>
              <a:rPr lang="uk-UA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ить</a:t>
            </a:r>
            <a:r>
              <a:rPr lang="uk-U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- …</a:t>
            </a:r>
          </a:p>
          <a:p>
            <a:r>
              <a:rPr lang="uk-UA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Ає</a:t>
            </a:r>
            <a:r>
              <a:rPr lang="uk-UA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– </a:t>
            </a:r>
            <a:r>
              <a:rPr lang="uk-UA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ає</a:t>
            </a:r>
            <a:r>
              <a:rPr lang="uk-UA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– </a:t>
            </a:r>
            <a:r>
              <a:rPr lang="uk-UA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ає</a:t>
            </a:r>
            <a:r>
              <a:rPr lang="uk-UA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- …</a:t>
            </a:r>
          </a:p>
          <a:p>
            <a:r>
              <a:rPr lang="uk-U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Лі – </a:t>
            </a:r>
            <a:r>
              <a:rPr lang="uk-UA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лі</a:t>
            </a:r>
            <a:r>
              <a:rPr lang="uk-U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– </a:t>
            </a:r>
            <a:r>
              <a:rPr lang="uk-UA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лі</a:t>
            </a:r>
            <a:r>
              <a:rPr lang="uk-U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- …</a:t>
            </a:r>
          </a:p>
          <a:p>
            <a:r>
              <a:rPr lang="uk-UA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uk-UA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Ок</a:t>
            </a:r>
            <a:r>
              <a:rPr lang="uk-UA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– </a:t>
            </a:r>
            <a:r>
              <a:rPr lang="uk-UA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ок</a:t>
            </a:r>
            <a:r>
              <a:rPr lang="uk-UA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– </a:t>
            </a:r>
            <a:r>
              <a:rPr lang="uk-UA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ок</a:t>
            </a:r>
            <a:r>
              <a:rPr lang="uk-UA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- …</a:t>
            </a:r>
            <a:endParaRPr lang="uk-UA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static.ngs.ru/cache/turizm/images/990240639ae2b61f7730b263582a6700_1024_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www.reina-tour.ru/Portals/0/img_zarubezh/strany/bulgar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school.xvatit.com:8080/images/5/52/Vuno4574574757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76166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http://school.xvatit.com:8080/images/2/21/Vun457457457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533111"/>
            <a:ext cx="3571868" cy="6324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0" y="5357826"/>
            <a:ext cx="6009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Виноградар та змія</a:t>
            </a:r>
            <a:endParaRPr lang="uk-U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http://l-userpic.livejournal.com/97184572/2473301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3500430" cy="3879995"/>
          </a:xfrm>
          <a:prstGeom prst="rect">
            <a:avLst/>
          </a:prstGeom>
          <a:noFill/>
        </p:spPr>
      </p:pic>
      <p:pic>
        <p:nvPicPr>
          <p:cNvPr id="47106" name="Picture 2" descr="http://stat8.blog.ru/lr/0a0b563b9903361a4b6e60f6f712c11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903768"/>
            <a:ext cx="5400705" cy="2954232"/>
          </a:xfrm>
          <a:prstGeom prst="rect">
            <a:avLst/>
          </a:prstGeom>
          <a:noFill/>
        </p:spPr>
      </p:pic>
      <p:sp>
        <p:nvSpPr>
          <p:cNvPr id="2" name="Прямокутник 1"/>
          <p:cNvSpPr/>
          <p:nvPr/>
        </p:nvSpPr>
        <p:spPr>
          <a:xfrm>
            <a:off x="0" y="1000108"/>
            <a:ext cx="48778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Якось виноградар побачив змію…  </a:t>
            </a:r>
            <a:endParaRPr lang="uk-UA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0" y="2285992"/>
            <a:ext cx="510800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Виноградар узяв кухоль із золотим…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0" y="3500438"/>
            <a:ext cx="18036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Він </a:t>
            </a:r>
            <a:r>
              <a:rPr lang="uk-UA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розпух</a:t>
            </a:r>
            <a:r>
              <a:rPr lang="uk-UA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  <a:endParaRPr lang="uk-UA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0" y="4714884"/>
            <a:ext cx="55570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Відтоді щоранку носив віз змії молоко…</a:t>
            </a:r>
            <a:endParaRPr lang="uk-UA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786350" y="1071546"/>
            <a:ext cx="33576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uk-UA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ледве дійшов додому.</a:t>
            </a:r>
            <a:endParaRPr lang="uk-UA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5191956" y="2285992"/>
            <a:ext cx="39520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uk-UA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надумав зробити їй добро.</a:t>
            </a:r>
            <a:endParaRPr lang="uk-UA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820765" y="3500438"/>
            <a:ext cx="43232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uk-UA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забирав по одному золотому.</a:t>
            </a:r>
            <a:endParaRPr lang="uk-UA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7338698" y="4714884"/>
            <a:ext cx="18053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uk-UA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пішов собі.</a:t>
            </a:r>
            <a:endParaRPr lang="uk-UA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1" name="Пряма зі стрілкою 10"/>
          <p:cNvCxnSpPr>
            <a:stCxn id="2" idx="3"/>
          </p:cNvCxnSpPr>
          <p:nvPr/>
        </p:nvCxnSpPr>
        <p:spPr>
          <a:xfrm>
            <a:off x="4877810" y="1230941"/>
            <a:ext cx="1908768" cy="11979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 зі стрілкою 12"/>
          <p:cNvCxnSpPr>
            <a:stCxn id="3" idx="3"/>
          </p:cNvCxnSpPr>
          <p:nvPr/>
        </p:nvCxnSpPr>
        <p:spPr>
          <a:xfrm>
            <a:off x="5108000" y="2516825"/>
            <a:ext cx="2964462" cy="23409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 зі стрілкою 14"/>
          <p:cNvCxnSpPr>
            <a:stCxn id="4" idx="3"/>
          </p:cNvCxnSpPr>
          <p:nvPr/>
        </p:nvCxnSpPr>
        <p:spPr>
          <a:xfrm flipV="1">
            <a:off x="1803699" y="1357298"/>
            <a:ext cx="4054185" cy="23739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 зі стрілкою 16"/>
          <p:cNvCxnSpPr/>
          <p:nvPr/>
        </p:nvCxnSpPr>
        <p:spPr>
          <a:xfrm rot="5400000" flipH="1" flipV="1">
            <a:off x="5429256" y="4000504"/>
            <a:ext cx="1071570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7112" name="Picture 8" descr="http://ru.preloaders.net/preloaders/393/colored/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5357826"/>
            <a:ext cx="1219200" cy="1219201"/>
          </a:xfrm>
          <a:prstGeom prst="rect">
            <a:avLst/>
          </a:prstGeom>
          <a:noFill/>
        </p:spPr>
      </p:pic>
      <p:pic>
        <p:nvPicPr>
          <p:cNvPr id="47114" name="Picture 10" descr="http://ru.preloaders.net/preloaders/393/colored/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429000"/>
            <a:ext cx="1219200" cy="1219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chool.xvatit.com:8080/images/5/52/Vuno4574574757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500174"/>
            <a:ext cx="4923025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www.playcast.ru/uploads/2015/06/13/1396586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42852"/>
            <a:ext cx="4857752" cy="6225706"/>
          </a:xfrm>
          <a:prstGeom prst="rect">
            <a:avLst/>
          </a:prstGeom>
          <a:noFill/>
        </p:spPr>
      </p:pic>
      <p:pic>
        <p:nvPicPr>
          <p:cNvPr id="8" name="Picture 2" descr="http://www.playcast.ru/uploads/2015/06/13/1396586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214290"/>
            <a:ext cx="4857752" cy="622570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playcast.ru/uploads/2015/06/13/1396586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14282" y="214290"/>
            <a:ext cx="4857752" cy="6225706"/>
          </a:xfrm>
          <a:prstGeom prst="rect">
            <a:avLst/>
          </a:prstGeom>
          <a:noFill/>
        </p:spPr>
      </p:pic>
      <p:pic>
        <p:nvPicPr>
          <p:cNvPr id="10" name="Picture 2" descr="http://www.playcast.ru/uploads/2015/06/13/1396586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14290"/>
            <a:ext cx="4857752" cy="6225706"/>
          </a:xfrm>
          <a:prstGeom prst="rect">
            <a:avLst/>
          </a:prstGeom>
          <a:noFill/>
        </p:spPr>
      </p:pic>
      <p:pic>
        <p:nvPicPr>
          <p:cNvPr id="2" name="Picture 2" descr="http://school.xvatit.com:8080/images/5/52/Vuno4574574757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500174"/>
            <a:ext cx="4923025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вал 2"/>
          <p:cNvSpPr/>
          <p:nvPr/>
        </p:nvSpPr>
        <p:spPr>
          <a:xfrm>
            <a:off x="2786050" y="357166"/>
            <a:ext cx="3857652" cy="1214446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000" b="1" dirty="0" smtClean="0"/>
              <a:t>працелюбність</a:t>
            </a:r>
            <a:endParaRPr lang="ru-RU" sz="3000" b="1" dirty="0"/>
          </a:p>
        </p:txBody>
      </p:sp>
      <p:sp>
        <p:nvSpPr>
          <p:cNvPr id="4" name="Овал 3"/>
          <p:cNvSpPr/>
          <p:nvPr/>
        </p:nvSpPr>
        <p:spPr>
          <a:xfrm>
            <a:off x="6643702" y="1357298"/>
            <a:ext cx="2500298" cy="12144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000" b="1" dirty="0" smtClean="0"/>
              <a:t>чесність</a:t>
            </a:r>
            <a:endParaRPr lang="ru-RU" sz="3000" b="1" dirty="0"/>
          </a:p>
        </p:txBody>
      </p:sp>
      <p:sp>
        <p:nvSpPr>
          <p:cNvPr id="5" name="Овал 4"/>
          <p:cNvSpPr/>
          <p:nvPr/>
        </p:nvSpPr>
        <p:spPr>
          <a:xfrm>
            <a:off x="3786182" y="5429264"/>
            <a:ext cx="2500298" cy="1214446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000" b="1" dirty="0" smtClean="0"/>
              <a:t>чуйність</a:t>
            </a:r>
            <a:endParaRPr lang="ru-RU" sz="3000" b="1" dirty="0"/>
          </a:p>
        </p:txBody>
      </p:sp>
      <p:sp>
        <p:nvSpPr>
          <p:cNvPr id="7" name="Овал 6"/>
          <p:cNvSpPr/>
          <p:nvPr/>
        </p:nvSpPr>
        <p:spPr>
          <a:xfrm>
            <a:off x="285720" y="1571612"/>
            <a:ext cx="2500298" cy="1214446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000" b="1" dirty="0" smtClean="0"/>
              <a:t>співчуття</a:t>
            </a:r>
            <a:endParaRPr lang="ru-RU" sz="3000" b="1" dirty="0"/>
          </a:p>
        </p:txBody>
      </p:sp>
      <p:sp>
        <p:nvSpPr>
          <p:cNvPr id="8" name="Овал 7"/>
          <p:cNvSpPr/>
          <p:nvPr/>
        </p:nvSpPr>
        <p:spPr>
          <a:xfrm>
            <a:off x="6643702" y="3500438"/>
            <a:ext cx="2500298" cy="121444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000" b="1" dirty="0" smtClean="0"/>
              <a:t>совість</a:t>
            </a:r>
            <a:endParaRPr lang="ru-RU" sz="3000" b="1" dirty="0"/>
          </a:p>
        </p:txBody>
      </p:sp>
      <p:sp>
        <p:nvSpPr>
          <p:cNvPr id="9" name="Овал 8"/>
          <p:cNvSpPr/>
          <p:nvPr/>
        </p:nvSpPr>
        <p:spPr>
          <a:xfrm>
            <a:off x="0" y="3857628"/>
            <a:ext cx="2500298" cy="128588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000" b="1" dirty="0" smtClean="0"/>
              <a:t>доброта</a:t>
            </a:r>
            <a:endParaRPr lang="ru-RU" sz="30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lh6.googleusercontent.com/-6k62pqbuBWo/Tr06tSkNBKI/AAAAAAAAAWc/WUDE9TBow-U/s512/vinogradar-zmeya-bolgar.JPG"/>
          <p:cNvPicPr>
            <a:picLocks noChangeAspect="1" noChangeArrowheads="1"/>
          </p:cNvPicPr>
          <p:nvPr/>
        </p:nvPicPr>
        <p:blipFill>
          <a:blip r:embed="rId2"/>
          <a:srcRect l="5829" t="10254" r="45595" b="45800"/>
          <a:stretch>
            <a:fillRect/>
          </a:stretch>
        </p:blipFill>
        <p:spPr bwMode="auto">
          <a:xfrm>
            <a:off x="428596" y="1285860"/>
            <a:ext cx="3786214" cy="4543457"/>
          </a:xfrm>
          <a:prstGeom prst="rect">
            <a:avLst/>
          </a:prstGeom>
          <a:noFill/>
        </p:spPr>
      </p:pic>
      <p:pic>
        <p:nvPicPr>
          <p:cNvPr id="51202" name="Picture 2" descr="http://www.playcast.ru/uploads/2015/06/13/1396586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14290"/>
            <a:ext cx="4857752" cy="622570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playcast.ru/uploads/2015/06/13/1396586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14290"/>
            <a:ext cx="4857752" cy="6225706"/>
          </a:xfrm>
          <a:prstGeom prst="rect">
            <a:avLst/>
          </a:prstGeom>
          <a:noFill/>
        </p:spPr>
      </p:pic>
      <p:pic>
        <p:nvPicPr>
          <p:cNvPr id="49154" name="Picture 2" descr="http://lh6.googleusercontent.com/-6k62pqbuBWo/Tr06tSkNBKI/AAAAAAAAAWc/WUDE9TBow-U/s512/vinogradar-zmeya-bolgar.JPG"/>
          <p:cNvPicPr>
            <a:picLocks noChangeAspect="1" noChangeArrowheads="1"/>
          </p:cNvPicPr>
          <p:nvPr/>
        </p:nvPicPr>
        <p:blipFill>
          <a:blip r:embed="rId3"/>
          <a:srcRect l="5829" t="10254" r="45595" b="45800"/>
          <a:stretch>
            <a:fillRect/>
          </a:stretch>
        </p:blipFill>
        <p:spPr bwMode="auto">
          <a:xfrm>
            <a:off x="142844" y="857232"/>
            <a:ext cx="4214810" cy="505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5786414" y="5072074"/>
            <a:ext cx="3357586" cy="142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жадібність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14744" y="500042"/>
            <a:ext cx="3357586" cy="14287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заздрість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072066" y="3571876"/>
            <a:ext cx="3357586" cy="1428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жорстокість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86248" y="2071678"/>
            <a:ext cx="3357586" cy="1428760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неслухняність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artfoto.ru/goroda_i_strany/1909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7" y="285728"/>
            <a:ext cx="9125143" cy="6286544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500034" y="1142984"/>
            <a:ext cx="1785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Чехія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all-traveling.ru/images/foto/czech/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udennovsk.org/wp-content/uploads/2012/10/%D0%9F%D1%80%D0%B8%D0%BA%D1%83%D0%BC%D1%81%D0%BA%D0%BE%D0%B5-%D0%BF%D0%BE%D0%BB%D0%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mietwagenflughafen.at/bilder/countries/Czech-Republ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37" y="714356"/>
            <a:ext cx="9126163" cy="52149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100book.ru/b205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0"/>
            <a:ext cx="50733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Picture 4" descr="http://r33.imgfast.net/users/3315/17/34/38/smiles/3012801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1042" y="3857628"/>
            <a:ext cx="3112958" cy="2568195"/>
          </a:xfrm>
          <a:prstGeom prst="rect">
            <a:avLst/>
          </a:prstGeom>
          <a:noFill/>
        </p:spPr>
      </p:pic>
      <p:pic>
        <p:nvPicPr>
          <p:cNvPr id="50182" name="Picture 6" descr="http://img1.picmix.com/output/stamp/normal/8/4/9/5/45948_a0d7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214950"/>
            <a:ext cx="2367288" cy="1643050"/>
          </a:xfrm>
          <a:prstGeom prst="rect">
            <a:avLst/>
          </a:prstGeom>
          <a:noFill/>
        </p:spPr>
      </p:pic>
      <p:pic>
        <p:nvPicPr>
          <p:cNvPr id="50184" name="Picture 8" descr="http://img3.proshkolu.ru/content/media/pic/std/2000000/1459000/1458151-69068a2c74cc886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571480"/>
            <a:ext cx="1714512" cy="2624253"/>
          </a:xfrm>
          <a:prstGeom prst="rect">
            <a:avLst/>
          </a:prstGeom>
          <a:noFill/>
        </p:spPr>
      </p:pic>
      <p:pic>
        <p:nvPicPr>
          <p:cNvPr id="50186" name="Picture 10" descr="http://s6.tinypic.com/303flz5_th.jp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8061350">
            <a:off x="6554332" y="616979"/>
            <a:ext cx="2428887" cy="174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img-fotki.yandex.ru/get/6746/122263170.1df/0_2b0581_186d22eb_XX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 rot="20412118">
            <a:off x="500034" y="2071678"/>
            <a:ext cx="24288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Тест</a:t>
            </a:r>
            <a:endParaRPr lang="uk-UA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71802" y="0"/>
            <a:ext cx="3429024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Так.</a:t>
            </a:r>
          </a:p>
          <a:p>
            <a:pPr marL="914400" indent="-914400" algn="ctr">
              <a:buAutoNum type="arabicPeriod"/>
            </a:pP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Ні.</a:t>
            </a:r>
          </a:p>
          <a:p>
            <a:pPr marL="914400" indent="-914400" algn="ctr">
              <a:buAutoNum type="arabicPeriod"/>
            </a:pP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Так.</a:t>
            </a:r>
          </a:p>
          <a:p>
            <a:pPr marL="914400" indent="-914400" algn="ctr">
              <a:buAutoNum type="arabicPeriod"/>
            </a:pP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Ні.</a:t>
            </a:r>
          </a:p>
          <a:p>
            <a:pPr marL="914400" indent="-914400" algn="ctr">
              <a:buAutoNum type="arabicPeriod"/>
            </a:pP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Так.</a:t>
            </a:r>
          </a:p>
          <a:p>
            <a:pPr marL="914400" indent="-914400" algn="ctr">
              <a:buAutoNum type="arabicPeriod"/>
            </a:pP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Ні.</a:t>
            </a:r>
          </a:p>
          <a:p>
            <a:pPr marL="914400" indent="-914400" algn="ctr">
              <a:buAutoNum type="arabicPeriod"/>
            </a:pP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Так.</a:t>
            </a:r>
            <a:endParaRPr lang="uk-UA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7348" name="Picture 4" descr="http://srv3-4.playcast.ru/uploads/2015/01/25/1178069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57166"/>
            <a:ext cx="1500198" cy="1500198"/>
          </a:xfrm>
          <a:prstGeom prst="rect">
            <a:avLst/>
          </a:prstGeom>
          <a:noFill/>
        </p:spPr>
      </p:pic>
      <p:pic>
        <p:nvPicPr>
          <p:cNvPr id="57350" name="Picture 6" descr="http://img1.liveinternet.ru/images/attach/b/4/104/136/104136607_Schmetterlin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3786190"/>
            <a:ext cx="1238252" cy="1238252"/>
          </a:xfrm>
          <a:prstGeom prst="rect">
            <a:avLst/>
          </a:prstGeom>
          <a:noFill/>
        </p:spPr>
      </p:pic>
      <p:pic>
        <p:nvPicPr>
          <p:cNvPr id="57352" name="Picture 8" descr="http://storage.a-jetbox.org/storage2/file/get/14327468416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1428736"/>
            <a:ext cx="1285884" cy="80039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allpapers1920.ru/img/picture/Dec/25/55460266e3622e1bcef6bd4f93e9f12e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3143240" y="785794"/>
            <a:ext cx="2117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Англія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data6.superhry.cz/TSO_40e1f8z/800/004/4229-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airsoft-squared.com/resources/review/13113830311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03720" cy="507207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russiasport.ru/sites/default/files/styles/400x/public/e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07520" cy="671514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infoaccent.net/wp-content/uploads/2015/05/%D0%BC%D0%B8%D0%BC%D0%B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http://image.slidesharecdn.com/2-131124161609-phpapp02/95/2-microsoft-power-point-1-638.jpg?cb=13853102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2" name="AutoShape 4" descr="http://image.slidesharecdn.com/2-131124161609-phpapp02/95/2-microsoft-power-point-1-638.jpg?cb=13853102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4" name="AutoShape 6" descr="http://image.slidesharecdn.com/2-131124161609-phpapp02/95/2-microsoft-power-point-1-638.jpg?cb=13853102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6" name="AutoShape 8" descr="http://image.slidesharecdn.com/2-131124161609-phpapp02/95/2-microsoft-power-point-1-638.jpg?cb=13853102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8" name="Picture 10" descr="http://image.slidesharecdn.com/2-131124161609-phpapp02/95/2-microsoft-power-point-1-638.jpg?cb=13853102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picshare.ru/uploads/140606/1cOF7pxkp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"/>
            <a:ext cx="9144000" cy="6843713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415520" y="928670"/>
            <a:ext cx="872848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914400" indent="-914400" algn="ctr">
              <a:buAutoNum type="arabicPeriod"/>
            </a:pPr>
            <a:r>
              <a:rPr lang="uk-UA" sz="7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Коли відбувалися  </a:t>
            </a:r>
          </a:p>
          <a:p>
            <a:pPr marL="914400" indent="-914400" algn="ctr"/>
            <a:r>
              <a:rPr lang="uk-UA" sz="7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uk-UA" sz="7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одії у казці?</a:t>
            </a:r>
            <a:endParaRPr lang="uk-UA" sz="7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15520" y="3571876"/>
            <a:ext cx="746646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914400" indent="-914400" algn="ctr"/>
            <a:r>
              <a:rPr lang="uk-UA" sz="7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Хто з птахів </a:t>
            </a:r>
          </a:p>
          <a:p>
            <a:pPr marL="914400" indent="-914400" algn="ctr"/>
            <a:r>
              <a:rPr lang="uk-UA" sz="7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uk-UA" sz="7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ідлетів першим?</a:t>
            </a:r>
            <a:endParaRPr lang="uk-UA" sz="7200" b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klasnaocinka.com.ua/uploads/editor/2443/97640/sitepage_1/image/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43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icshare.ru/uploads/140606/1cOF7pxkp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43713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415520" y="928670"/>
            <a:ext cx="82755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914400" indent="-914400" algn="ctr">
              <a:buAutoNum type="arabicPeriod"/>
            </a:pPr>
            <a:r>
              <a:rPr lang="uk-UA" sz="7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 сказала сова?</a:t>
            </a:r>
            <a:endParaRPr lang="uk-UA" sz="7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15520" y="2857496"/>
            <a:ext cx="827155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914400" indent="-914400" algn="ctr"/>
            <a:r>
              <a:rPr lang="uk-UA" sz="7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Що заприсяглася </a:t>
            </a:r>
          </a:p>
          <a:p>
            <a:pPr marL="914400" indent="-914400" algn="ctr"/>
            <a:r>
              <a:rPr lang="uk-UA" sz="7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сорока?</a:t>
            </a:r>
            <a:endParaRPr lang="uk-UA" sz="7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boombob.ru/img/picture/Jun/23/67b622f82ec2ef75709e1f3571ca70a1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6" descr="http://www.warnet.ru/img/books_covers/1010605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2133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ocka3ke.ru/sites/default/files/styles/large_tale/public/kolosok_1.jpg?itok=Z3lA3-4x"/>
          <p:cNvPicPr>
            <a:picLocks noChangeAspect="1" noChangeArrowheads="1"/>
          </p:cNvPicPr>
          <p:nvPr/>
        </p:nvPicPr>
        <p:blipFill>
          <a:blip r:embed="rId2"/>
          <a:srcRect l="2774" t="2479" r="1973" b="2066"/>
          <a:stretch>
            <a:fillRect/>
          </a:stretch>
        </p:blipFill>
        <p:spPr bwMode="auto">
          <a:xfrm>
            <a:off x="0" y="0"/>
            <a:ext cx="917368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i.allday.ru/uploads/posts/2009-09/125268233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49805" cy="685804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storage3.static.itmages.ru/i/12/1102/h_1351863916_1718531_3323ba9470.jpeg"/>
          <p:cNvPicPr>
            <a:picLocks noChangeAspect="1" noChangeArrowheads="1"/>
          </p:cNvPicPr>
          <p:nvPr/>
        </p:nvPicPr>
        <p:blipFill>
          <a:blip r:embed="rId2"/>
          <a:srcRect l="411" b="2120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214282" y="2214554"/>
            <a:ext cx="84296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Кінець!</a:t>
            </a:r>
            <a:endParaRPr lang="uk-UA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chelkovopark.ru/park/media/k2/items/cache/0e09527b0f5edaa60cf5702119e6a0a2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0919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vserisunki.ru/papka2/jarptica/zharptica_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7000892" cy="684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stol.com.ua/pic/201403/1024x600/nastol.com.ua-89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1.bp.blogspot.com/-w6eV9HW1WmQ/URYuLv0dPvI/AAAAAAAAtGU/_lHAUsyKqS0/s1600/ramka2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428596" y="500042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6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Казка вчить,</a:t>
            </a:r>
          </a:p>
          <a:p>
            <a:pPr algn="ctr"/>
            <a:r>
              <a:rPr lang="uk-UA" sz="6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як на світі</a:t>
            </a:r>
          </a:p>
          <a:p>
            <a:pPr algn="ctr"/>
            <a:r>
              <a:rPr lang="uk-UA" sz="6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6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жить</a:t>
            </a:r>
            <a:endParaRPr lang="uk-UA" sz="6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264</Words>
  <Application>Microsoft Office PowerPoint</Application>
  <PresentationFormat>Екран (4:3)</PresentationFormat>
  <Paragraphs>90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55</vt:i4>
      </vt:variant>
    </vt:vector>
  </HeadingPairs>
  <TitlesOfParts>
    <vt:vector size="5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Таня</cp:lastModifiedBy>
  <cp:revision>45</cp:revision>
  <dcterms:created xsi:type="dcterms:W3CDTF">2015-11-04T15:45:46Z</dcterms:created>
  <dcterms:modified xsi:type="dcterms:W3CDTF">2015-11-24T18:35:58Z</dcterms:modified>
</cp:coreProperties>
</file>