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gif" ContentType="image/gif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tags/tag3.xml" ContentType="application/vnd.openxmlformats-officedocument.presentationml.tags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57" r:id="rId2"/>
    <p:sldId id="275" r:id="rId3"/>
    <p:sldId id="309" r:id="rId4"/>
    <p:sldId id="325" r:id="rId5"/>
    <p:sldId id="319" r:id="rId6"/>
    <p:sldId id="264" r:id="rId7"/>
    <p:sldId id="268" r:id="rId8"/>
    <p:sldId id="270" r:id="rId9"/>
    <p:sldId id="276" r:id="rId10"/>
    <p:sldId id="337" r:id="rId11"/>
    <p:sldId id="347" r:id="rId12"/>
    <p:sldId id="343" r:id="rId13"/>
    <p:sldId id="289" r:id="rId14"/>
    <p:sldId id="274" r:id="rId15"/>
    <p:sldId id="291" r:id="rId16"/>
    <p:sldId id="281" r:id="rId17"/>
    <p:sldId id="306" r:id="rId18"/>
    <p:sldId id="300" r:id="rId19"/>
    <p:sldId id="282" r:id="rId20"/>
    <p:sldId id="349" r:id="rId21"/>
    <p:sldId id="280" r:id="rId22"/>
    <p:sldId id="284" r:id="rId23"/>
    <p:sldId id="328" r:id="rId24"/>
    <p:sldId id="330" r:id="rId25"/>
    <p:sldId id="327" r:id="rId26"/>
    <p:sldId id="344" r:id="rId27"/>
    <p:sldId id="348" r:id="rId28"/>
    <p:sldId id="350" r:id="rId2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6600CC"/>
    <a:srgbClr val="FFFF99"/>
    <a:srgbClr val="CCFF99"/>
    <a:srgbClr val="CC66FF"/>
    <a:srgbClr val="9933FF"/>
    <a:srgbClr val="FFCCFF"/>
    <a:srgbClr val="CC99FF"/>
    <a:srgbClr val="000099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Світлий стиль 2 –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8799B23B-EC83-4686-B30A-512413B5E67A}" styleName="Світлий стиль 3 –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ітлий стиль 3 –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ітлий стиль 3 –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84E427A-3D55-4303-BF80-6455036E1DE7}" styleName="Стиль із теми 1 –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Стиль із теми 1 –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Стиль із теми 1 –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Стиль із теми 1 –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Стиль із теми 1 –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8068" autoAdjust="0"/>
    <p:restoredTop sz="94660"/>
  </p:normalViewPr>
  <p:slideViewPr>
    <p:cSldViewPr>
      <p:cViewPr varScale="1">
        <p:scale>
          <a:sx n="69" d="100"/>
          <a:sy n="69" d="100"/>
        </p:scale>
        <p:origin x="-118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1812" y="-9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F66263-BA40-4AF2-B893-4E5E72AD6300}" type="doc">
      <dgm:prSet loTypeId="urn:microsoft.com/office/officeart/2005/8/layout/bProcess3" loCatId="process" qsTypeId="urn:microsoft.com/office/officeart/2005/8/quickstyle/3d7" qsCatId="3D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01A90544-959D-46AF-9A53-869C005B6E96}">
      <dgm:prSet phldrT="[Текст]"/>
      <dgm:spPr/>
      <dgm:t>
        <a:bodyPr/>
        <a:lstStyle/>
        <a:p>
          <a:r>
            <a:rPr lang="uk-UA" dirty="0" smtClean="0"/>
            <a:t>Рибалка </a:t>
          </a:r>
          <a:endParaRPr lang="ru-RU" dirty="0"/>
        </a:p>
      </dgm:t>
    </dgm:pt>
    <dgm:pt modelId="{9A0F6381-69EA-435B-B826-6675E7CBB70B}" type="parTrans" cxnId="{034C9E49-A361-40A6-BBF9-ACCE6C837054}">
      <dgm:prSet/>
      <dgm:spPr/>
      <dgm:t>
        <a:bodyPr/>
        <a:lstStyle/>
        <a:p>
          <a:endParaRPr lang="ru-RU"/>
        </a:p>
      </dgm:t>
    </dgm:pt>
    <dgm:pt modelId="{2537BFB2-34B1-4A17-B8D2-ED98174BA13E}" type="sibTrans" cxnId="{034C9E49-A361-40A6-BBF9-ACCE6C837054}">
      <dgm:prSet/>
      <dgm:spPr/>
      <dgm:t>
        <a:bodyPr/>
        <a:lstStyle/>
        <a:p>
          <a:endParaRPr lang="ru-RU"/>
        </a:p>
      </dgm:t>
    </dgm:pt>
    <dgm:pt modelId="{F8B64481-C20A-4B56-A2A1-0174B2B5A997}">
      <dgm:prSet phldrT="[Текст]"/>
      <dgm:spPr/>
      <dgm:t>
        <a:bodyPr/>
        <a:lstStyle/>
        <a:p>
          <a:r>
            <a:rPr lang="uk-UA" dirty="0" smtClean="0"/>
            <a:t>Відгадай казку</a:t>
          </a:r>
          <a:endParaRPr lang="ru-RU" dirty="0"/>
        </a:p>
      </dgm:t>
    </dgm:pt>
    <dgm:pt modelId="{471A567C-CB54-4F8D-99F7-F5B25CD3AFD0}" type="parTrans" cxnId="{99A36095-3E66-40A4-A156-036D1F7AAA07}">
      <dgm:prSet/>
      <dgm:spPr/>
      <dgm:t>
        <a:bodyPr/>
        <a:lstStyle/>
        <a:p>
          <a:endParaRPr lang="ru-RU"/>
        </a:p>
      </dgm:t>
    </dgm:pt>
    <dgm:pt modelId="{94D7D2A5-34D7-47E2-B601-6B10A9E094CA}" type="sibTrans" cxnId="{99A36095-3E66-40A4-A156-036D1F7AAA07}">
      <dgm:prSet/>
      <dgm:spPr/>
      <dgm:t>
        <a:bodyPr/>
        <a:lstStyle/>
        <a:p>
          <a:endParaRPr lang="ru-RU"/>
        </a:p>
      </dgm:t>
    </dgm:pt>
    <dgm:pt modelId="{36170E98-7027-4636-B544-C56334B03AD8}">
      <dgm:prSet phldrT="[Текст]"/>
      <dgm:spPr/>
      <dgm:t>
        <a:bodyPr/>
        <a:lstStyle/>
        <a:p>
          <a:r>
            <a:rPr lang="uk-UA" dirty="0" smtClean="0"/>
            <a:t>Забий гол </a:t>
          </a:r>
          <a:endParaRPr lang="ru-RU" dirty="0"/>
        </a:p>
      </dgm:t>
    </dgm:pt>
    <dgm:pt modelId="{F48ACB1F-43B1-4438-B2F9-8913A3F44146}" type="parTrans" cxnId="{C0C054B1-B07A-4FD0-9C28-9AB8F56E2F65}">
      <dgm:prSet/>
      <dgm:spPr/>
      <dgm:t>
        <a:bodyPr/>
        <a:lstStyle/>
        <a:p>
          <a:endParaRPr lang="ru-RU"/>
        </a:p>
      </dgm:t>
    </dgm:pt>
    <dgm:pt modelId="{27C6618F-D46B-4D35-8ED7-C0687146C7F2}" type="sibTrans" cxnId="{C0C054B1-B07A-4FD0-9C28-9AB8F56E2F65}">
      <dgm:prSet/>
      <dgm:spPr/>
      <dgm:t>
        <a:bodyPr/>
        <a:lstStyle/>
        <a:p>
          <a:endParaRPr lang="ru-RU"/>
        </a:p>
      </dgm:t>
    </dgm:pt>
    <dgm:pt modelId="{B521C68B-45D6-4936-BF44-177657D37648}">
      <dgm:prSet phldrT="[Текст]"/>
      <dgm:spPr/>
      <dgm:t>
        <a:bodyPr/>
        <a:lstStyle/>
        <a:p>
          <a:r>
            <a:rPr lang="uk-UA" dirty="0" smtClean="0"/>
            <a:t>Встав знак</a:t>
          </a:r>
          <a:endParaRPr lang="ru-RU" dirty="0"/>
        </a:p>
      </dgm:t>
    </dgm:pt>
    <dgm:pt modelId="{DF4CC9ED-087E-40A6-BAC9-EA550D82784A}" type="parTrans" cxnId="{E514C62F-C8ED-4F90-AF5B-BDD0763CF39C}">
      <dgm:prSet/>
      <dgm:spPr/>
      <dgm:t>
        <a:bodyPr/>
        <a:lstStyle/>
        <a:p>
          <a:endParaRPr lang="ru-RU"/>
        </a:p>
      </dgm:t>
    </dgm:pt>
    <dgm:pt modelId="{F4BCB9AD-906F-43D7-8646-4B847293D973}" type="sibTrans" cxnId="{E514C62F-C8ED-4F90-AF5B-BDD0763CF39C}">
      <dgm:prSet/>
      <dgm:spPr/>
      <dgm:t>
        <a:bodyPr/>
        <a:lstStyle/>
        <a:p>
          <a:endParaRPr lang="ru-RU"/>
        </a:p>
      </dgm:t>
    </dgm:pt>
    <dgm:pt modelId="{0998BAC0-9F9C-44AB-985C-91CD2864F179}">
      <dgm:prSet phldrT="[Текст]"/>
      <dgm:spPr/>
      <dgm:t>
        <a:bodyPr/>
        <a:lstStyle/>
        <a:p>
          <a:r>
            <a:rPr lang="uk-UA" dirty="0" smtClean="0"/>
            <a:t>Мовчанка </a:t>
          </a:r>
          <a:endParaRPr lang="ru-RU" dirty="0"/>
        </a:p>
      </dgm:t>
    </dgm:pt>
    <dgm:pt modelId="{D88DDC28-EFC2-453E-9908-44F8E93A3EBE}" type="parTrans" cxnId="{6257FCBC-E019-48E2-82E8-1D0EC9A24B46}">
      <dgm:prSet/>
      <dgm:spPr/>
      <dgm:t>
        <a:bodyPr/>
        <a:lstStyle/>
        <a:p>
          <a:endParaRPr lang="ru-RU"/>
        </a:p>
      </dgm:t>
    </dgm:pt>
    <dgm:pt modelId="{5A7D514C-07F2-433E-BF39-0F13D8EC58A1}" type="sibTrans" cxnId="{6257FCBC-E019-48E2-82E8-1D0EC9A24B46}">
      <dgm:prSet/>
      <dgm:spPr/>
      <dgm:t>
        <a:bodyPr/>
        <a:lstStyle/>
        <a:p>
          <a:endParaRPr lang="ru-RU"/>
        </a:p>
      </dgm:t>
    </dgm:pt>
    <dgm:pt modelId="{873EC2DC-4ECE-4959-8489-7E3F62CA1977}">
      <dgm:prSet phldrT="[Текст]"/>
      <dgm:spPr/>
      <dgm:t>
        <a:bodyPr/>
        <a:lstStyle/>
        <a:p>
          <a:r>
            <a:rPr lang="uk-UA" dirty="0" smtClean="0"/>
            <a:t>Бігунець ...</a:t>
          </a:r>
          <a:endParaRPr lang="ru-RU" dirty="0"/>
        </a:p>
      </dgm:t>
    </dgm:pt>
    <dgm:pt modelId="{FDEF1950-CC5C-4098-B8B9-1095AA42B6F2}" type="parTrans" cxnId="{B491747E-E1D3-467E-8630-9C78C7853D5D}">
      <dgm:prSet/>
      <dgm:spPr/>
      <dgm:t>
        <a:bodyPr/>
        <a:lstStyle/>
        <a:p>
          <a:endParaRPr lang="ru-RU"/>
        </a:p>
      </dgm:t>
    </dgm:pt>
    <dgm:pt modelId="{F8D5714B-AFE3-4A3B-9C99-430A48D92E9F}" type="sibTrans" cxnId="{B491747E-E1D3-467E-8630-9C78C7853D5D}">
      <dgm:prSet/>
      <dgm:spPr/>
      <dgm:t>
        <a:bodyPr/>
        <a:lstStyle/>
        <a:p>
          <a:endParaRPr lang="ru-RU"/>
        </a:p>
      </dgm:t>
    </dgm:pt>
    <dgm:pt modelId="{36ACDE3E-8E00-497D-B46F-34910E574B3A}">
      <dgm:prSet phldrT="[Текст]"/>
      <dgm:spPr/>
      <dgm:t>
        <a:bodyPr/>
        <a:lstStyle/>
        <a:p>
          <a:r>
            <a:rPr lang="uk-UA" dirty="0" smtClean="0"/>
            <a:t>Назви правильно</a:t>
          </a:r>
          <a:endParaRPr lang="ru-RU" dirty="0"/>
        </a:p>
      </dgm:t>
    </dgm:pt>
    <dgm:pt modelId="{522DBB51-00AB-48AB-A724-A7FDC76AFB94}" type="parTrans" cxnId="{EF9BD36F-FF84-4271-A117-68CF5A82DF97}">
      <dgm:prSet/>
      <dgm:spPr/>
      <dgm:t>
        <a:bodyPr/>
        <a:lstStyle/>
        <a:p>
          <a:endParaRPr lang="ru-RU"/>
        </a:p>
      </dgm:t>
    </dgm:pt>
    <dgm:pt modelId="{DD197BA0-D754-471E-B95F-1A5A7DFF1B7F}" type="sibTrans" cxnId="{EF9BD36F-FF84-4271-A117-68CF5A82DF97}">
      <dgm:prSet/>
      <dgm:spPr/>
      <dgm:t>
        <a:bodyPr/>
        <a:lstStyle/>
        <a:p>
          <a:endParaRPr lang="ru-RU"/>
        </a:p>
      </dgm:t>
    </dgm:pt>
    <dgm:pt modelId="{43C42358-73F5-4C01-B41F-D5E2B93C854F}" type="pres">
      <dgm:prSet presAssocID="{94F66263-BA40-4AF2-B893-4E5E72AD630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C72164C-B76F-44EA-9C4C-EE87A6BC3E5E}" type="pres">
      <dgm:prSet presAssocID="{01A90544-959D-46AF-9A53-869C005B6E96}" presName="node" presStyleLbl="node1" presStyleIdx="0" presStyleCnt="7" custLinFactNeighborX="-59362" custLinFactNeighborY="29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805C2A-29D2-4F7E-9476-D6D4E3048EA0}" type="pres">
      <dgm:prSet presAssocID="{2537BFB2-34B1-4A17-B8D2-ED98174BA13E}" presName="sibTrans" presStyleLbl="sibTrans1D1" presStyleIdx="0" presStyleCnt="6"/>
      <dgm:spPr/>
      <dgm:t>
        <a:bodyPr/>
        <a:lstStyle/>
        <a:p>
          <a:endParaRPr lang="ru-RU"/>
        </a:p>
      </dgm:t>
    </dgm:pt>
    <dgm:pt modelId="{A0310478-D51D-491F-823E-B2843CB8D7B3}" type="pres">
      <dgm:prSet presAssocID="{2537BFB2-34B1-4A17-B8D2-ED98174BA13E}" presName="connectorText" presStyleLbl="sibTrans1D1" presStyleIdx="0" presStyleCnt="6"/>
      <dgm:spPr/>
      <dgm:t>
        <a:bodyPr/>
        <a:lstStyle/>
        <a:p>
          <a:endParaRPr lang="ru-RU"/>
        </a:p>
      </dgm:t>
    </dgm:pt>
    <dgm:pt modelId="{B032F3A8-93BA-4411-8F36-ADB760BDEFB9}" type="pres">
      <dgm:prSet presAssocID="{F8B64481-C20A-4B56-A2A1-0174B2B5A997}" presName="node" presStyleLbl="node1" presStyleIdx="1" presStyleCnt="7" custLinFactNeighborX="83914" custLinFactNeighborY="16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EB83D5-DABD-4027-A4F6-A70D7F3A29E8}" type="pres">
      <dgm:prSet presAssocID="{94D7D2A5-34D7-47E2-B601-6B10A9E094CA}" presName="sibTrans" presStyleLbl="sibTrans1D1" presStyleIdx="1" presStyleCnt="6"/>
      <dgm:spPr/>
      <dgm:t>
        <a:bodyPr/>
        <a:lstStyle/>
        <a:p>
          <a:endParaRPr lang="ru-RU"/>
        </a:p>
      </dgm:t>
    </dgm:pt>
    <dgm:pt modelId="{6995E1D3-5B11-49A5-8349-220DEB1D8ECF}" type="pres">
      <dgm:prSet presAssocID="{94D7D2A5-34D7-47E2-B601-6B10A9E094CA}" presName="connectorText" presStyleLbl="sibTrans1D1" presStyleIdx="1" presStyleCnt="6"/>
      <dgm:spPr/>
      <dgm:t>
        <a:bodyPr/>
        <a:lstStyle/>
        <a:p>
          <a:endParaRPr lang="ru-RU"/>
        </a:p>
      </dgm:t>
    </dgm:pt>
    <dgm:pt modelId="{7CEC501F-6E52-49B1-850E-B973F4D0FC90}" type="pres">
      <dgm:prSet presAssocID="{36170E98-7027-4636-B544-C56334B03AD8}" presName="node" presStyleLbl="node1" presStyleIdx="2" presStyleCnt="7" custLinFactY="18890" custLinFactNeighborX="3058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46C752-FE2E-45BD-8A54-F7DE7443F27A}" type="pres">
      <dgm:prSet presAssocID="{27C6618F-D46B-4D35-8ED7-C0687146C7F2}" presName="sibTrans" presStyleLbl="sibTrans1D1" presStyleIdx="2" presStyleCnt="6"/>
      <dgm:spPr/>
      <dgm:t>
        <a:bodyPr/>
        <a:lstStyle/>
        <a:p>
          <a:endParaRPr lang="ru-RU"/>
        </a:p>
      </dgm:t>
    </dgm:pt>
    <dgm:pt modelId="{E6C608BB-281A-44AD-8627-998B075964E0}" type="pres">
      <dgm:prSet presAssocID="{27C6618F-D46B-4D35-8ED7-C0687146C7F2}" presName="connectorText" presStyleLbl="sibTrans1D1" presStyleIdx="2" presStyleCnt="6"/>
      <dgm:spPr/>
      <dgm:t>
        <a:bodyPr/>
        <a:lstStyle/>
        <a:p>
          <a:endParaRPr lang="ru-RU"/>
        </a:p>
      </dgm:t>
    </dgm:pt>
    <dgm:pt modelId="{6FB95B50-1719-47C2-8B8A-B5A79562A07D}" type="pres">
      <dgm:prSet presAssocID="{B521C68B-45D6-4936-BF44-177657D37648}" presName="node" presStyleLbl="node1" presStyleIdx="3" presStyleCnt="7" custLinFactNeighborX="55424" custLinFactNeighborY="-158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6D23D2-AC87-4313-951B-13470EDE2D61}" type="pres">
      <dgm:prSet presAssocID="{F4BCB9AD-906F-43D7-8646-4B847293D973}" presName="sibTrans" presStyleLbl="sibTrans1D1" presStyleIdx="3" presStyleCnt="6"/>
      <dgm:spPr/>
      <dgm:t>
        <a:bodyPr/>
        <a:lstStyle/>
        <a:p>
          <a:endParaRPr lang="ru-RU"/>
        </a:p>
      </dgm:t>
    </dgm:pt>
    <dgm:pt modelId="{99C8467F-AFC9-4C7F-B27F-FF2114E67324}" type="pres">
      <dgm:prSet presAssocID="{F4BCB9AD-906F-43D7-8646-4B847293D973}" presName="connectorText" presStyleLbl="sibTrans1D1" presStyleIdx="3" presStyleCnt="6"/>
      <dgm:spPr/>
      <dgm:t>
        <a:bodyPr/>
        <a:lstStyle/>
        <a:p>
          <a:endParaRPr lang="ru-RU"/>
        </a:p>
      </dgm:t>
    </dgm:pt>
    <dgm:pt modelId="{A892D319-399F-4D93-AE39-24E6160379CF}" type="pres">
      <dgm:prSet presAssocID="{0998BAC0-9F9C-44AB-985C-91CD2864F179}" presName="node" presStyleLbl="node1" presStyleIdx="4" presStyleCnt="7" custLinFactY="3781" custLinFactNeighborX="-4877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D91721-4BD1-440A-B8C4-4EF102A57068}" type="pres">
      <dgm:prSet presAssocID="{5A7D514C-07F2-433E-BF39-0F13D8EC58A1}" presName="sibTrans" presStyleLbl="sibTrans1D1" presStyleIdx="4" presStyleCnt="6"/>
      <dgm:spPr/>
      <dgm:t>
        <a:bodyPr/>
        <a:lstStyle/>
        <a:p>
          <a:endParaRPr lang="ru-RU"/>
        </a:p>
      </dgm:t>
    </dgm:pt>
    <dgm:pt modelId="{CE7B828E-E8E3-4160-9EDF-2DCCB4C84884}" type="pres">
      <dgm:prSet presAssocID="{5A7D514C-07F2-433E-BF39-0F13D8EC58A1}" presName="connectorText" presStyleLbl="sibTrans1D1" presStyleIdx="4" presStyleCnt="6"/>
      <dgm:spPr/>
      <dgm:t>
        <a:bodyPr/>
        <a:lstStyle/>
        <a:p>
          <a:endParaRPr lang="ru-RU"/>
        </a:p>
      </dgm:t>
    </dgm:pt>
    <dgm:pt modelId="{145BFEEE-725B-46C0-B8CE-6D37FA30F4AF}" type="pres">
      <dgm:prSet presAssocID="{873EC2DC-4ECE-4959-8489-7E3F62CA1977}" presName="node" presStyleLbl="node1" presStyleIdx="5" presStyleCnt="7" custLinFactY="34611" custLinFactNeighborX="-5789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E555EF-8402-4CE1-9FAE-57EB620280D5}" type="pres">
      <dgm:prSet presAssocID="{F8D5714B-AFE3-4A3B-9C99-430A48D92E9F}" presName="sibTrans" presStyleLbl="sibTrans1D1" presStyleIdx="5" presStyleCnt="6"/>
      <dgm:spPr/>
      <dgm:t>
        <a:bodyPr/>
        <a:lstStyle/>
        <a:p>
          <a:endParaRPr lang="ru-RU"/>
        </a:p>
      </dgm:t>
    </dgm:pt>
    <dgm:pt modelId="{79EB4535-CA2B-4132-A837-11A4A7BEA640}" type="pres">
      <dgm:prSet presAssocID="{F8D5714B-AFE3-4A3B-9C99-430A48D92E9F}" presName="connectorText" presStyleLbl="sibTrans1D1" presStyleIdx="5" presStyleCnt="6"/>
      <dgm:spPr/>
      <dgm:t>
        <a:bodyPr/>
        <a:lstStyle/>
        <a:p>
          <a:endParaRPr lang="ru-RU"/>
        </a:p>
      </dgm:t>
    </dgm:pt>
    <dgm:pt modelId="{70143892-3B5C-43A0-8FA9-84B272A2E7D4}" type="pres">
      <dgm:prSet presAssocID="{36ACDE3E-8E00-497D-B46F-34910E574B3A}" presName="node" presStyleLbl="node1" presStyleIdx="6" presStyleCnt="7" custLinFactNeighborX="-55389" custLinFactNeighborY="-154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538A627-611A-44A9-8D09-42D2FE4E3174}" type="presOf" srcId="{36ACDE3E-8E00-497D-B46F-34910E574B3A}" destId="{70143892-3B5C-43A0-8FA9-84B272A2E7D4}" srcOrd="0" destOrd="0" presId="urn:microsoft.com/office/officeart/2005/8/layout/bProcess3"/>
    <dgm:cxn modelId="{EF9BD36F-FF84-4271-A117-68CF5A82DF97}" srcId="{94F66263-BA40-4AF2-B893-4E5E72AD6300}" destId="{36ACDE3E-8E00-497D-B46F-34910E574B3A}" srcOrd="6" destOrd="0" parTransId="{522DBB51-00AB-48AB-A724-A7FDC76AFB94}" sibTransId="{DD197BA0-D754-471E-B95F-1A5A7DFF1B7F}"/>
    <dgm:cxn modelId="{C0C054B1-B07A-4FD0-9C28-9AB8F56E2F65}" srcId="{94F66263-BA40-4AF2-B893-4E5E72AD6300}" destId="{36170E98-7027-4636-B544-C56334B03AD8}" srcOrd="2" destOrd="0" parTransId="{F48ACB1F-43B1-4438-B2F9-8913A3F44146}" sibTransId="{27C6618F-D46B-4D35-8ED7-C0687146C7F2}"/>
    <dgm:cxn modelId="{6E8BAE91-E968-4EA0-B9D1-E1348681676F}" type="presOf" srcId="{36170E98-7027-4636-B544-C56334B03AD8}" destId="{7CEC501F-6E52-49B1-850E-B973F4D0FC90}" srcOrd="0" destOrd="0" presId="urn:microsoft.com/office/officeart/2005/8/layout/bProcess3"/>
    <dgm:cxn modelId="{B7BF846D-F437-4F75-BAF3-8FB34859B144}" type="presOf" srcId="{2537BFB2-34B1-4A17-B8D2-ED98174BA13E}" destId="{22805C2A-29D2-4F7E-9476-D6D4E3048EA0}" srcOrd="0" destOrd="0" presId="urn:microsoft.com/office/officeart/2005/8/layout/bProcess3"/>
    <dgm:cxn modelId="{3B827B3D-6922-48A9-8033-AC0E3B033EF3}" type="presOf" srcId="{0998BAC0-9F9C-44AB-985C-91CD2864F179}" destId="{A892D319-399F-4D93-AE39-24E6160379CF}" srcOrd="0" destOrd="0" presId="urn:microsoft.com/office/officeart/2005/8/layout/bProcess3"/>
    <dgm:cxn modelId="{16D56959-A877-44AC-A0BD-7FA98E4EA14B}" type="presOf" srcId="{F8D5714B-AFE3-4A3B-9C99-430A48D92E9F}" destId="{79EB4535-CA2B-4132-A837-11A4A7BEA640}" srcOrd="1" destOrd="0" presId="urn:microsoft.com/office/officeart/2005/8/layout/bProcess3"/>
    <dgm:cxn modelId="{7ABF7EBF-F73A-4BCA-A2FF-A7ACD251AFBD}" type="presOf" srcId="{5A7D514C-07F2-433E-BF39-0F13D8EC58A1}" destId="{CE7B828E-E8E3-4160-9EDF-2DCCB4C84884}" srcOrd="1" destOrd="0" presId="urn:microsoft.com/office/officeart/2005/8/layout/bProcess3"/>
    <dgm:cxn modelId="{A621114C-A3DE-44FB-8C80-43405B672E0A}" type="presOf" srcId="{01A90544-959D-46AF-9A53-869C005B6E96}" destId="{EC72164C-B76F-44EA-9C4C-EE87A6BC3E5E}" srcOrd="0" destOrd="0" presId="urn:microsoft.com/office/officeart/2005/8/layout/bProcess3"/>
    <dgm:cxn modelId="{B491747E-E1D3-467E-8630-9C78C7853D5D}" srcId="{94F66263-BA40-4AF2-B893-4E5E72AD6300}" destId="{873EC2DC-4ECE-4959-8489-7E3F62CA1977}" srcOrd="5" destOrd="0" parTransId="{FDEF1950-CC5C-4098-B8B9-1095AA42B6F2}" sibTransId="{F8D5714B-AFE3-4A3B-9C99-430A48D92E9F}"/>
    <dgm:cxn modelId="{95011F63-617C-4CFD-A41A-58025ECDB34C}" type="presOf" srcId="{94D7D2A5-34D7-47E2-B601-6B10A9E094CA}" destId="{6995E1D3-5B11-49A5-8349-220DEB1D8ECF}" srcOrd="1" destOrd="0" presId="urn:microsoft.com/office/officeart/2005/8/layout/bProcess3"/>
    <dgm:cxn modelId="{E514C62F-C8ED-4F90-AF5B-BDD0763CF39C}" srcId="{94F66263-BA40-4AF2-B893-4E5E72AD6300}" destId="{B521C68B-45D6-4936-BF44-177657D37648}" srcOrd="3" destOrd="0" parTransId="{DF4CC9ED-087E-40A6-BAC9-EA550D82784A}" sibTransId="{F4BCB9AD-906F-43D7-8646-4B847293D973}"/>
    <dgm:cxn modelId="{9782EABA-9A24-41BA-8140-5CA626EEEBDE}" type="presOf" srcId="{F8D5714B-AFE3-4A3B-9C99-430A48D92E9F}" destId="{1CE555EF-8402-4CE1-9FAE-57EB620280D5}" srcOrd="0" destOrd="0" presId="urn:microsoft.com/office/officeart/2005/8/layout/bProcess3"/>
    <dgm:cxn modelId="{112AED0F-1145-445F-AF1C-A24D03F6FEB0}" type="presOf" srcId="{873EC2DC-4ECE-4959-8489-7E3F62CA1977}" destId="{145BFEEE-725B-46C0-B8CE-6D37FA30F4AF}" srcOrd="0" destOrd="0" presId="urn:microsoft.com/office/officeart/2005/8/layout/bProcess3"/>
    <dgm:cxn modelId="{F6F6236D-DCB9-4E63-A819-17C41DB51DA6}" type="presOf" srcId="{94F66263-BA40-4AF2-B893-4E5E72AD6300}" destId="{43C42358-73F5-4C01-B41F-D5E2B93C854F}" srcOrd="0" destOrd="0" presId="urn:microsoft.com/office/officeart/2005/8/layout/bProcess3"/>
    <dgm:cxn modelId="{966598BF-28F1-4563-8364-20825D8241B1}" type="presOf" srcId="{F4BCB9AD-906F-43D7-8646-4B847293D973}" destId="{99C8467F-AFC9-4C7F-B27F-FF2114E67324}" srcOrd="1" destOrd="0" presId="urn:microsoft.com/office/officeart/2005/8/layout/bProcess3"/>
    <dgm:cxn modelId="{016E76F5-7F9F-4BF8-A3FD-09AE45A32A6F}" type="presOf" srcId="{F8B64481-C20A-4B56-A2A1-0174B2B5A997}" destId="{B032F3A8-93BA-4411-8F36-ADB760BDEFB9}" srcOrd="0" destOrd="0" presId="urn:microsoft.com/office/officeart/2005/8/layout/bProcess3"/>
    <dgm:cxn modelId="{6257FCBC-E019-48E2-82E8-1D0EC9A24B46}" srcId="{94F66263-BA40-4AF2-B893-4E5E72AD6300}" destId="{0998BAC0-9F9C-44AB-985C-91CD2864F179}" srcOrd="4" destOrd="0" parTransId="{D88DDC28-EFC2-453E-9908-44F8E93A3EBE}" sibTransId="{5A7D514C-07F2-433E-BF39-0F13D8EC58A1}"/>
    <dgm:cxn modelId="{7F353A87-44E0-410B-8494-8592FDA57C96}" type="presOf" srcId="{B521C68B-45D6-4936-BF44-177657D37648}" destId="{6FB95B50-1719-47C2-8B8A-B5A79562A07D}" srcOrd="0" destOrd="0" presId="urn:microsoft.com/office/officeart/2005/8/layout/bProcess3"/>
    <dgm:cxn modelId="{EDB6BF8C-B07C-4EFB-8C75-369575724BD3}" type="presOf" srcId="{94D7D2A5-34D7-47E2-B601-6B10A9E094CA}" destId="{B4EB83D5-DABD-4027-A4F6-A70D7F3A29E8}" srcOrd="0" destOrd="0" presId="urn:microsoft.com/office/officeart/2005/8/layout/bProcess3"/>
    <dgm:cxn modelId="{6723A84F-FA10-4CE5-907C-53B31B42B0DA}" type="presOf" srcId="{F4BCB9AD-906F-43D7-8646-4B847293D973}" destId="{786D23D2-AC87-4313-951B-13470EDE2D61}" srcOrd="0" destOrd="0" presId="urn:microsoft.com/office/officeart/2005/8/layout/bProcess3"/>
    <dgm:cxn modelId="{034C9E49-A361-40A6-BBF9-ACCE6C837054}" srcId="{94F66263-BA40-4AF2-B893-4E5E72AD6300}" destId="{01A90544-959D-46AF-9A53-869C005B6E96}" srcOrd="0" destOrd="0" parTransId="{9A0F6381-69EA-435B-B826-6675E7CBB70B}" sibTransId="{2537BFB2-34B1-4A17-B8D2-ED98174BA13E}"/>
    <dgm:cxn modelId="{251AA777-9AA0-4FE6-A338-D6352839C459}" type="presOf" srcId="{27C6618F-D46B-4D35-8ED7-C0687146C7F2}" destId="{2146C752-FE2E-45BD-8A54-F7DE7443F27A}" srcOrd="0" destOrd="0" presId="urn:microsoft.com/office/officeart/2005/8/layout/bProcess3"/>
    <dgm:cxn modelId="{C1CD1254-27FE-4A4C-AF86-17C27A3707CE}" type="presOf" srcId="{2537BFB2-34B1-4A17-B8D2-ED98174BA13E}" destId="{A0310478-D51D-491F-823E-B2843CB8D7B3}" srcOrd="1" destOrd="0" presId="urn:microsoft.com/office/officeart/2005/8/layout/bProcess3"/>
    <dgm:cxn modelId="{BE50A8E2-CD7B-45CF-99F3-A040354C54B1}" type="presOf" srcId="{5A7D514C-07F2-433E-BF39-0F13D8EC58A1}" destId="{77D91721-4BD1-440A-B8C4-4EF102A57068}" srcOrd="0" destOrd="0" presId="urn:microsoft.com/office/officeart/2005/8/layout/bProcess3"/>
    <dgm:cxn modelId="{B1DC256B-626C-4484-A30B-5639F14A3F69}" type="presOf" srcId="{27C6618F-D46B-4D35-8ED7-C0687146C7F2}" destId="{E6C608BB-281A-44AD-8627-998B075964E0}" srcOrd="1" destOrd="0" presId="urn:microsoft.com/office/officeart/2005/8/layout/bProcess3"/>
    <dgm:cxn modelId="{99A36095-3E66-40A4-A156-036D1F7AAA07}" srcId="{94F66263-BA40-4AF2-B893-4E5E72AD6300}" destId="{F8B64481-C20A-4B56-A2A1-0174B2B5A997}" srcOrd="1" destOrd="0" parTransId="{471A567C-CB54-4F8D-99F7-F5B25CD3AFD0}" sibTransId="{94D7D2A5-34D7-47E2-B601-6B10A9E094CA}"/>
    <dgm:cxn modelId="{E2CDF342-CBE7-4898-B4C1-1C8840EDA267}" type="presParOf" srcId="{43C42358-73F5-4C01-B41F-D5E2B93C854F}" destId="{EC72164C-B76F-44EA-9C4C-EE87A6BC3E5E}" srcOrd="0" destOrd="0" presId="urn:microsoft.com/office/officeart/2005/8/layout/bProcess3"/>
    <dgm:cxn modelId="{8F12C166-4824-40F2-B060-5DFF84BBD252}" type="presParOf" srcId="{43C42358-73F5-4C01-B41F-D5E2B93C854F}" destId="{22805C2A-29D2-4F7E-9476-D6D4E3048EA0}" srcOrd="1" destOrd="0" presId="urn:microsoft.com/office/officeart/2005/8/layout/bProcess3"/>
    <dgm:cxn modelId="{F30475AE-9618-4641-B061-73A8C5A8C4DE}" type="presParOf" srcId="{22805C2A-29D2-4F7E-9476-D6D4E3048EA0}" destId="{A0310478-D51D-491F-823E-B2843CB8D7B3}" srcOrd="0" destOrd="0" presId="urn:microsoft.com/office/officeart/2005/8/layout/bProcess3"/>
    <dgm:cxn modelId="{96BC1E73-8098-40E5-9D47-42CDCF213095}" type="presParOf" srcId="{43C42358-73F5-4C01-B41F-D5E2B93C854F}" destId="{B032F3A8-93BA-4411-8F36-ADB760BDEFB9}" srcOrd="2" destOrd="0" presId="urn:microsoft.com/office/officeart/2005/8/layout/bProcess3"/>
    <dgm:cxn modelId="{F9AF2DDA-2E32-42A3-97A3-5A29240183CD}" type="presParOf" srcId="{43C42358-73F5-4C01-B41F-D5E2B93C854F}" destId="{B4EB83D5-DABD-4027-A4F6-A70D7F3A29E8}" srcOrd="3" destOrd="0" presId="urn:microsoft.com/office/officeart/2005/8/layout/bProcess3"/>
    <dgm:cxn modelId="{91245154-F676-4D69-927C-68A7D2C06D41}" type="presParOf" srcId="{B4EB83D5-DABD-4027-A4F6-A70D7F3A29E8}" destId="{6995E1D3-5B11-49A5-8349-220DEB1D8ECF}" srcOrd="0" destOrd="0" presId="urn:microsoft.com/office/officeart/2005/8/layout/bProcess3"/>
    <dgm:cxn modelId="{91EE6248-8E79-44E1-A44E-5D4FDDE138AB}" type="presParOf" srcId="{43C42358-73F5-4C01-B41F-D5E2B93C854F}" destId="{7CEC501F-6E52-49B1-850E-B973F4D0FC90}" srcOrd="4" destOrd="0" presId="urn:microsoft.com/office/officeart/2005/8/layout/bProcess3"/>
    <dgm:cxn modelId="{C9259CE7-A128-4D5B-A7A6-878DF63FC4E5}" type="presParOf" srcId="{43C42358-73F5-4C01-B41F-D5E2B93C854F}" destId="{2146C752-FE2E-45BD-8A54-F7DE7443F27A}" srcOrd="5" destOrd="0" presId="urn:microsoft.com/office/officeart/2005/8/layout/bProcess3"/>
    <dgm:cxn modelId="{3924CEA1-B1BE-4B58-ADC7-5BBC1F08EB64}" type="presParOf" srcId="{2146C752-FE2E-45BD-8A54-F7DE7443F27A}" destId="{E6C608BB-281A-44AD-8627-998B075964E0}" srcOrd="0" destOrd="0" presId="urn:microsoft.com/office/officeart/2005/8/layout/bProcess3"/>
    <dgm:cxn modelId="{A4F645AA-308D-4AEA-A9F4-3F29F463D229}" type="presParOf" srcId="{43C42358-73F5-4C01-B41F-D5E2B93C854F}" destId="{6FB95B50-1719-47C2-8B8A-B5A79562A07D}" srcOrd="6" destOrd="0" presId="urn:microsoft.com/office/officeart/2005/8/layout/bProcess3"/>
    <dgm:cxn modelId="{BC5BB7FB-7854-4F6C-BE81-8B564C714C26}" type="presParOf" srcId="{43C42358-73F5-4C01-B41F-D5E2B93C854F}" destId="{786D23D2-AC87-4313-951B-13470EDE2D61}" srcOrd="7" destOrd="0" presId="urn:microsoft.com/office/officeart/2005/8/layout/bProcess3"/>
    <dgm:cxn modelId="{D002BA2A-BD52-41C4-A002-8EAA89B72DAF}" type="presParOf" srcId="{786D23D2-AC87-4313-951B-13470EDE2D61}" destId="{99C8467F-AFC9-4C7F-B27F-FF2114E67324}" srcOrd="0" destOrd="0" presId="urn:microsoft.com/office/officeart/2005/8/layout/bProcess3"/>
    <dgm:cxn modelId="{466C1DD4-0E14-4567-A072-1077CCFCDD16}" type="presParOf" srcId="{43C42358-73F5-4C01-B41F-D5E2B93C854F}" destId="{A892D319-399F-4D93-AE39-24E6160379CF}" srcOrd="8" destOrd="0" presId="urn:microsoft.com/office/officeart/2005/8/layout/bProcess3"/>
    <dgm:cxn modelId="{3FC8EE76-77F5-462E-B3D4-055FDF58A95C}" type="presParOf" srcId="{43C42358-73F5-4C01-B41F-D5E2B93C854F}" destId="{77D91721-4BD1-440A-B8C4-4EF102A57068}" srcOrd="9" destOrd="0" presId="urn:microsoft.com/office/officeart/2005/8/layout/bProcess3"/>
    <dgm:cxn modelId="{F550E30D-DE59-44BC-8BDE-ED07C2B4AA3F}" type="presParOf" srcId="{77D91721-4BD1-440A-B8C4-4EF102A57068}" destId="{CE7B828E-E8E3-4160-9EDF-2DCCB4C84884}" srcOrd="0" destOrd="0" presId="urn:microsoft.com/office/officeart/2005/8/layout/bProcess3"/>
    <dgm:cxn modelId="{D96F3B23-DDB1-410C-B619-2F724951A8AC}" type="presParOf" srcId="{43C42358-73F5-4C01-B41F-D5E2B93C854F}" destId="{145BFEEE-725B-46C0-B8CE-6D37FA30F4AF}" srcOrd="10" destOrd="0" presId="urn:microsoft.com/office/officeart/2005/8/layout/bProcess3"/>
    <dgm:cxn modelId="{2C9565F9-0121-4841-9F17-ABF9456A167C}" type="presParOf" srcId="{43C42358-73F5-4C01-B41F-D5E2B93C854F}" destId="{1CE555EF-8402-4CE1-9FAE-57EB620280D5}" srcOrd="11" destOrd="0" presId="urn:microsoft.com/office/officeart/2005/8/layout/bProcess3"/>
    <dgm:cxn modelId="{8E050209-5644-41F9-959D-98F0D0B2D5C0}" type="presParOf" srcId="{1CE555EF-8402-4CE1-9FAE-57EB620280D5}" destId="{79EB4535-CA2B-4132-A837-11A4A7BEA640}" srcOrd="0" destOrd="0" presId="urn:microsoft.com/office/officeart/2005/8/layout/bProcess3"/>
    <dgm:cxn modelId="{8643827C-9915-4B48-B270-02EFB1003600}" type="presParOf" srcId="{43C42358-73F5-4C01-B41F-D5E2B93C854F}" destId="{70143892-3B5C-43A0-8FA9-84B272A2E7D4}" srcOrd="12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A476D17-3F51-4E0C-961B-746C7F1BFB62}" type="doc">
      <dgm:prSet loTypeId="urn:microsoft.com/office/officeart/2005/8/layout/pList1#1" loCatId="list" qsTypeId="urn:microsoft.com/office/officeart/2005/8/quickstyle/simple1#1" qsCatId="simple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DFAEA8CD-F9FF-443E-BB47-C372C6D00458}">
      <dgm:prSet phldrT="[Текст]"/>
      <dgm:spPr/>
      <dgm:t>
        <a:bodyPr/>
        <a:lstStyle/>
        <a:p>
          <a:r>
            <a:rPr lang="uk-UA" b="1" dirty="0" smtClean="0">
              <a:solidFill>
                <a:srgbClr val="6600CC"/>
              </a:solidFill>
            </a:rPr>
            <a:t>Забий гол </a:t>
          </a:r>
          <a:endParaRPr lang="ru-RU" b="1" dirty="0">
            <a:solidFill>
              <a:srgbClr val="6600CC"/>
            </a:solidFill>
          </a:endParaRPr>
        </a:p>
      </dgm:t>
    </dgm:pt>
    <dgm:pt modelId="{C3B3C31B-8DCF-4666-AE74-B19653DB5D80}" type="parTrans" cxnId="{F2C2F653-26E0-4D2A-B544-050D1BDA95F3}">
      <dgm:prSet/>
      <dgm:spPr/>
      <dgm:t>
        <a:bodyPr/>
        <a:lstStyle/>
        <a:p>
          <a:endParaRPr lang="ru-RU" b="1"/>
        </a:p>
      </dgm:t>
    </dgm:pt>
    <dgm:pt modelId="{5B1E8ED4-8537-4783-A4D6-586D377B42E6}" type="sibTrans" cxnId="{F2C2F653-26E0-4D2A-B544-050D1BDA95F3}">
      <dgm:prSet/>
      <dgm:spPr/>
      <dgm:t>
        <a:bodyPr/>
        <a:lstStyle/>
        <a:p>
          <a:endParaRPr lang="ru-RU" b="1"/>
        </a:p>
      </dgm:t>
    </dgm:pt>
    <dgm:pt modelId="{121E8696-A33E-4785-91CE-7E0E5FD40D80}">
      <dgm:prSet phldrT="[Текст]"/>
      <dgm:spPr/>
      <dgm:t>
        <a:bodyPr/>
        <a:lstStyle/>
        <a:p>
          <a:r>
            <a:rPr lang="uk-UA" b="1" dirty="0" smtClean="0">
              <a:solidFill>
                <a:srgbClr val="6600CC"/>
              </a:solidFill>
            </a:rPr>
            <a:t>День і ніч</a:t>
          </a:r>
          <a:endParaRPr lang="ru-RU" b="1" dirty="0">
            <a:solidFill>
              <a:srgbClr val="6600CC"/>
            </a:solidFill>
          </a:endParaRPr>
        </a:p>
      </dgm:t>
    </dgm:pt>
    <dgm:pt modelId="{891577C6-B803-403B-97B4-88E81C69E8FE}" type="parTrans" cxnId="{60907C5C-BD36-498F-90C7-E8927891BDFE}">
      <dgm:prSet/>
      <dgm:spPr/>
      <dgm:t>
        <a:bodyPr/>
        <a:lstStyle/>
        <a:p>
          <a:endParaRPr lang="ru-RU" b="1"/>
        </a:p>
      </dgm:t>
    </dgm:pt>
    <dgm:pt modelId="{ED995662-255F-4721-A373-CECE78B49AD7}" type="sibTrans" cxnId="{60907C5C-BD36-498F-90C7-E8927891BDFE}">
      <dgm:prSet/>
      <dgm:spPr/>
      <dgm:t>
        <a:bodyPr/>
        <a:lstStyle/>
        <a:p>
          <a:endParaRPr lang="ru-RU" b="1"/>
        </a:p>
      </dgm:t>
    </dgm:pt>
    <dgm:pt modelId="{EE48E591-5698-4FEB-9238-150E9EAA91E5}">
      <dgm:prSet phldrT="[Текст]"/>
      <dgm:spPr/>
      <dgm:t>
        <a:bodyPr/>
        <a:lstStyle/>
        <a:p>
          <a:r>
            <a:rPr lang="uk-UA" b="1" dirty="0" smtClean="0">
              <a:solidFill>
                <a:srgbClr val="6600CC"/>
              </a:solidFill>
            </a:rPr>
            <a:t>Небо і земля</a:t>
          </a:r>
          <a:endParaRPr lang="ru-RU" b="1" dirty="0">
            <a:solidFill>
              <a:srgbClr val="6600CC"/>
            </a:solidFill>
          </a:endParaRPr>
        </a:p>
      </dgm:t>
    </dgm:pt>
    <dgm:pt modelId="{39414432-5222-4F58-A898-A7D83B647FC4}" type="parTrans" cxnId="{30D7D5A3-9880-4B78-A7F4-F9A5A70F206B}">
      <dgm:prSet/>
      <dgm:spPr/>
      <dgm:t>
        <a:bodyPr/>
        <a:lstStyle/>
        <a:p>
          <a:endParaRPr lang="ru-RU" b="1"/>
        </a:p>
      </dgm:t>
    </dgm:pt>
    <dgm:pt modelId="{83FC6B33-C02E-43E7-A3E9-BD3410C3C8EE}" type="sibTrans" cxnId="{30D7D5A3-9880-4B78-A7F4-F9A5A70F206B}">
      <dgm:prSet/>
      <dgm:spPr/>
      <dgm:t>
        <a:bodyPr/>
        <a:lstStyle/>
        <a:p>
          <a:endParaRPr lang="ru-RU" b="1"/>
        </a:p>
      </dgm:t>
    </dgm:pt>
    <dgm:pt modelId="{72EB5A20-30A5-46D7-B0AF-0D2F5A56B916}">
      <dgm:prSet phldrT="[Текст]"/>
      <dgm:spPr/>
      <dgm:t>
        <a:bodyPr/>
        <a:lstStyle/>
        <a:p>
          <a:r>
            <a:rPr lang="uk-UA" b="1" dirty="0" smtClean="0">
              <a:solidFill>
                <a:srgbClr val="6600CC"/>
              </a:solidFill>
            </a:rPr>
            <a:t>Розсипані букви</a:t>
          </a:r>
          <a:endParaRPr lang="ru-RU" b="1" dirty="0">
            <a:solidFill>
              <a:srgbClr val="6600CC"/>
            </a:solidFill>
          </a:endParaRPr>
        </a:p>
      </dgm:t>
    </dgm:pt>
    <dgm:pt modelId="{728B5993-AFE5-4E64-AB5A-3599A803FFDD}" type="parTrans" cxnId="{B83397F5-3A2E-4370-A27C-984E5700C61C}">
      <dgm:prSet/>
      <dgm:spPr/>
      <dgm:t>
        <a:bodyPr/>
        <a:lstStyle/>
        <a:p>
          <a:endParaRPr lang="ru-RU" b="1"/>
        </a:p>
      </dgm:t>
    </dgm:pt>
    <dgm:pt modelId="{A319F3F3-B561-4BE8-85AC-F63292517699}" type="sibTrans" cxnId="{B83397F5-3A2E-4370-A27C-984E5700C61C}">
      <dgm:prSet/>
      <dgm:spPr/>
      <dgm:t>
        <a:bodyPr/>
        <a:lstStyle/>
        <a:p>
          <a:endParaRPr lang="ru-RU" b="1"/>
        </a:p>
      </dgm:t>
    </dgm:pt>
    <dgm:pt modelId="{C23CD144-32FD-4595-BC12-2F1FAE98E77A}">
      <dgm:prSet/>
      <dgm:spPr/>
      <dgm:t>
        <a:bodyPr/>
        <a:lstStyle/>
        <a:p>
          <a:r>
            <a:rPr lang="uk-UA" b="1" dirty="0" smtClean="0">
              <a:solidFill>
                <a:srgbClr val="6600CC"/>
              </a:solidFill>
            </a:rPr>
            <a:t>Упіймай звук...</a:t>
          </a:r>
          <a:endParaRPr lang="ru-RU" b="1" dirty="0">
            <a:solidFill>
              <a:srgbClr val="6600CC"/>
            </a:solidFill>
          </a:endParaRPr>
        </a:p>
      </dgm:t>
    </dgm:pt>
    <dgm:pt modelId="{9BC9BCF7-634D-42F6-95AD-89BB60A493BC}" type="parTrans" cxnId="{C71E2B77-DFE1-4F1D-BA75-17F91292CACF}">
      <dgm:prSet/>
      <dgm:spPr/>
      <dgm:t>
        <a:bodyPr/>
        <a:lstStyle/>
        <a:p>
          <a:endParaRPr lang="ru-RU" b="1"/>
        </a:p>
      </dgm:t>
    </dgm:pt>
    <dgm:pt modelId="{AB4FAC8A-DB9E-4A11-8B34-61AC6A7B22CD}" type="sibTrans" cxnId="{C71E2B77-DFE1-4F1D-BA75-17F91292CACF}">
      <dgm:prSet/>
      <dgm:spPr/>
      <dgm:t>
        <a:bodyPr/>
        <a:lstStyle/>
        <a:p>
          <a:endParaRPr lang="ru-RU" b="1"/>
        </a:p>
      </dgm:t>
    </dgm:pt>
    <dgm:pt modelId="{7429A8CB-5E09-4309-876F-2C9D6071144D}" type="pres">
      <dgm:prSet presAssocID="{5A476D17-3F51-4E0C-961B-746C7F1BFB6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AA063A5-782F-4939-A87E-17E26C2626C1}" type="pres">
      <dgm:prSet presAssocID="{DFAEA8CD-F9FF-443E-BB47-C372C6D00458}" presName="compNode" presStyleCnt="0"/>
      <dgm:spPr/>
    </dgm:pt>
    <dgm:pt modelId="{035A82D8-918E-4A0F-B8B6-3C6DBD86DBCF}" type="pres">
      <dgm:prSet presAssocID="{DFAEA8CD-F9FF-443E-BB47-C372C6D00458}" presName="pictRect" presStyleLbl="node1" presStyleIdx="0" presStyleCnt="5" custLinFactNeighborX="-9123" custLinFactNeighborY="3215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E230A33F-6356-4845-8551-A3F2D7324C4A}" type="pres">
      <dgm:prSet presAssocID="{DFAEA8CD-F9FF-443E-BB47-C372C6D00458}" presName="textRect" presStyleLbl="revTx" presStyleIdx="0" presStyleCnt="5" custLinFactNeighborX="-12575" custLinFactNeighborY="600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A3A826-4A27-4FD5-A123-C430D8903EB0}" type="pres">
      <dgm:prSet presAssocID="{5B1E8ED4-8537-4783-A4D6-586D377B42E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8BF8895B-4A0B-4FB5-A8F3-1A4BA3FF9B79}" type="pres">
      <dgm:prSet presAssocID="{121E8696-A33E-4785-91CE-7E0E5FD40D80}" presName="compNode" presStyleCnt="0"/>
      <dgm:spPr/>
    </dgm:pt>
    <dgm:pt modelId="{776F1517-FEA7-4A48-8512-C1C19F95A46F}" type="pres">
      <dgm:prSet presAssocID="{121E8696-A33E-4785-91CE-7E0E5FD40D80}" presName="pictRect" presStyleLbl="node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869BD49-8CF2-4A16-BD95-37EF83EC2EC5}" type="pres">
      <dgm:prSet presAssocID="{121E8696-A33E-4785-91CE-7E0E5FD40D80}" presName="textRect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2852C6-5C77-4DF0-9EA1-57ACF8CE16CF}" type="pres">
      <dgm:prSet presAssocID="{ED995662-255F-4721-A373-CECE78B49AD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AAEE613-B771-4783-8BA4-6C13200412D6}" type="pres">
      <dgm:prSet presAssocID="{EE48E591-5698-4FEB-9238-150E9EAA91E5}" presName="compNode" presStyleCnt="0"/>
      <dgm:spPr/>
    </dgm:pt>
    <dgm:pt modelId="{8B80EB9C-DAF6-4544-9F1D-E88D5BFCE71A}" type="pres">
      <dgm:prSet presAssocID="{EE48E591-5698-4FEB-9238-150E9EAA91E5}" presName="pictRect" presStyleLbl="node1" presStyleIdx="2" presStyleCnt="5" custLinFactNeighborX="5576" custLinFactNeighborY="3215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77D2AF08-CEA4-4BD6-9FEE-05E889D533AA}" type="pres">
      <dgm:prSet presAssocID="{EE48E591-5698-4FEB-9238-150E9EAA91E5}" presName="textRect" presStyleLbl="revTx" presStyleIdx="2" presStyleCnt="5" custLinFactNeighborX="12479" custLinFactNeighborY="693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E469B6-0606-49B9-92C6-012E49A7183A}" type="pres">
      <dgm:prSet presAssocID="{83FC6B33-C02E-43E7-A3E9-BD3410C3C8E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5E0E013-482F-47F4-AF9B-8B44F7F9C93F}" type="pres">
      <dgm:prSet presAssocID="{72EB5A20-30A5-46D7-B0AF-0D2F5A56B916}" presName="compNode" presStyleCnt="0"/>
      <dgm:spPr/>
    </dgm:pt>
    <dgm:pt modelId="{1E1BBFAF-056E-42D5-8E3B-900A3BAC94AC}" type="pres">
      <dgm:prSet presAssocID="{72EB5A20-30A5-46D7-B0AF-0D2F5A56B916}" presName="pictRect" presStyleLbl="node1" presStyleIdx="3" presStyleCnt="5" custScaleX="68357" custScaleY="140830" custLinFactNeighborX="-561" custLinFactNeighborY="-1597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190E8037-93CB-4351-B326-215C4148333A}" type="pres">
      <dgm:prSet presAssocID="{72EB5A20-30A5-46D7-B0AF-0D2F5A56B916}" presName="textRect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D24557-1C73-4A3D-AE23-71FEDCE892E0}" type="pres">
      <dgm:prSet presAssocID="{A319F3F3-B561-4BE8-85AC-F6329251769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374C1CA7-C790-4DE7-8493-7CD395852893}" type="pres">
      <dgm:prSet presAssocID="{C23CD144-32FD-4595-BC12-2F1FAE98E77A}" presName="compNode" presStyleCnt="0"/>
      <dgm:spPr/>
    </dgm:pt>
    <dgm:pt modelId="{772CC4B9-EF55-4436-8550-9D2503D71786}" type="pres">
      <dgm:prSet presAssocID="{C23CD144-32FD-4595-BC12-2F1FAE98E77A}" presName="pictRect" presStyleLbl="node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C0388C0E-B466-4C49-A106-E74FA3766F9D}" type="pres">
      <dgm:prSet presAssocID="{C23CD144-32FD-4595-BC12-2F1FAE98E77A}" presName="textRect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83397F5-3A2E-4370-A27C-984E5700C61C}" srcId="{5A476D17-3F51-4E0C-961B-746C7F1BFB62}" destId="{72EB5A20-30A5-46D7-B0AF-0D2F5A56B916}" srcOrd="3" destOrd="0" parTransId="{728B5993-AFE5-4E64-AB5A-3599A803FFDD}" sibTransId="{A319F3F3-B561-4BE8-85AC-F63292517699}"/>
    <dgm:cxn modelId="{30D7D5A3-9880-4B78-A7F4-F9A5A70F206B}" srcId="{5A476D17-3F51-4E0C-961B-746C7F1BFB62}" destId="{EE48E591-5698-4FEB-9238-150E9EAA91E5}" srcOrd="2" destOrd="0" parTransId="{39414432-5222-4F58-A898-A7D83B647FC4}" sibTransId="{83FC6B33-C02E-43E7-A3E9-BD3410C3C8EE}"/>
    <dgm:cxn modelId="{C94DB9ED-3CBD-4904-9691-CDF0F3229A42}" type="presOf" srcId="{5A476D17-3F51-4E0C-961B-746C7F1BFB62}" destId="{7429A8CB-5E09-4309-876F-2C9D6071144D}" srcOrd="0" destOrd="0" presId="urn:microsoft.com/office/officeart/2005/8/layout/pList1#1"/>
    <dgm:cxn modelId="{60907C5C-BD36-498F-90C7-E8927891BDFE}" srcId="{5A476D17-3F51-4E0C-961B-746C7F1BFB62}" destId="{121E8696-A33E-4785-91CE-7E0E5FD40D80}" srcOrd="1" destOrd="0" parTransId="{891577C6-B803-403B-97B4-88E81C69E8FE}" sibTransId="{ED995662-255F-4721-A373-CECE78B49AD7}"/>
    <dgm:cxn modelId="{885AD7D4-A9CB-43C1-B18E-A4FE67506E46}" type="presOf" srcId="{C23CD144-32FD-4595-BC12-2F1FAE98E77A}" destId="{C0388C0E-B466-4C49-A106-E74FA3766F9D}" srcOrd="0" destOrd="0" presId="urn:microsoft.com/office/officeart/2005/8/layout/pList1#1"/>
    <dgm:cxn modelId="{DF578B55-51F3-4497-9DD5-65FD289F2B53}" type="presOf" srcId="{ED995662-255F-4721-A373-CECE78B49AD7}" destId="{9E2852C6-5C77-4DF0-9EA1-57ACF8CE16CF}" srcOrd="0" destOrd="0" presId="urn:microsoft.com/office/officeart/2005/8/layout/pList1#1"/>
    <dgm:cxn modelId="{C71E2B77-DFE1-4F1D-BA75-17F91292CACF}" srcId="{5A476D17-3F51-4E0C-961B-746C7F1BFB62}" destId="{C23CD144-32FD-4595-BC12-2F1FAE98E77A}" srcOrd="4" destOrd="0" parTransId="{9BC9BCF7-634D-42F6-95AD-89BB60A493BC}" sibTransId="{AB4FAC8A-DB9E-4A11-8B34-61AC6A7B22CD}"/>
    <dgm:cxn modelId="{4781D6EE-A6DD-4936-8A93-38F383F20307}" type="presOf" srcId="{121E8696-A33E-4785-91CE-7E0E5FD40D80}" destId="{4869BD49-8CF2-4A16-BD95-37EF83EC2EC5}" srcOrd="0" destOrd="0" presId="urn:microsoft.com/office/officeart/2005/8/layout/pList1#1"/>
    <dgm:cxn modelId="{E8DCD79D-8683-48C6-B910-D1AFB176ECEE}" type="presOf" srcId="{83FC6B33-C02E-43E7-A3E9-BD3410C3C8EE}" destId="{AAE469B6-0606-49B9-92C6-012E49A7183A}" srcOrd="0" destOrd="0" presId="urn:microsoft.com/office/officeart/2005/8/layout/pList1#1"/>
    <dgm:cxn modelId="{10A2EBC5-5BD5-4ED9-A6D2-4E07A8B054E1}" type="presOf" srcId="{5B1E8ED4-8537-4783-A4D6-586D377B42E6}" destId="{F6A3A826-4A27-4FD5-A123-C430D8903EB0}" srcOrd="0" destOrd="0" presId="urn:microsoft.com/office/officeart/2005/8/layout/pList1#1"/>
    <dgm:cxn modelId="{28BCDF79-28FE-4736-9DCA-C7FEA4E4C8F1}" type="presOf" srcId="{72EB5A20-30A5-46D7-B0AF-0D2F5A56B916}" destId="{190E8037-93CB-4351-B326-215C4148333A}" srcOrd="0" destOrd="0" presId="urn:microsoft.com/office/officeart/2005/8/layout/pList1#1"/>
    <dgm:cxn modelId="{2CFFC5DA-12D4-4EE7-AF6F-1E5A965F7F73}" type="presOf" srcId="{DFAEA8CD-F9FF-443E-BB47-C372C6D00458}" destId="{E230A33F-6356-4845-8551-A3F2D7324C4A}" srcOrd="0" destOrd="0" presId="urn:microsoft.com/office/officeart/2005/8/layout/pList1#1"/>
    <dgm:cxn modelId="{96D866B0-2E04-4197-89F7-647E83E53E7B}" type="presOf" srcId="{EE48E591-5698-4FEB-9238-150E9EAA91E5}" destId="{77D2AF08-CEA4-4BD6-9FEE-05E889D533AA}" srcOrd="0" destOrd="0" presId="urn:microsoft.com/office/officeart/2005/8/layout/pList1#1"/>
    <dgm:cxn modelId="{F2C2F653-26E0-4D2A-B544-050D1BDA95F3}" srcId="{5A476D17-3F51-4E0C-961B-746C7F1BFB62}" destId="{DFAEA8CD-F9FF-443E-BB47-C372C6D00458}" srcOrd="0" destOrd="0" parTransId="{C3B3C31B-8DCF-4666-AE74-B19653DB5D80}" sibTransId="{5B1E8ED4-8537-4783-A4D6-586D377B42E6}"/>
    <dgm:cxn modelId="{D042F2E3-7F87-409D-B9E4-319FD4A9EDE5}" type="presOf" srcId="{A319F3F3-B561-4BE8-85AC-F63292517699}" destId="{13D24557-1C73-4A3D-AE23-71FEDCE892E0}" srcOrd="0" destOrd="0" presId="urn:microsoft.com/office/officeart/2005/8/layout/pList1#1"/>
    <dgm:cxn modelId="{D6AE230D-8F37-4D78-A701-23792ABC1F8E}" type="presParOf" srcId="{7429A8CB-5E09-4309-876F-2C9D6071144D}" destId="{0AA063A5-782F-4939-A87E-17E26C2626C1}" srcOrd="0" destOrd="0" presId="urn:microsoft.com/office/officeart/2005/8/layout/pList1#1"/>
    <dgm:cxn modelId="{CBF4C226-5CC6-46F2-8690-C0C8579B64BF}" type="presParOf" srcId="{0AA063A5-782F-4939-A87E-17E26C2626C1}" destId="{035A82D8-918E-4A0F-B8B6-3C6DBD86DBCF}" srcOrd="0" destOrd="0" presId="urn:microsoft.com/office/officeart/2005/8/layout/pList1#1"/>
    <dgm:cxn modelId="{25B5B3AF-D7F4-4CC1-A469-9D6F6C652A76}" type="presParOf" srcId="{0AA063A5-782F-4939-A87E-17E26C2626C1}" destId="{E230A33F-6356-4845-8551-A3F2D7324C4A}" srcOrd="1" destOrd="0" presId="urn:microsoft.com/office/officeart/2005/8/layout/pList1#1"/>
    <dgm:cxn modelId="{75AA92BD-B210-49C6-B1E9-2E27A4FE4259}" type="presParOf" srcId="{7429A8CB-5E09-4309-876F-2C9D6071144D}" destId="{F6A3A826-4A27-4FD5-A123-C430D8903EB0}" srcOrd="1" destOrd="0" presId="urn:microsoft.com/office/officeart/2005/8/layout/pList1#1"/>
    <dgm:cxn modelId="{4E96E61D-902F-49C2-8B02-9EC990D6F0A8}" type="presParOf" srcId="{7429A8CB-5E09-4309-876F-2C9D6071144D}" destId="{8BF8895B-4A0B-4FB5-A8F3-1A4BA3FF9B79}" srcOrd="2" destOrd="0" presId="urn:microsoft.com/office/officeart/2005/8/layout/pList1#1"/>
    <dgm:cxn modelId="{6E6C74EE-3921-421C-AADE-AC36912C2578}" type="presParOf" srcId="{8BF8895B-4A0B-4FB5-A8F3-1A4BA3FF9B79}" destId="{776F1517-FEA7-4A48-8512-C1C19F95A46F}" srcOrd="0" destOrd="0" presId="urn:microsoft.com/office/officeart/2005/8/layout/pList1#1"/>
    <dgm:cxn modelId="{96D063A8-4145-44EB-A2B0-D70B2A69D7D8}" type="presParOf" srcId="{8BF8895B-4A0B-4FB5-A8F3-1A4BA3FF9B79}" destId="{4869BD49-8CF2-4A16-BD95-37EF83EC2EC5}" srcOrd="1" destOrd="0" presId="urn:microsoft.com/office/officeart/2005/8/layout/pList1#1"/>
    <dgm:cxn modelId="{1E2D449D-9CE9-4251-8A57-A3F826B075C7}" type="presParOf" srcId="{7429A8CB-5E09-4309-876F-2C9D6071144D}" destId="{9E2852C6-5C77-4DF0-9EA1-57ACF8CE16CF}" srcOrd="3" destOrd="0" presId="urn:microsoft.com/office/officeart/2005/8/layout/pList1#1"/>
    <dgm:cxn modelId="{011CE13B-BC88-4ECF-AD05-949035CF366B}" type="presParOf" srcId="{7429A8CB-5E09-4309-876F-2C9D6071144D}" destId="{CAAEE613-B771-4783-8BA4-6C13200412D6}" srcOrd="4" destOrd="0" presId="urn:microsoft.com/office/officeart/2005/8/layout/pList1#1"/>
    <dgm:cxn modelId="{8FC06C69-C46F-4C9F-B90C-2A0CF0365A34}" type="presParOf" srcId="{CAAEE613-B771-4783-8BA4-6C13200412D6}" destId="{8B80EB9C-DAF6-4544-9F1D-E88D5BFCE71A}" srcOrd="0" destOrd="0" presId="urn:microsoft.com/office/officeart/2005/8/layout/pList1#1"/>
    <dgm:cxn modelId="{EADDBCDA-4D72-4947-9DFD-3679A84ECB0F}" type="presParOf" srcId="{CAAEE613-B771-4783-8BA4-6C13200412D6}" destId="{77D2AF08-CEA4-4BD6-9FEE-05E889D533AA}" srcOrd="1" destOrd="0" presId="urn:microsoft.com/office/officeart/2005/8/layout/pList1#1"/>
    <dgm:cxn modelId="{6A971DF2-0D8B-4B08-9F15-0E13619B77D0}" type="presParOf" srcId="{7429A8CB-5E09-4309-876F-2C9D6071144D}" destId="{AAE469B6-0606-49B9-92C6-012E49A7183A}" srcOrd="5" destOrd="0" presId="urn:microsoft.com/office/officeart/2005/8/layout/pList1#1"/>
    <dgm:cxn modelId="{F213561C-054A-4289-BCBA-FE243488297E}" type="presParOf" srcId="{7429A8CB-5E09-4309-876F-2C9D6071144D}" destId="{C5E0E013-482F-47F4-AF9B-8B44F7F9C93F}" srcOrd="6" destOrd="0" presId="urn:microsoft.com/office/officeart/2005/8/layout/pList1#1"/>
    <dgm:cxn modelId="{E32BC85E-8503-454C-B487-C10D204A342B}" type="presParOf" srcId="{C5E0E013-482F-47F4-AF9B-8B44F7F9C93F}" destId="{1E1BBFAF-056E-42D5-8E3B-900A3BAC94AC}" srcOrd="0" destOrd="0" presId="urn:microsoft.com/office/officeart/2005/8/layout/pList1#1"/>
    <dgm:cxn modelId="{C5EBCFD5-34E5-42C7-A303-D0233BCF613C}" type="presParOf" srcId="{C5E0E013-482F-47F4-AF9B-8B44F7F9C93F}" destId="{190E8037-93CB-4351-B326-215C4148333A}" srcOrd="1" destOrd="0" presId="urn:microsoft.com/office/officeart/2005/8/layout/pList1#1"/>
    <dgm:cxn modelId="{47F44CB8-BFD0-44E8-8BF6-C0806B6257F5}" type="presParOf" srcId="{7429A8CB-5E09-4309-876F-2C9D6071144D}" destId="{13D24557-1C73-4A3D-AE23-71FEDCE892E0}" srcOrd="7" destOrd="0" presId="urn:microsoft.com/office/officeart/2005/8/layout/pList1#1"/>
    <dgm:cxn modelId="{FB948D44-9750-407B-8630-FCEDD3F3E6BC}" type="presParOf" srcId="{7429A8CB-5E09-4309-876F-2C9D6071144D}" destId="{374C1CA7-C790-4DE7-8493-7CD395852893}" srcOrd="8" destOrd="0" presId="urn:microsoft.com/office/officeart/2005/8/layout/pList1#1"/>
    <dgm:cxn modelId="{11AF431D-2504-475D-B0A9-36C0444FFA4E}" type="presParOf" srcId="{374C1CA7-C790-4DE7-8493-7CD395852893}" destId="{772CC4B9-EF55-4436-8550-9D2503D71786}" srcOrd="0" destOrd="0" presId="urn:microsoft.com/office/officeart/2005/8/layout/pList1#1"/>
    <dgm:cxn modelId="{C4FD1D1E-7BD7-4FD8-8473-CC7AD2443F6B}" type="presParOf" srcId="{374C1CA7-C790-4DE7-8493-7CD395852893}" destId="{C0388C0E-B466-4C49-A106-E74FA3766F9D}" srcOrd="1" destOrd="0" presId="urn:microsoft.com/office/officeart/2005/8/layout/pList1#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#1">
  <dgm:title val=""/>
  <dgm:desc val=""/>
  <dgm:catLst>
    <dgm:cat type="list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11882C9-AA98-4B92-8DAD-7EA989552E53}" type="datetimeFigureOut">
              <a:rPr lang="ru-RU"/>
              <a:pPr>
                <a:defRPr/>
              </a:pPr>
              <a:t>19.12.2016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4D96D34-2E37-40C0-9A70-5BE8E2E4B4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A356F7-4539-43AD-9000-870ED26E6FBA}" type="datetimeFigureOut">
              <a:rPr lang="ru-RU"/>
              <a:pPr>
                <a:defRPr/>
              </a:pPr>
              <a:t>19.12.2016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101BA2-9D3D-49BE-B7C5-D317BA7858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10000">
    <p:split orient="vert" dir="in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4D845-221D-44CC-B1A2-702331300F8D}" type="datetimeFigureOut">
              <a:rPr lang="ru-RU"/>
              <a:pPr>
                <a:defRPr/>
              </a:pPr>
              <a:t>19.12.2016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FED793-8DA1-4CEB-937E-35CFE47399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10000">
    <p:split orient="vert" dir="in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865261-3A99-44E0-9E9F-EBB9CEA89940}" type="datetimeFigureOut">
              <a:rPr lang="ru-RU"/>
              <a:pPr>
                <a:defRPr/>
              </a:pPr>
              <a:t>19.12.2016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FD9E10-38CB-482A-94D6-392A711016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10000">
    <p:split orient="vert" dir="in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08FBB5-74C1-4DE7-9038-E5C8DDE4AD92}" type="datetimeFigureOut">
              <a:rPr lang="ru-RU"/>
              <a:pPr>
                <a:defRPr/>
              </a:pPr>
              <a:t>19.12.2016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F92FD-DBEB-4296-BD86-2E309866CD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10000">
    <p:split orient="vert" dir="in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0A35D-1F91-4403-AB1D-8C11B834D48A}" type="datetimeFigureOut">
              <a:rPr lang="ru-RU"/>
              <a:pPr>
                <a:defRPr/>
              </a:pPr>
              <a:t>19.12.2016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35A2A2-13F4-4680-9344-F66DC17CBD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10000">
    <p:split orient="vert" dir="in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BD70D1-0620-48DB-8AE5-F3B5ED6EC8A6}" type="datetimeFigureOut">
              <a:rPr lang="ru-RU"/>
              <a:pPr>
                <a:defRPr/>
              </a:pPr>
              <a:t>19.12.2016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1490C-0580-45AE-B1F5-00C34F3E8F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10000">
    <p:split orient="vert" dir="in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8B5A3-D22F-4414-9DD1-E5A85B10B610}" type="datetimeFigureOut">
              <a:rPr lang="ru-RU"/>
              <a:pPr>
                <a:defRPr/>
              </a:pPr>
              <a:t>19.12.2016</a:t>
            </a:fld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6BF029-1FE1-4B40-926C-F8196ED15C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10000">
    <p:split orient="vert" dir="in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405F05-D1AD-4AF8-AB82-3894546B5E0C}" type="datetimeFigureOut">
              <a:rPr lang="ru-RU"/>
              <a:pPr>
                <a:defRPr/>
              </a:pPr>
              <a:t>19.12.2016</a:t>
            </a:fld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78A823-FC14-4754-9DD4-D93C79B988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10000">
    <p:split orient="vert" dir="in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567624-D63F-46B5-A4D8-7BBD7B52077E}" type="datetimeFigureOut">
              <a:rPr lang="ru-RU"/>
              <a:pPr>
                <a:defRPr/>
              </a:pPr>
              <a:t>19.12.2016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87742D-F36A-4C4B-AFB8-C285AFE27D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10000">
    <p:split orient="vert" dir="in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15B1A4-192E-4981-BC5C-FF79CDEAF803}" type="datetimeFigureOut">
              <a:rPr lang="ru-RU"/>
              <a:pPr>
                <a:defRPr/>
              </a:pPr>
              <a:t>19.12.2016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850E61-81EA-4A0D-B8D8-C5CA6B0ED0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10000">
    <p:split orient="vert" dir="in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ый треугольник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4A6C5C-47F7-432F-820E-B50324A37BB3}" type="datetimeFigureOut">
              <a:rPr lang="ru-RU"/>
              <a:pPr>
                <a:defRPr/>
              </a:pPr>
              <a:t>19.12.2016</a:t>
            </a:fld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F3F76C-7370-4241-A741-6E24089EF8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10000">
    <p:split orient="vert" dir="in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3A8E00E-8059-4AE9-8075-C0E40E150C54}" type="datetimeFigureOut">
              <a:rPr lang="ru-RU"/>
              <a:pPr>
                <a:defRPr/>
              </a:pPr>
              <a:t>19.12.2016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29B2D6A-8922-4CCB-8C1B-31B96DCEAC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72" r:id="rId9"/>
    <p:sldLayoutId id="2147483663" r:id="rId10"/>
    <p:sldLayoutId id="2147483662" r:id="rId11"/>
  </p:sldLayoutIdLst>
  <p:transition spd="slow" advTm="10000">
    <p:split orient="vert" dir="in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file:///C:\Documents%20and%20Settings\User\&#1056;&#1072;&#1073;&#1086;&#1095;&#1080;&#1081;%20&#1089;&#1090;&#1086;&#1083;\&#1050;&#1086;&#1088;&#1086;&#1083;&#1100;%20&#1058;.&#1052;.%20&#1051;&#1072;&#1085;&#1110;&#1074;&#1094;&#1110;\&#1084;&#1072;&#1090;&#1077;&#1088;&#1110;&#1072;&#1083;&#1080;%20&#1089;&#1072;&#1084;&#1086;&#1086;&#1089;&#1074;&#1110;&#1090;&#1080;\&#1052;&#1086;&#1081;%20&#1092;&#1080;&#1083;&#1100;&#1084;3.avi" TargetMode="External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3.jpeg"/><Relationship Id="rId7" Type="http://schemas.openxmlformats.org/officeDocument/2006/relationships/image" Target="../media/image51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10" Type="http://schemas.openxmlformats.org/officeDocument/2006/relationships/hyperlink" Target="file:///C:\Documents%20and%20Settings\User\&#1056;&#1072;&#1073;&#1086;&#1095;&#1080;&#1081;%20&#1089;&#1090;&#1086;&#1083;\&#1050;&#1086;&#1088;&#1086;&#1083;&#1100;%20&#1058;.&#1052;.%20&#1051;&#1072;&#1085;&#1110;&#1074;&#1094;&#1110;\&#1084;&#1072;&#1090;&#1077;&#1088;&#1110;&#1072;&#1083;&#1080;%20&#1089;&#1072;&#1084;&#1086;&#1086;&#1089;&#1074;&#1110;&#1090;&#1080;\&#1052;&#1086;&#1081;%20&#1092;&#1080;&#1083;&#1100;&#1084;2.avi" TargetMode="External"/><Relationship Id="rId4" Type="http://schemas.openxmlformats.org/officeDocument/2006/relationships/image" Target="../media/image54.jpeg"/><Relationship Id="rId9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4.jpeg"/><Relationship Id="rId7" Type="http://schemas.openxmlformats.org/officeDocument/2006/relationships/image" Target="../media/image61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Relationship Id="rId6" Type="http://schemas.openxmlformats.org/officeDocument/2006/relationships/image" Target="../media/image60.jpeg"/><Relationship Id="rId11" Type="http://schemas.openxmlformats.org/officeDocument/2006/relationships/image" Target="../media/image65.jpeg"/><Relationship Id="rId5" Type="http://schemas.openxmlformats.org/officeDocument/2006/relationships/image" Target="../media/image59.jpeg"/><Relationship Id="rId10" Type="http://schemas.openxmlformats.org/officeDocument/2006/relationships/image" Target="../media/image64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3.gif"/><Relationship Id="rId4" Type="http://schemas.openxmlformats.org/officeDocument/2006/relationships/image" Target="../media/image7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11" Type="http://schemas.openxmlformats.org/officeDocument/2006/relationships/image" Target="../media/image95.jpeg"/><Relationship Id="rId5" Type="http://schemas.openxmlformats.org/officeDocument/2006/relationships/image" Target="../media/image89.jpeg"/><Relationship Id="rId10" Type="http://schemas.openxmlformats.org/officeDocument/2006/relationships/image" Target="../media/image94.jpeg"/><Relationship Id="rId4" Type="http://schemas.openxmlformats.org/officeDocument/2006/relationships/image" Target="../media/image88.jpeg"/><Relationship Id="rId9" Type="http://schemas.openxmlformats.org/officeDocument/2006/relationships/image" Target="../media/image9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15.jpeg"/><Relationship Id="rId3" Type="http://schemas.openxmlformats.org/officeDocument/2006/relationships/slideLayout" Target="../slideLayouts/slideLayout3.xml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14.jpeg"/><Relationship Id="rId2" Type="http://schemas.openxmlformats.org/officeDocument/2006/relationships/audio" Target="file:///E:\&#1052;&#1091;&#1079;&#1080;&#1082;&#1072;\&#1030;&#1085;&#1089;&#1090;&#1088;&#1091;&#1084;&#1077;&#1085;&#1090;&#1072;&#1083;&#1100;&#1085;&#1072;%20&#1084;&#1091;&#1079;&#1080;&#1082;&#1072;\15.mp3" TargetMode="External"/><Relationship Id="rId16" Type="http://schemas.openxmlformats.org/officeDocument/2006/relationships/image" Target="../media/image18.jpeg"/><Relationship Id="rId1" Type="http://schemas.openxmlformats.org/officeDocument/2006/relationships/tags" Target="../tags/tag3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13.jpeg"/><Relationship Id="rId5" Type="http://schemas.openxmlformats.org/officeDocument/2006/relationships/diagramData" Target="../diagrams/data1.xml"/><Relationship Id="rId15" Type="http://schemas.openxmlformats.org/officeDocument/2006/relationships/image" Target="../media/image17.jpeg"/><Relationship Id="rId10" Type="http://schemas.openxmlformats.org/officeDocument/2006/relationships/image" Target="../media/image12.png"/><Relationship Id="rId4" Type="http://schemas.openxmlformats.org/officeDocument/2006/relationships/image" Target="../media/image11.jpeg"/><Relationship Id="rId9" Type="http://schemas.microsoft.com/office/2007/relationships/diagramDrawing" Target="../diagrams/drawing1.xml"/><Relationship Id="rId1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24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6" Type="http://schemas.openxmlformats.org/officeDocument/2006/relationships/image" Target="../media/image28.jpeg"/><Relationship Id="rId11" Type="http://schemas.openxmlformats.org/officeDocument/2006/relationships/hyperlink" Target="file:///C:\Documents%20and%20Settings\User\&#1056;&#1072;&#1073;&#1086;&#1095;&#1080;&#1081;%20&#1089;&#1090;&#1086;&#1083;\&#1050;&#1086;&#1088;&#1086;&#1083;&#1100;%20&#1058;.&#1052;.%20&#1051;&#1072;&#1085;&#1110;&#1074;&#1094;&#1110;\&#1084;&#1072;&#1090;&#1077;&#1088;&#1110;&#1072;&#1083;&#1080;%20&#1089;&#1072;&#1084;&#1086;&#1086;&#1089;&#1074;&#1110;&#1090;&#1080;\&#1052;&#1086;&#1081;%20&#1092;&#1080;&#1083;&#1100;&#1084;.avi" TargetMode="External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 descr="Рамки для презентации военной тематик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09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img00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25575">
            <a:off x="4572000" y="1643050"/>
            <a:ext cx="3034687" cy="42148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429684" cy="1036142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5000" smtClean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Король Тетяна Миколаївна </a:t>
            </a:r>
            <a:endParaRPr lang="ru-RU" sz="5000">
              <a:ln w="11430"/>
              <a:solidFill>
                <a:schemeClr val="accent1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0034" y="1571612"/>
            <a:ext cx="5286412" cy="328614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v"/>
              <a:defRPr/>
            </a:pPr>
            <a:r>
              <a:rPr lang="uk-UA" sz="2800" b="1" i="1" dirty="0" smtClean="0">
                <a:ln w="12700">
                  <a:solidFill>
                    <a:srgbClr val="CC66FF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rgbClr val="6600CC">
                      <a:alpha val="6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Закінчила </a:t>
            </a:r>
            <a:r>
              <a:rPr lang="uk-UA" sz="2800" b="1" i="1" dirty="0" err="1" smtClean="0">
                <a:ln w="12700">
                  <a:solidFill>
                    <a:srgbClr val="CC66FF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rgbClr val="6600CC">
                      <a:alpha val="6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Дубенський</a:t>
            </a:r>
            <a:r>
              <a:rPr lang="uk-UA" sz="2800" b="1" i="1" dirty="0" smtClean="0">
                <a:ln w="12700">
                  <a:solidFill>
                    <a:srgbClr val="CC66FF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rgbClr val="6600CC">
                      <a:alpha val="6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коледж РДГУ у 2006 році</a:t>
            </a:r>
          </a:p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v"/>
              <a:defRPr/>
            </a:pPr>
            <a:r>
              <a:rPr lang="uk-UA" sz="2800" b="1" i="1" dirty="0" smtClean="0">
                <a:ln w="12700">
                  <a:solidFill>
                    <a:srgbClr val="CC66FF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rgbClr val="6600CC">
                      <a:alpha val="6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Закінчила Рівненський Державний Гуманітарний Університет у 2010 році</a:t>
            </a:r>
          </a:p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v"/>
              <a:defRPr/>
            </a:pPr>
            <a:r>
              <a:rPr lang="uk-UA" sz="2800" b="1" i="1" dirty="0" smtClean="0">
                <a:ln w="12700">
                  <a:solidFill>
                    <a:srgbClr val="CC66FF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rgbClr val="6600CC">
                      <a:alpha val="6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 2005 року працюю вчителем початкових класів у </a:t>
            </a:r>
            <a:r>
              <a:rPr lang="uk-UA" sz="2800" b="1" i="1" dirty="0" err="1" smtClean="0">
                <a:ln w="12700">
                  <a:solidFill>
                    <a:srgbClr val="CC66FF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rgbClr val="6600CC">
                      <a:alpha val="6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Передмірській</a:t>
            </a:r>
            <a:r>
              <a:rPr lang="uk-UA" sz="2800" b="1" i="1" dirty="0" smtClean="0">
                <a:ln w="12700">
                  <a:solidFill>
                    <a:srgbClr val="CC66FF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rgbClr val="6600CC">
                      <a:alpha val="6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ЗОШ І-ІІ ст. </a:t>
            </a:r>
          </a:p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v"/>
              <a:defRPr/>
            </a:pPr>
            <a:r>
              <a:rPr lang="uk-UA" sz="2800" b="1" i="1" dirty="0" smtClean="0">
                <a:ln w="12700">
                  <a:solidFill>
                    <a:srgbClr val="CC66FF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rgbClr val="6600CC">
                      <a:alpha val="6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Стаж роботи –  11 років</a:t>
            </a:r>
          </a:p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v"/>
              <a:defRPr/>
            </a:pPr>
            <a:r>
              <a:rPr lang="uk-UA" sz="2800" b="1" i="1" dirty="0" smtClean="0">
                <a:ln w="12700">
                  <a:solidFill>
                    <a:srgbClr val="CC66FF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rgbClr val="6600CC">
                      <a:alpha val="6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І кваліфікаційна категорія</a:t>
            </a:r>
          </a:p>
        </p:txBody>
      </p:sp>
    </p:spTree>
    <p:custDataLst>
      <p:tags r:id="rId1"/>
    </p:custDataLst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http://musafirova.ucoz.ru/Metod_kopilka/Pomosh/Dlja_prezent/1sentjabrja_4/slajd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SC_04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9058" y="3778233"/>
            <a:ext cx="4219562" cy="28130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Picture 6" descr="C:\Documents and Settings\Сидорова\Мои документы\фото\діти фото\Изображение 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56682" y="3794110"/>
            <a:ext cx="3422291" cy="2703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Прямокутник 7"/>
          <p:cNvSpPr/>
          <p:nvPr/>
        </p:nvSpPr>
        <p:spPr>
          <a:xfrm>
            <a:off x="428596" y="357166"/>
            <a:ext cx="8401980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</a:rPr>
              <a:t>Велику увагу приділяю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</a:rPr>
              <a:t>інтерактивним технологіям,</a:t>
            </a:r>
          </a:p>
        </p:txBody>
      </p:sp>
      <p:sp>
        <p:nvSpPr>
          <p:cNvPr id="9" name="Прямокутник 8"/>
          <p:cNvSpPr/>
          <p:nvPr/>
        </p:nvSpPr>
        <p:spPr>
          <a:xfrm>
            <a:off x="2560642" y="1752593"/>
            <a:ext cx="3530325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CC66FF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</a:rPr>
              <a:t>адже вони сприяють:</a:t>
            </a:r>
          </a:p>
        </p:txBody>
      </p:sp>
      <p:sp>
        <p:nvSpPr>
          <p:cNvPr id="23558" name="Text Box 8"/>
          <p:cNvSpPr txBox="1">
            <a:spLocks noChangeArrowheads="1"/>
          </p:cNvSpPr>
          <p:nvPr/>
        </p:nvSpPr>
        <p:spPr bwMode="auto">
          <a:xfrm>
            <a:off x="900113" y="5445125"/>
            <a:ext cx="45354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23559" name="Text Box 9"/>
          <p:cNvSpPr txBox="1">
            <a:spLocks noChangeArrowheads="1"/>
          </p:cNvSpPr>
          <p:nvPr/>
        </p:nvSpPr>
        <p:spPr bwMode="auto">
          <a:xfrm>
            <a:off x="684213" y="2420938"/>
            <a:ext cx="8459787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400" b="1" i="1">
                <a:solidFill>
                  <a:srgbClr val="000099"/>
                </a:solidFill>
              </a:rPr>
              <a:t>створенню комфортних умов навчання;</a:t>
            </a:r>
          </a:p>
          <a:p>
            <a:r>
              <a:rPr lang="uk-UA" sz="2400" b="1" i="1">
                <a:solidFill>
                  <a:srgbClr val="000099"/>
                </a:solidFill>
              </a:rPr>
              <a:t>вироблення в учнів відчуття своєї успішності;</a:t>
            </a:r>
          </a:p>
          <a:p>
            <a:r>
              <a:rPr lang="uk-UA" sz="2400" b="1" i="1">
                <a:solidFill>
                  <a:srgbClr val="000099"/>
                </a:solidFill>
              </a:rPr>
              <a:t>побудові продуктивного освітнього процесу.</a:t>
            </a:r>
            <a:endParaRPr lang="ru-RU" sz="2400" b="1" i="1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http://musafirova.ucoz.ru/Metod_kopilka/Pomosh/Dlja_prezent/1sentjabrja_4/slajd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5" descr="Зобр00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1097475">
            <a:off x="406400" y="536575"/>
            <a:ext cx="2854325" cy="213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2" descr="D:\школа\DSC_03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9313" y="0"/>
            <a:ext cx="3214687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3" descr="D:\школа\DSC_029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614200">
            <a:off x="3246438" y="1009650"/>
            <a:ext cx="2725737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кутник 8"/>
          <p:cNvSpPr/>
          <p:nvPr/>
        </p:nvSpPr>
        <p:spPr>
          <a:xfrm>
            <a:off x="357158" y="2857496"/>
            <a:ext cx="4330096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dirty="0">
                <a:ln w="18415" cmpd="sng">
                  <a:solidFill>
                    <a:srgbClr val="6600CC"/>
                  </a:solidFill>
                  <a:prstDash val="solid"/>
                </a:ln>
                <a:solidFill>
                  <a:srgbClr val="6600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Навчаючи вчусь</a:t>
            </a:r>
          </a:p>
        </p:txBody>
      </p:sp>
      <p:pic>
        <p:nvPicPr>
          <p:cNvPr id="24582" name="Picture 3" descr="Зобр02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461084">
            <a:off x="6580188" y="1839913"/>
            <a:ext cx="207327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5" descr="Зобр00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018032">
            <a:off x="5385722" y="3582886"/>
            <a:ext cx="2303060" cy="3070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рямокутник 14"/>
          <p:cNvSpPr/>
          <p:nvPr/>
        </p:nvSpPr>
        <p:spPr>
          <a:xfrm>
            <a:off x="500034" y="4786322"/>
            <a:ext cx="493423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dirty="0">
                <a:ln w="18415" cmpd="sng">
                  <a:solidFill>
                    <a:srgbClr val="6600CC"/>
                  </a:solidFill>
                  <a:prstDash val="solid"/>
                </a:ln>
                <a:solidFill>
                  <a:srgbClr val="6600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Асоціативний кущ</a:t>
            </a:r>
          </a:p>
        </p:txBody>
      </p:sp>
      <p:sp>
        <p:nvSpPr>
          <p:cNvPr id="11" name="Прямокутник 10"/>
          <p:cNvSpPr/>
          <p:nvPr/>
        </p:nvSpPr>
        <p:spPr>
          <a:xfrm>
            <a:off x="428596" y="3786190"/>
            <a:ext cx="3940181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dirty="0">
                <a:ln w="18415" cmpd="sng">
                  <a:solidFill>
                    <a:srgbClr val="6600CC"/>
                  </a:solidFill>
                  <a:prstDash val="solid"/>
                </a:ln>
                <a:solidFill>
                  <a:srgbClr val="6600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Дерево рішень</a:t>
            </a:r>
          </a:p>
        </p:txBody>
      </p:sp>
      <p:sp>
        <p:nvSpPr>
          <p:cNvPr id="24586" name="Text Box 11"/>
          <p:cNvSpPr txBox="1">
            <a:spLocks noChangeArrowheads="1"/>
          </p:cNvSpPr>
          <p:nvPr/>
        </p:nvSpPr>
        <p:spPr bwMode="auto">
          <a:xfrm>
            <a:off x="684213" y="5805488"/>
            <a:ext cx="51831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3600" b="1">
                <a:solidFill>
                  <a:srgbClr val="6600CC"/>
                </a:solidFill>
                <a:latin typeface="Times New Roman" pitchFamily="18" charset="0"/>
              </a:rPr>
              <a:t>“Гаряча картопля”</a:t>
            </a:r>
            <a:endParaRPr lang="ru-RU" sz="3600" b="1">
              <a:solidFill>
                <a:srgbClr val="6600CC"/>
              </a:solidFill>
              <a:latin typeface="Times New Roman" pitchFamily="18" charset="0"/>
            </a:endParaRPr>
          </a:p>
        </p:txBody>
      </p:sp>
      <p:sp>
        <p:nvSpPr>
          <p:cNvPr id="24587" name="AutoShape 12">
            <a:hlinkClick r:id="rId8" action="ppaction://program"/>
          </p:cNvPr>
          <p:cNvSpPr>
            <a:spLocks noChangeArrowheads="1"/>
          </p:cNvSpPr>
          <p:nvPr/>
        </p:nvSpPr>
        <p:spPr bwMode="auto">
          <a:xfrm>
            <a:off x="5148263" y="5949950"/>
            <a:ext cx="792162" cy="404813"/>
          </a:xfrm>
          <a:prstGeom prst="rightArrow">
            <a:avLst>
              <a:gd name="adj1" fmla="val 50000"/>
              <a:gd name="adj2" fmla="val 4892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Рисунок 6" descr="DSC_044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64050" y="3571875"/>
            <a:ext cx="4679950" cy="311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Рисунок 2" descr="DSC_038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571875"/>
            <a:ext cx="4608513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4" descr="Фолькльорне свято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5" y="3641725"/>
            <a:ext cx="3600450" cy="321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кутник 5"/>
          <p:cNvSpPr/>
          <p:nvPr/>
        </p:nvSpPr>
        <p:spPr>
          <a:xfrm>
            <a:off x="2571736" y="5572140"/>
            <a:ext cx="479631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Робота в парах</a:t>
            </a:r>
          </a:p>
        </p:txBody>
      </p:sp>
      <p:pic>
        <p:nvPicPr>
          <p:cNvPr id="25605" name="Рисунок 7" descr="DSC_0303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85750"/>
            <a:ext cx="4608513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Рисунок 8" descr="DSC_0387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00563" y="285750"/>
            <a:ext cx="4643437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4" descr="Фолькльорне свято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15000" y="0"/>
            <a:ext cx="321627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кутник 9"/>
          <p:cNvSpPr/>
          <p:nvPr/>
        </p:nvSpPr>
        <p:spPr>
          <a:xfrm>
            <a:off x="1714480" y="2714620"/>
            <a:ext cx="552491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Робота в групах</a:t>
            </a:r>
          </a:p>
        </p:txBody>
      </p:sp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Рисунок 4" descr="DSC_040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22700" cy="254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Рисунок 3" descr="DSC_040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3063" y="1571625"/>
            <a:ext cx="3643312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кутник 8"/>
          <p:cNvSpPr/>
          <p:nvPr/>
        </p:nvSpPr>
        <p:spPr>
          <a:xfrm>
            <a:off x="571472" y="1643050"/>
            <a:ext cx="2847253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000" b="1" spc="50" dirty="0">
                <a:ln w="11430"/>
                <a:solidFill>
                  <a:srgbClr val="66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Мікрофон</a:t>
            </a:r>
          </a:p>
        </p:txBody>
      </p:sp>
      <p:pic>
        <p:nvPicPr>
          <p:cNvPr id="26628" name="Рисунок 9" descr="DSC_0464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0" y="4572000"/>
            <a:ext cx="3429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Рисунок 10" descr="DSC_0466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143250"/>
            <a:ext cx="3500438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кутник 11"/>
          <p:cNvSpPr/>
          <p:nvPr/>
        </p:nvSpPr>
        <p:spPr>
          <a:xfrm>
            <a:off x="4643438" y="4929198"/>
            <a:ext cx="3253070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000" b="1" dirty="0">
                <a:ln w="900" cmpd="sng">
                  <a:solidFill>
                    <a:schemeClr val="tx1">
                      <a:alpha val="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Капелюшки</a:t>
            </a:r>
          </a:p>
        </p:txBody>
      </p:sp>
      <p:pic>
        <p:nvPicPr>
          <p:cNvPr id="15" name="Рисунок 14" descr="DSC_123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43504" y="642918"/>
            <a:ext cx="3446495" cy="2307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кутник 12"/>
          <p:cNvSpPr/>
          <p:nvPr/>
        </p:nvSpPr>
        <p:spPr>
          <a:xfrm>
            <a:off x="5072066" y="2214554"/>
            <a:ext cx="3646703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Зміни позицію</a:t>
            </a:r>
          </a:p>
        </p:txBody>
      </p:sp>
      <p:pic>
        <p:nvPicPr>
          <p:cNvPr id="26633" name="Picture 4" descr="Фолькльорне свято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27725" y="0"/>
            <a:ext cx="321627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Содержимое 4" descr="Изображение 16012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1329387">
            <a:off x="306802" y="3769665"/>
            <a:ext cx="3311336" cy="24835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кутник 13"/>
          <p:cNvSpPr/>
          <p:nvPr/>
        </p:nvSpPr>
        <p:spPr>
          <a:xfrm>
            <a:off x="1285852" y="5357826"/>
            <a:ext cx="3268331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0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Метод ПРЕС</a:t>
            </a:r>
          </a:p>
        </p:txBody>
      </p:sp>
      <p:pic>
        <p:nvPicPr>
          <p:cNvPr id="26636" name="Picture 4" descr="Фолькльорне свято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3641725"/>
            <a:ext cx="3600450" cy="321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7" name="Text Box 14"/>
          <p:cNvSpPr txBox="1">
            <a:spLocks noChangeArrowheads="1"/>
          </p:cNvSpPr>
          <p:nvPr/>
        </p:nvSpPr>
        <p:spPr bwMode="auto">
          <a:xfrm>
            <a:off x="3348038" y="6042025"/>
            <a:ext cx="27622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800" b="1">
                <a:solidFill>
                  <a:srgbClr val="000099"/>
                </a:solidFill>
              </a:rPr>
              <a:t>КАРУСЕЛЬ</a:t>
            </a:r>
            <a:endParaRPr lang="ru-RU" sz="2800" b="1">
              <a:solidFill>
                <a:srgbClr val="000099"/>
              </a:solidFill>
            </a:endParaRPr>
          </a:p>
        </p:txBody>
      </p:sp>
      <p:sp>
        <p:nvSpPr>
          <p:cNvPr id="26638" name="AutoShape 15">
            <a:hlinkClick r:id="rId10" action="ppaction://program"/>
          </p:cNvPr>
          <p:cNvSpPr>
            <a:spLocks noChangeArrowheads="1"/>
          </p:cNvSpPr>
          <p:nvPr/>
        </p:nvSpPr>
        <p:spPr bwMode="auto">
          <a:xfrm>
            <a:off x="1331913" y="6092825"/>
            <a:ext cx="792162" cy="549275"/>
          </a:xfrm>
          <a:prstGeom prst="rightArrow">
            <a:avLst>
              <a:gd name="adj1" fmla="val 50000"/>
              <a:gd name="adj2" fmla="val 3605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http://musafirova.ucoz.ru/Metod_kopilka/Pomosh/Dlja_prezent/1sentjabrja_4/slajd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P030311_11.5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571612"/>
            <a:ext cx="2952770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P030311_11.59_[02].jpg"/>
          <p:cNvPicPr>
            <a:picLocks noChangeAspect="1"/>
          </p:cNvPicPr>
          <p:nvPr/>
        </p:nvPicPr>
        <p:blipFill>
          <a:blip r:embed="rId5" cstate="print"/>
          <a:srcRect t="6250" b="11458"/>
          <a:stretch>
            <a:fillRect/>
          </a:stretch>
        </p:blipFill>
        <p:spPr>
          <a:xfrm>
            <a:off x="0" y="0"/>
            <a:ext cx="2851274" cy="1928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P150211_11.0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28860" y="214290"/>
            <a:ext cx="2303876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 rot="19836456">
            <a:off x="792135" y="2232113"/>
            <a:ext cx="3870309" cy="646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1430"/>
                <a:solidFill>
                  <a:srgbClr val="6600CC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</a:rPr>
              <a:t>Урок</a:t>
            </a:r>
            <a:r>
              <a:rPr lang="ru-RU" sz="3600" b="1" dirty="0">
                <a:ln w="11430"/>
                <a:solidFill>
                  <a:srgbClr val="66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</a:rPr>
              <a:t> - </a:t>
            </a:r>
            <a:r>
              <a:rPr lang="ru-RU" sz="3600" b="1" dirty="0" err="1">
                <a:ln w="11430"/>
                <a:solidFill>
                  <a:srgbClr val="6600CC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</a:rPr>
              <a:t>подорож</a:t>
            </a:r>
            <a:endParaRPr lang="ru-RU" sz="3600" b="1" dirty="0">
              <a:ln w="11430"/>
              <a:solidFill>
                <a:srgbClr val="6600CC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n-lt"/>
            </a:endParaRPr>
          </a:p>
        </p:txBody>
      </p:sp>
      <p:sp>
        <p:nvSpPr>
          <p:cNvPr id="9" name="Прямокутник 8"/>
          <p:cNvSpPr/>
          <p:nvPr/>
        </p:nvSpPr>
        <p:spPr>
          <a:xfrm>
            <a:off x="2714612" y="571480"/>
            <a:ext cx="1690719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Космічними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просторами</a:t>
            </a:r>
          </a:p>
        </p:txBody>
      </p:sp>
      <p:sp>
        <p:nvSpPr>
          <p:cNvPr id="11" name="Прямокутник 10"/>
          <p:cNvSpPr/>
          <p:nvPr/>
        </p:nvSpPr>
        <p:spPr>
          <a:xfrm>
            <a:off x="214282" y="928670"/>
            <a:ext cx="2071702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Морська подорож</a:t>
            </a:r>
          </a:p>
        </p:txBody>
      </p:sp>
      <p:sp>
        <p:nvSpPr>
          <p:cNvPr id="12" name="Прямокутник 11"/>
          <p:cNvSpPr/>
          <p:nvPr/>
        </p:nvSpPr>
        <p:spPr>
          <a:xfrm>
            <a:off x="0" y="2214554"/>
            <a:ext cx="2786082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Порятунок  річки</a:t>
            </a:r>
          </a:p>
        </p:txBody>
      </p:sp>
      <p:pic>
        <p:nvPicPr>
          <p:cNvPr id="27657" name="Picture 2" descr="TimeRime.com - Russian animation 1906 - 2013 timelin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71875" y="2500313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8" name="Picture 2" descr="А помните этих чудиков. Истинная лига добра!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938838" y="1643063"/>
            <a:ext cx="3205162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9" name="Picture 2" descr="http://img0.liveinternet.ru/images/attach/c/2/82/872/82872642_f_4d4a875c684c5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786313" y="0"/>
            <a:ext cx="2946400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кутник 14"/>
          <p:cNvSpPr/>
          <p:nvPr/>
        </p:nvSpPr>
        <p:spPr>
          <a:xfrm>
            <a:off x="4572000" y="1071546"/>
            <a:ext cx="19699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Колобок</a:t>
            </a:r>
          </a:p>
        </p:txBody>
      </p:sp>
      <p:sp>
        <p:nvSpPr>
          <p:cNvPr id="17" name="Прямокутник 16"/>
          <p:cNvSpPr/>
          <p:nvPr/>
        </p:nvSpPr>
        <p:spPr>
          <a:xfrm>
            <a:off x="6463138" y="2857496"/>
            <a:ext cx="2680862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Країна Добра</a:t>
            </a:r>
          </a:p>
        </p:txBody>
      </p:sp>
      <p:sp>
        <p:nvSpPr>
          <p:cNvPr id="19" name="Прямокутник 18"/>
          <p:cNvSpPr/>
          <p:nvPr/>
        </p:nvSpPr>
        <p:spPr>
          <a:xfrm>
            <a:off x="4000496" y="3786190"/>
            <a:ext cx="25807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Снігова королева</a:t>
            </a:r>
          </a:p>
        </p:txBody>
      </p:sp>
      <p:sp>
        <p:nvSpPr>
          <p:cNvPr id="20" name="Місце для тексту 19"/>
          <p:cNvSpPr>
            <a:spLocks noGrp="1"/>
          </p:cNvSpPr>
          <p:nvPr>
            <p:ph type="body" idx="1"/>
          </p:nvPr>
        </p:nvSpPr>
        <p:spPr>
          <a:xfrm rot="19851314">
            <a:off x="3983438" y="2155419"/>
            <a:ext cx="4357718" cy="769441"/>
          </a:xfrm>
        </p:spPr>
        <p:txBody>
          <a:bodyPr lIns="91440" rIns="9144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uk-UA" sz="4400" b="1" dirty="0" smtClean="0">
                <a:ln w="50800"/>
                <a:solidFill>
                  <a:srgbClr val="6600CC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Урок - казка</a:t>
            </a:r>
            <a:endParaRPr lang="uk-UA" sz="4400" b="1" dirty="0">
              <a:ln w="50800"/>
              <a:solidFill>
                <a:srgbClr val="6600CC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1" name="Рисунок 20" descr="DSC_0398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14282" y="4071942"/>
            <a:ext cx="3787310" cy="2786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000628" y="4500570"/>
            <a:ext cx="3840950" cy="25325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Прямокутник 23"/>
          <p:cNvSpPr/>
          <p:nvPr/>
        </p:nvSpPr>
        <p:spPr>
          <a:xfrm>
            <a:off x="2714612" y="5715016"/>
            <a:ext cx="3643338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0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6600CC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</a:rPr>
              <a:t>Уроки-</a:t>
            </a:r>
            <a:r>
              <a:rPr lang="uk-UA" sz="4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6600CC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</a:rPr>
              <a:t> свята</a:t>
            </a:r>
          </a:p>
        </p:txBody>
      </p:sp>
      <p:sp>
        <p:nvSpPr>
          <p:cNvPr id="25" name="Прямокутник 24"/>
          <p:cNvSpPr/>
          <p:nvPr/>
        </p:nvSpPr>
        <p:spPr>
          <a:xfrm>
            <a:off x="1214414" y="0"/>
            <a:ext cx="698550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</a:rPr>
              <a:t>Нестандартні уроки</a:t>
            </a:r>
          </a:p>
        </p:txBody>
      </p:sp>
    </p:spTree>
    <p:custDataLst>
      <p:tags r:id="rId1"/>
    </p:custDataLst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Проходной балл. красивый фон для презентаций powerpoint Поступаем вместе. Форум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Рисунок 4" descr="DSC_0435.JPG"/>
          <p:cNvPicPr>
            <a:picLocks noChangeAspect="1"/>
          </p:cNvPicPr>
          <p:nvPr/>
        </p:nvPicPr>
        <p:blipFill>
          <a:blip r:embed="rId3"/>
          <a:srcRect l="36719" t="27734" b="10156"/>
          <a:stretch>
            <a:fillRect/>
          </a:stretch>
        </p:blipFill>
        <p:spPr bwMode="auto">
          <a:xfrm>
            <a:off x="214313" y="285750"/>
            <a:ext cx="4694237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Рисунок 3" descr="DSC_0414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50" y="3643313"/>
            <a:ext cx="4643438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2" descr="http://img01.chitalnya.ru/upload/718/51553822122514248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14500" y="2849563"/>
            <a:ext cx="2786063" cy="400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кутник 6"/>
          <p:cNvSpPr/>
          <p:nvPr/>
        </p:nvSpPr>
        <p:spPr>
          <a:xfrm>
            <a:off x="4429124" y="714356"/>
            <a:ext cx="4714876" cy="310854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Використання ІКТ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активізує  мислення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та увагу дітей,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заохочує до активної праці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3600" b="1" dirty="0">
              <a:ln w="10541" cmpd="sng">
                <a:solidFill>
                  <a:srgbClr val="FFFF99"/>
                </a:solidFill>
                <a:prstDash val="solid"/>
              </a:ln>
              <a:solidFill>
                <a:srgbClr val="6600CC"/>
              </a:solidFill>
              <a:latin typeface="+mn-lt"/>
            </a:endParaRPr>
          </a:p>
        </p:txBody>
      </p:sp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57158" y="285728"/>
            <a:ext cx="386836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2  +  3 = 5</a:t>
            </a:r>
            <a:endParaRPr lang="ru-RU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00562" y="1214422"/>
            <a:ext cx="364234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7  -  3 = 4</a:t>
            </a:r>
            <a:endParaRPr lang="ru-RU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0034" y="1928802"/>
            <a:ext cx="386836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5  +  3 = 8</a:t>
            </a:r>
            <a:endParaRPr lang="ru-RU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86248" y="2714620"/>
            <a:ext cx="429155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 Black" pitchFamily="34" charset="0"/>
              </a:rPr>
              <a:t>1  +  3 = 4</a:t>
            </a:r>
            <a:endParaRPr lang="ru-RU" sz="5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 Black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0034" y="3786190"/>
            <a:ext cx="364234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6600CC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4  -  3 = 1</a:t>
            </a:r>
            <a:endParaRPr lang="ru-RU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6600CC"/>
              </a:solidFill>
              <a:effectLst>
                <a:outerShdw blurRad="50800" algn="tl" rotWithShape="0">
                  <a:srgbClr val="000000"/>
                </a:outerShdw>
              </a:effectLst>
              <a:latin typeface="Arial Black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357686" y="4357694"/>
            <a:ext cx="364234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9  -  3 = 6</a:t>
            </a:r>
            <a:endParaRPr lang="ru-RU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50800" algn="tl" rotWithShape="0">
                  <a:srgbClr val="000000"/>
                </a:outerShdw>
              </a:effectLst>
              <a:latin typeface="Arial Black" pitchFamily="34" charset="0"/>
            </a:endParaRPr>
          </a:p>
        </p:txBody>
      </p:sp>
      <p:pic>
        <p:nvPicPr>
          <p:cNvPr id="1029" name="Picture 5" descr="F:\colored-butterfly-source_iab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88" y="0"/>
            <a:ext cx="1366837" cy="133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5" name="Picture 5" descr="F:\colored-butterfly-source_iab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88" y="2428875"/>
            <a:ext cx="1366837" cy="133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6" name="Picture 5" descr="F:\colored-butterfly-source_iab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4189225">
            <a:off x="891382" y="3491706"/>
            <a:ext cx="1366838" cy="133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 descr="F:\colored-butterfly-source_iab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4189225">
            <a:off x="4963319" y="991394"/>
            <a:ext cx="1366837" cy="133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 descr="F:\colored-butterfly-source_iab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7799662">
            <a:off x="1051719" y="1643856"/>
            <a:ext cx="1366838" cy="133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9" name="Picture 5" descr="F:\colored-butterfly-source_iab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744900">
            <a:off x="4723607" y="4177506"/>
            <a:ext cx="1366838" cy="133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кутник 16"/>
          <p:cNvSpPr/>
          <p:nvPr/>
        </p:nvSpPr>
        <p:spPr>
          <a:xfrm>
            <a:off x="2357422" y="5429264"/>
            <a:ext cx="3799759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>
                <a:ln w="50800"/>
                <a:solidFill>
                  <a:schemeClr val="bg1">
                    <a:shade val="50000"/>
                  </a:schemeClr>
                </a:solidFill>
                <a:latin typeface="+mn-lt"/>
              </a:rPr>
              <a:t>Встав знак</a:t>
            </a:r>
          </a:p>
        </p:txBody>
      </p:sp>
      <p:pic>
        <p:nvPicPr>
          <p:cNvPr id="29711" name="Picture 2" descr="Картинки Мир животных анимации смайлики gif рисунки аватарки скачать бесплатно Мир животных 60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3" y="5357813"/>
            <a:ext cx="1309687" cy="130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2" name="Picture 2" descr="Картинки Мир животных анимации смайлики gif рисунки аватарки скачать бесплатно Мир животных 60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3429000" y="857250"/>
            <a:ext cx="1309688" cy="130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3" name="Picture 4" descr="КАРТИНКИ Париж,эйфелева башня gif анимация смайлик аватар скачать рисунок фото бесплатно Париж,эйфелева башня Города и строения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0313" y="2786063"/>
            <a:ext cx="1619250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225" y="1316038"/>
            <a:ext cx="7772400" cy="13636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0722" name="Текст 2"/>
          <p:cNvSpPr>
            <a:spLocks noGrp="1"/>
          </p:cNvSpPr>
          <p:nvPr>
            <p:ph type="body" idx="1"/>
          </p:nvPr>
        </p:nvSpPr>
        <p:spPr>
          <a:xfrm>
            <a:off x="530225" y="2705100"/>
            <a:ext cx="7772400" cy="1509713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4" descr="Картинки по темам. Декупаж. Форум Ручной Работы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6563" y="3517900"/>
            <a:ext cx="2357437" cy="334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" name="Таблиця 17"/>
          <p:cNvGraphicFramePr>
            <a:graphicFrameLocks noGrp="1"/>
          </p:cNvGraphicFramePr>
          <p:nvPr/>
        </p:nvGraphicFramePr>
        <p:xfrm>
          <a:off x="428596" y="285728"/>
          <a:ext cx="4429156" cy="6286545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2214578"/>
                <a:gridCol w="2214578"/>
              </a:tblGrid>
              <a:tr h="1257309"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25730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257309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25730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57309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726" name="Picture 6" descr="Клипарт (PNG) шишки и еловые ветки. Обсуждение на Блоги на Труде"/>
          <p:cNvPicPr>
            <a:picLocks noChangeAspect="1" noChangeArrowheads="1"/>
          </p:cNvPicPr>
          <p:nvPr/>
        </p:nvPicPr>
        <p:blipFill>
          <a:blip r:embed="rId4"/>
          <a:srcRect l="53999" t="8556"/>
          <a:stretch>
            <a:fillRect/>
          </a:stretch>
        </p:blipFill>
        <p:spPr bwMode="auto">
          <a:xfrm>
            <a:off x="2857500" y="1428750"/>
            <a:ext cx="1476375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6" descr="Клипарт (PNG) шишки и еловые ветки. Обсуждение на Блоги на Труде"/>
          <p:cNvPicPr>
            <a:picLocks noChangeAspect="1" noChangeArrowheads="1"/>
          </p:cNvPicPr>
          <p:nvPr/>
        </p:nvPicPr>
        <p:blipFill>
          <a:blip r:embed="rId4"/>
          <a:srcRect t="5704" r="50500"/>
          <a:stretch>
            <a:fillRect/>
          </a:stretch>
        </p:blipFill>
        <p:spPr bwMode="auto">
          <a:xfrm>
            <a:off x="785813" y="2714625"/>
            <a:ext cx="1501775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8" name="Picture 6" descr="Клипарт (PNG) шишки и еловые ветки. Обсуждение на Блоги на Труде"/>
          <p:cNvPicPr>
            <a:picLocks noChangeAspect="1" noChangeArrowheads="1"/>
          </p:cNvPicPr>
          <p:nvPr/>
        </p:nvPicPr>
        <p:blipFill>
          <a:blip r:embed="rId4"/>
          <a:srcRect t="5704" r="50500"/>
          <a:stretch>
            <a:fillRect/>
          </a:stretch>
        </p:blipFill>
        <p:spPr bwMode="auto">
          <a:xfrm>
            <a:off x="3000375" y="3929063"/>
            <a:ext cx="1501775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9" name="Picture 6" descr="Клипарт (PNG) шишки и еловые ветки. Обсуждение на Блоги на Труде"/>
          <p:cNvPicPr>
            <a:picLocks noChangeAspect="1" noChangeArrowheads="1"/>
          </p:cNvPicPr>
          <p:nvPr/>
        </p:nvPicPr>
        <p:blipFill>
          <a:blip r:embed="rId4"/>
          <a:srcRect l="53999" t="8556"/>
          <a:stretch>
            <a:fillRect/>
          </a:stretch>
        </p:blipFill>
        <p:spPr bwMode="auto">
          <a:xfrm>
            <a:off x="928688" y="5143500"/>
            <a:ext cx="1476375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Прямокутник 18"/>
          <p:cNvSpPr/>
          <p:nvPr/>
        </p:nvSpPr>
        <p:spPr>
          <a:xfrm>
            <a:off x="2214546" y="142852"/>
            <a:ext cx="689612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7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9</a:t>
            </a:r>
          </a:p>
        </p:txBody>
      </p:sp>
      <p:sp>
        <p:nvSpPr>
          <p:cNvPr id="20" name="Прямокутник 19"/>
          <p:cNvSpPr/>
          <p:nvPr/>
        </p:nvSpPr>
        <p:spPr>
          <a:xfrm>
            <a:off x="3357554" y="1571612"/>
            <a:ext cx="471604" cy="1015663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1</a:t>
            </a:r>
          </a:p>
        </p:txBody>
      </p:sp>
      <p:sp>
        <p:nvSpPr>
          <p:cNvPr id="21" name="Прямокутник 20"/>
          <p:cNvSpPr/>
          <p:nvPr/>
        </p:nvSpPr>
        <p:spPr>
          <a:xfrm>
            <a:off x="3500430" y="4071942"/>
            <a:ext cx="564578" cy="1015663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2</a:t>
            </a:r>
          </a:p>
        </p:txBody>
      </p:sp>
      <p:sp>
        <p:nvSpPr>
          <p:cNvPr id="22" name="Прямокутник 21"/>
          <p:cNvSpPr/>
          <p:nvPr/>
        </p:nvSpPr>
        <p:spPr>
          <a:xfrm>
            <a:off x="1357290" y="2928934"/>
            <a:ext cx="542136" cy="1015663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3</a:t>
            </a:r>
          </a:p>
        </p:txBody>
      </p:sp>
      <p:sp>
        <p:nvSpPr>
          <p:cNvPr id="23" name="Прямокутник 22"/>
          <p:cNvSpPr/>
          <p:nvPr/>
        </p:nvSpPr>
        <p:spPr>
          <a:xfrm>
            <a:off x="1428728" y="5286388"/>
            <a:ext cx="550152" cy="1015663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5</a:t>
            </a:r>
          </a:p>
        </p:txBody>
      </p:sp>
      <p:grpSp>
        <p:nvGrpSpPr>
          <p:cNvPr id="4" name="Групувати 24"/>
          <p:cNvGrpSpPr/>
          <p:nvPr/>
        </p:nvGrpSpPr>
        <p:grpSpPr>
          <a:xfrm>
            <a:off x="6286512" y="2285992"/>
            <a:ext cx="1501920" cy="1504944"/>
            <a:chOff x="5572132" y="1928802"/>
            <a:chExt cx="1501920" cy="1504944"/>
          </a:xfrm>
          <a:effectLst>
            <a:glow rad="101600">
              <a:srgbClr val="FFC000">
                <a:alpha val="60000"/>
              </a:srgbClr>
            </a:glow>
          </a:effectLst>
        </p:grpSpPr>
        <p:pic>
          <p:nvPicPr>
            <p:cNvPr id="10" name="Picture 6" descr="Клипарт (PNG) шишки и еловые ветки. Обсуждение на Блоги на Труде"/>
            <p:cNvPicPr>
              <a:picLocks noChangeAspect="1" noChangeArrowheads="1"/>
            </p:cNvPicPr>
            <p:nvPr/>
          </p:nvPicPr>
          <p:blipFill>
            <a:blip r:embed="rId4"/>
            <a:srcRect t="5703" r="50500"/>
            <a:stretch>
              <a:fillRect/>
            </a:stretch>
          </p:blipFill>
          <p:spPr bwMode="auto">
            <a:xfrm>
              <a:off x="5572132" y="1928802"/>
              <a:ext cx="1501920" cy="1504944"/>
            </a:xfrm>
            <a:prstGeom prst="rect">
              <a:avLst/>
            </a:prstGeom>
            <a:noFill/>
          </p:spPr>
        </p:pic>
        <p:sp>
          <p:nvSpPr>
            <p:cNvPr id="24" name="Прямокутник 23"/>
            <p:cNvSpPr/>
            <p:nvPr/>
          </p:nvSpPr>
          <p:spPr>
            <a:xfrm>
              <a:off x="6171042" y="2159350"/>
              <a:ext cx="603050" cy="1015663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uk-UA" sz="600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+mn-lt"/>
                </a:rPr>
                <a:t>8</a:t>
              </a:r>
            </a:p>
          </p:txBody>
        </p:sp>
      </p:grpSp>
      <p:grpSp>
        <p:nvGrpSpPr>
          <p:cNvPr id="5" name="Групувати 28"/>
          <p:cNvGrpSpPr/>
          <p:nvPr/>
        </p:nvGrpSpPr>
        <p:grpSpPr>
          <a:xfrm>
            <a:off x="7143768" y="857232"/>
            <a:ext cx="1476352" cy="1543763"/>
            <a:chOff x="6286512" y="285728"/>
            <a:chExt cx="1476352" cy="1543763"/>
          </a:xfrm>
          <a:effectLst>
            <a:glow rad="101600">
              <a:srgbClr val="FFFF00">
                <a:alpha val="60000"/>
              </a:srgbClr>
            </a:glow>
          </a:effectLst>
        </p:grpSpPr>
        <p:pic>
          <p:nvPicPr>
            <p:cNvPr id="8" name="Picture 6" descr="Клипарт (PNG) шишки и еловые ветки. Обсуждение на Блоги на Труде"/>
            <p:cNvPicPr>
              <a:picLocks noChangeAspect="1" noChangeArrowheads="1"/>
            </p:cNvPicPr>
            <p:nvPr/>
          </p:nvPicPr>
          <p:blipFill>
            <a:blip r:embed="rId4"/>
            <a:srcRect l="54000" t="8555"/>
            <a:stretch>
              <a:fillRect/>
            </a:stretch>
          </p:blipFill>
          <p:spPr bwMode="auto">
            <a:xfrm>
              <a:off x="6286512" y="285728"/>
              <a:ext cx="1476352" cy="1543763"/>
            </a:xfrm>
            <a:prstGeom prst="rect">
              <a:avLst/>
            </a:prstGeom>
            <a:noFill/>
          </p:spPr>
        </p:pic>
        <p:sp>
          <p:nvSpPr>
            <p:cNvPr id="26" name="Прямокутник 25"/>
            <p:cNvSpPr/>
            <p:nvPr/>
          </p:nvSpPr>
          <p:spPr>
            <a:xfrm>
              <a:off x="6786578" y="428604"/>
              <a:ext cx="554960" cy="1015663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uk-UA" sz="600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+mn-lt"/>
                </a:rPr>
                <a:t>7</a:t>
              </a:r>
            </a:p>
          </p:txBody>
        </p:sp>
      </p:grpSp>
      <p:grpSp>
        <p:nvGrpSpPr>
          <p:cNvPr id="6" name="Групувати 30"/>
          <p:cNvGrpSpPr/>
          <p:nvPr/>
        </p:nvGrpSpPr>
        <p:grpSpPr>
          <a:xfrm>
            <a:off x="5143504" y="3357562"/>
            <a:ext cx="1476352" cy="1543763"/>
            <a:chOff x="5143504" y="3786190"/>
            <a:chExt cx="1476352" cy="1543763"/>
          </a:xfrm>
          <a:effectLst>
            <a:glow rad="101600">
              <a:srgbClr val="FFC000">
                <a:alpha val="60000"/>
              </a:srgbClr>
            </a:glow>
          </a:effectLst>
        </p:grpSpPr>
        <p:pic>
          <p:nvPicPr>
            <p:cNvPr id="13" name="Picture 6" descr="Клипарт (PNG) шишки и еловые ветки. Обсуждение на Блоги на Труде"/>
            <p:cNvPicPr>
              <a:picLocks noChangeAspect="1" noChangeArrowheads="1"/>
            </p:cNvPicPr>
            <p:nvPr/>
          </p:nvPicPr>
          <p:blipFill>
            <a:blip r:embed="rId4"/>
            <a:srcRect l="54000" t="8555"/>
            <a:stretch>
              <a:fillRect/>
            </a:stretch>
          </p:blipFill>
          <p:spPr bwMode="auto">
            <a:xfrm>
              <a:off x="5143504" y="3786190"/>
              <a:ext cx="1476352" cy="1543763"/>
            </a:xfrm>
            <a:prstGeom prst="rect">
              <a:avLst/>
            </a:prstGeom>
            <a:noFill/>
          </p:spPr>
        </p:pic>
        <p:sp>
          <p:nvSpPr>
            <p:cNvPr id="30" name="Прямокутник 29"/>
            <p:cNvSpPr/>
            <p:nvPr/>
          </p:nvSpPr>
          <p:spPr>
            <a:xfrm>
              <a:off x="5572132" y="3929066"/>
              <a:ext cx="612668" cy="1015663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uk-UA" sz="600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+mn-lt"/>
                </a:rPr>
                <a:t>6</a:t>
              </a:r>
            </a:p>
          </p:txBody>
        </p:sp>
      </p:grpSp>
      <p:grpSp>
        <p:nvGrpSpPr>
          <p:cNvPr id="30738" name="Групувати 32"/>
          <p:cNvGrpSpPr>
            <a:grpSpLocks/>
          </p:cNvGrpSpPr>
          <p:nvPr/>
        </p:nvGrpSpPr>
        <p:grpSpPr bwMode="auto">
          <a:xfrm>
            <a:off x="5072063" y="5072063"/>
            <a:ext cx="1501775" cy="1504950"/>
            <a:chOff x="5072066" y="5072074"/>
            <a:chExt cx="1501920" cy="1504944"/>
          </a:xfrm>
        </p:grpSpPr>
        <p:pic>
          <p:nvPicPr>
            <p:cNvPr id="9" name="Picture 6" descr="Клипарт (PNG) шишки и еловые ветки. Обсуждение на Блоги на Труде"/>
            <p:cNvPicPr>
              <a:picLocks noChangeAspect="1" noChangeArrowheads="1"/>
            </p:cNvPicPr>
            <p:nvPr/>
          </p:nvPicPr>
          <p:blipFill>
            <a:blip r:embed="rId4"/>
            <a:srcRect t="5703" r="50500"/>
            <a:stretch>
              <a:fillRect/>
            </a:stretch>
          </p:blipFill>
          <p:spPr bwMode="auto">
            <a:xfrm>
              <a:off x="5072066" y="5072074"/>
              <a:ext cx="1501920" cy="1504944"/>
            </a:xfrm>
            <a:prstGeom prst="rect">
              <a:avLst/>
            </a:prstGeom>
            <a:noFill/>
            <a:effectLst>
              <a:glow rad="101600">
                <a:srgbClr val="FFC000">
                  <a:alpha val="60000"/>
                </a:srgbClr>
              </a:glow>
            </a:effectLst>
          </p:spPr>
        </p:pic>
        <p:sp>
          <p:nvSpPr>
            <p:cNvPr id="32" name="Прямокутник 31"/>
            <p:cNvSpPr/>
            <p:nvPr/>
          </p:nvSpPr>
          <p:spPr>
            <a:xfrm>
              <a:off x="5643570" y="5214950"/>
              <a:ext cx="593432" cy="1015663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uk-UA" sz="600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+mn-lt"/>
                </a:rPr>
                <a:t>4</a:t>
              </a:r>
            </a:p>
          </p:txBody>
        </p:sp>
      </p:grpSp>
      <p:sp>
        <p:nvSpPr>
          <p:cNvPr id="34" name="Прямокутник 33"/>
          <p:cNvSpPr/>
          <p:nvPr/>
        </p:nvSpPr>
        <p:spPr>
          <a:xfrm>
            <a:off x="4857752" y="214290"/>
            <a:ext cx="3772699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Збери шишки</a:t>
            </a:r>
          </a:p>
        </p:txBody>
      </p:sp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5.65811E-6 L -0.59844 -0.13649 " pathEditMode="relative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6.97432E-6 L -0.2441 -0.09439 " pathEditMode="relative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Снежная королева - Фильм для iPad, iPhone, Androi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вал 2"/>
          <p:cNvSpPr/>
          <p:nvPr/>
        </p:nvSpPr>
        <p:spPr>
          <a:xfrm>
            <a:off x="500034" y="857232"/>
            <a:ext cx="3429024" cy="2428892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0000" b="1" dirty="0">
                <a:solidFill>
                  <a:schemeClr val="bg2"/>
                </a:solidFill>
              </a:rPr>
              <a:t>5+4</a:t>
            </a:r>
            <a:endParaRPr lang="ru-RU" sz="10000" b="1" dirty="0">
              <a:solidFill>
                <a:schemeClr val="bg2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5572132" y="2000240"/>
            <a:ext cx="3214710" cy="2428892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9600" b="1" dirty="0">
                <a:solidFill>
                  <a:schemeClr val="bg2"/>
                </a:solidFill>
              </a:rPr>
              <a:t>3+4</a:t>
            </a:r>
            <a:endParaRPr lang="ru-RU" sz="9600" b="1" dirty="0">
              <a:solidFill>
                <a:schemeClr val="bg2"/>
              </a:solidFill>
            </a:endParaRPr>
          </a:p>
        </p:txBody>
      </p:sp>
      <p:sp>
        <p:nvSpPr>
          <p:cNvPr id="11" name="Прямокутник 10"/>
          <p:cNvSpPr/>
          <p:nvPr/>
        </p:nvSpPr>
        <p:spPr>
          <a:xfrm>
            <a:off x="285720" y="357166"/>
            <a:ext cx="302627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“Сніжки”</a:t>
            </a:r>
            <a:endParaRPr lang="uk-UA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1928794" y="4000504"/>
            <a:ext cx="3500462" cy="2428892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9600" b="1" dirty="0">
                <a:solidFill>
                  <a:schemeClr val="bg2"/>
                </a:solidFill>
              </a:rPr>
              <a:t>10-6</a:t>
            </a:r>
            <a:endParaRPr lang="ru-RU" sz="9600" b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500034" y="5429264"/>
            <a:ext cx="1714512" cy="64294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25 +43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785918" y="3429000"/>
            <a:ext cx="1714512" cy="64294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18+51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929058" y="5429264"/>
            <a:ext cx="1714512" cy="64294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34 -17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000760" y="4929198"/>
            <a:ext cx="1714512" cy="64294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30-21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000892" y="3214686"/>
            <a:ext cx="1714512" cy="64294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74 +16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3"/>
          <a:srcRect l="16309" t="18631" r="20703" b="18631"/>
          <a:stretch>
            <a:fillRect/>
          </a:stretch>
        </p:blipFill>
        <p:spPr bwMode="auto">
          <a:xfrm>
            <a:off x="214282" y="0"/>
            <a:ext cx="1396288" cy="14287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3"/>
          <a:srcRect l="16309" t="18631" r="20703" b="18631"/>
          <a:stretch>
            <a:fillRect/>
          </a:stretch>
        </p:blipFill>
        <p:spPr bwMode="auto">
          <a:xfrm>
            <a:off x="1643042" y="785794"/>
            <a:ext cx="1396288" cy="1428760"/>
          </a:xfrm>
          <a:prstGeom prst="ellipse">
            <a:avLst/>
          </a:prstGeom>
          <a:ln>
            <a:solidFill>
              <a:srgbClr val="FFCCFF"/>
            </a:solidFill>
          </a:ln>
          <a:effectLst>
            <a:softEdge rad="112500"/>
          </a:effec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3"/>
          <a:srcRect l="16309" t="18631" r="20703" b="18631"/>
          <a:stretch>
            <a:fillRect/>
          </a:stretch>
        </p:blipFill>
        <p:spPr bwMode="auto">
          <a:xfrm>
            <a:off x="7747712" y="357166"/>
            <a:ext cx="1396288" cy="14287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3"/>
          <a:srcRect l="16309" t="18631" r="20703" b="18631"/>
          <a:stretch>
            <a:fillRect/>
          </a:stretch>
        </p:blipFill>
        <p:spPr bwMode="auto">
          <a:xfrm>
            <a:off x="6286512" y="714356"/>
            <a:ext cx="1396288" cy="14287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3"/>
          <a:srcRect l="16309" t="18631" r="20703" b="18631"/>
          <a:stretch>
            <a:fillRect/>
          </a:stretch>
        </p:blipFill>
        <p:spPr bwMode="auto">
          <a:xfrm>
            <a:off x="4786314" y="0"/>
            <a:ext cx="1396288" cy="14287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Прямоугольник 23"/>
          <p:cNvSpPr/>
          <p:nvPr/>
        </p:nvSpPr>
        <p:spPr>
          <a:xfrm>
            <a:off x="8001024" y="642918"/>
            <a:ext cx="931665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68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1928794" y="1000108"/>
            <a:ext cx="87716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17</a:t>
            </a:r>
            <a:endParaRPr lang="ru-RU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072066" y="285728"/>
            <a:ext cx="87716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69</a:t>
            </a:r>
            <a:endParaRPr lang="ru-RU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715140" y="1071546"/>
            <a:ext cx="530915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</a:t>
            </a:r>
            <a:endParaRPr lang="ru-RU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500034" y="285728"/>
            <a:ext cx="87716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90</a:t>
            </a:r>
            <a:endParaRPr lang="ru-RU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F:\tauben_0028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50" y="4286250"/>
            <a:ext cx="1752600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F:\tauben_0028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43063" y="2286000"/>
            <a:ext cx="1752600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97" name="Picture 2" descr="F:\tauben_0028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4000500" y="4357688"/>
            <a:ext cx="1752600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98" name="Picture 2" descr="F:\tauben_0028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6143625" y="3786188"/>
            <a:ext cx="1752600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99" name="Picture 2" descr="F:\tauben_0028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7000875" y="2071688"/>
            <a:ext cx="1752600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Прямоугольник 28"/>
          <p:cNvSpPr/>
          <p:nvPr/>
        </p:nvSpPr>
        <p:spPr>
          <a:xfrm>
            <a:off x="4175044" y="5934670"/>
            <a:ext cx="4968956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dirty="0" err="1">
                <a:ln w="18415" cmpd="sng">
                  <a:solidFill>
                    <a:schemeClr val="tx1">
                      <a:lumMod val="95000"/>
                    </a:schemeClr>
                  </a:solidFill>
                  <a:prstDash val="solid"/>
                </a:ln>
                <a:solidFill>
                  <a:srgbClr val="6600CC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Знайди</a:t>
            </a:r>
            <a:r>
              <a:rPr lang="ru-RU" sz="5400" dirty="0">
                <a:ln w="18415" cmpd="sng">
                  <a:solidFill>
                    <a:schemeClr val="tx1">
                      <a:lumMod val="95000"/>
                    </a:schemeClr>
                  </a:solidFill>
                  <a:prstDash val="solid"/>
                </a:ln>
                <a:solidFill>
                  <a:srgbClr val="6600CC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 </a:t>
            </a:r>
            <a:r>
              <a:rPr lang="ru-RU" sz="5400" dirty="0" err="1">
                <a:ln w="18415" cmpd="sng">
                  <a:solidFill>
                    <a:schemeClr val="tx1">
                      <a:lumMod val="95000"/>
                    </a:schemeClr>
                  </a:solidFill>
                  <a:prstDash val="solid"/>
                </a:ln>
                <a:solidFill>
                  <a:srgbClr val="6600CC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гніздо</a:t>
            </a:r>
            <a:endParaRPr lang="ru-RU" sz="5400" dirty="0">
              <a:ln w="18415" cmpd="sng">
                <a:solidFill>
                  <a:schemeClr val="tx1">
                    <a:lumMod val="95000"/>
                  </a:schemeClr>
                </a:solidFill>
                <a:prstDash val="solid"/>
              </a:ln>
              <a:solidFill>
                <a:srgbClr val="6600CC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0.78247 -0.579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00" y="-29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 L 0.31892 -0.3407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00" y="-17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http://musafirova.ucoz.ru/Metod_kopilka/Pomosh/Dlja_prezent/1sentjabrja_4/slajd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785794"/>
            <a:ext cx="7772400" cy="107157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z="660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Педагогічне кредо</a:t>
            </a:r>
            <a:endParaRPr lang="ru-RU" sz="660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C0000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5363" name="Текст 2"/>
          <p:cNvSpPr>
            <a:spLocks noGrp="1"/>
          </p:cNvSpPr>
          <p:nvPr>
            <p:ph type="body" idx="1"/>
          </p:nvPr>
        </p:nvSpPr>
        <p:spPr>
          <a:xfrm>
            <a:off x="1285875" y="2000250"/>
            <a:ext cx="7286625" cy="3857625"/>
          </a:xfrm>
        </p:spPr>
        <p:txBody>
          <a:bodyPr/>
          <a:lstStyle/>
          <a:p>
            <a:pPr eaLnBrk="1" hangingPunct="1"/>
            <a:r>
              <a:rPr lang="uk-UA" sz="3200" b="1" smtClean="0">
                <a:solidFill>
                  <a:srgbClr val="002060"/>
                </a:solidFill>
              </a:rPr>
              <a:t>Учитись важко, а учить – ще важче.</a:t>
            </a:r>
          </a:p>
          <a:p>
            <a:pPr eaLnBrk="1" hangingPunct="1"/>
            <a:r>
              <a:rPr lang="uk-UA" sz="3200" b="1" smtClean="0">
                <a:solidFill>
                  <a:srgbClr val="002060"/>
                </a:solidFill>
              </a:rPr>
              <a:t>Але не мусиш зупинятись ти.</a:t>
            </a:r>
          </a:p>
          <a:p>
            <a:pPr eaLnBrk="1" hangingPunct="1"/>
            <a:r>
              <a:rPr lang="uk-UA" sz="3200" b="1" smtClean="0">
                <a:solidFill>
                  <a:srgbClr val="002060"/>
                </a:solidFill>
              </a:rPr>
              <a:t>Як дітям віддаси усе найкраще,</a:t>
            </a:r>
          </a:p>
          <a:p>
            <a:pPr eaLnBrk="1" hangingPunct="1"/>
            <a:r>
              <a:rPr lang="uk-UA" sz="3200" b="1" smtClean="0">
                <a:solidFill>
                  <a:srgbClr val="002060"/>
                </a:solidFill>
              </a:rPr>
              <a:t>То й сам сягнеш нової висоти.</a:t>
            </a:r>
            <a:endParaRPr lang="ru-RU" sz="3200" smtClean="0">
              <a:solidFill>
                <a:srgbClr val="00206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225" y="1316038"/>
            <a:ext cx="7772400" cy="1363662"/>
          </a:xfrm>
        </p:spPr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3794" name="Текст 2"/>
          <p:cNvSpPr>
            <a:spLocks noGrp="1"/>
          </p:cNvSpPr>
          <p:nvPr>
            <p:ph type="body" idx="1"/>
          </p:nvPr>
        </p:nvSpPr>
        <p:spPr>
          <a:xfrm>
            <a:off x="530225" y="2705100"/>
            <a:ext cx="7772400" cy="1509713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379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113" y="0"/>
            <a:ext cx="91551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кутник 4"/>
          <p:cNvSpPr/>
          <p:nvPr/>
        </p:nvSpPr>
        <p:spPr>
          <a:xfrm>
            <a:off x="6143636" y="3857628"/>
            <a:ext cx="1141659" cy="156966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9600" b="1" cap="all" dirty="0">
                <a:ln w="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>а</a:t>
            </a:r>
          </a:p>
        </p:txBody>
      </p:sp>
      <p:sp>
        <p:nvSpPr>
          <p:cNvPr id="7" name="Прямокутник 6"/>
          <p:cNvSpPr/>
          <p:nvPr/>
        </p:nvSpPr>
        <p:spPr>
          <a:xfrm>
            <a:off x="7715272" y="2928934"/>
            <a:ext cx="1011816" cy="156966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9600" b="1" cap="all" dirty="0">
                <a:ln w="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>у</a:t>
            </a:r>
          </a:p>
        </p:txBody>
      </p:sp>
      <p:sp>
        <p:nvSpPr>
          <p:cNvPr id="9" name="Прямокутник 8"/>
          <p:cNvSpPr/>
          <p:nvPr/>
        </p:nvSpPr>
        <p:spPr>
          <a:xfrm>
            <a:off x="285720" y="4500570"/>
            <a:ext cx="1210589" cy="156966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9600" b="1" cap="all" dirty="0">
                <a:ln w="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>и</a:t>
            </a:r>
          </a:p>
        </p:txBody>
      </p:sp>
      <p:sp>
        <p:nvSpPr>
          <p:cNvPr id="10" name="Прямокутник 9"/>
          <p:cNvSpPr/>
          <p:nvPr/>
        </p:nvSpPr>
        <p:spPr>
          <a:xfrm>
            <a:off x="3857620" y="4572008"/>
            <a:ext cx="1210589" cy="156966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9600" b="1" cap="all" dirty="0">
                <a:ln w="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>о</a:t>
            </a:r>
          </a:p>
        </p:txBody>
      </p:sp>
      <p:sp>
        <p:nvSpPr>
          <p:cNvPr id="11" name="Прямокутник 10"/>
          <p:cNvSpPr/>
          <p:nvPr/>
        </p:nvSpPr>
        <p:spPr>
          <a:xfrm>
            <a:off x="6215074" y="2214554"/>
            <a:ext cx="1210589" cy="156966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9600" b="1" cap="all" dirty="0">
                <a:ln w="0">
                  <a:solidFill>
                    <a:schemeClr val="tx1"/>
                  </a:solidFill>
                </a:ln>
                <a:solidFill>
                  <a:srgbClr val="6600CC"/>
                </a:soli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>н</a:t>
            </a:r>
          </a:p>
        </p:txBody>
      </p:sp>
      <p:sp>
        <p:nvSpPr>
          <p:cNvPr id="12" name="Прямокутник 11"/>
          <p:cNvSpPr/>
          <p:nvPr/>
        </p:nvSpPr>
        <p:spPr>
          <a:xfrm>
            <a:off x="7500958" y="4643446"/>
            <a:ext cx="1083951" cy="156966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9600" b="1" cap="all" dirty="0">
                <a:ln w="0">
                  <a:solidFill>
                    <a:schemeClr val="tx1"/>
                  </a:solidFill>
                </a:ln>
                <a:solidFill>
                  <a:srgbClr val="6600CC"/>
                </a:soli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>к</a:t>
            </a:r>
          </a:p>
        </p:txBody>
      </p:sp>
      <p:sp>
        <p:nvSpPr>
          <p:cNvPr id="13" name="Прямокутник 12"/>
          <p:cNvSpPr/>
          <p:nvPr/>
        </p:nvSpPr>
        <p:spPr>
          <a:xfrm>
            <a:off x="2428860" y="3571876"/>
            <a:ext cx="1005404" cy="156966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9600" b="1" cap="all" dirty="0">
                <a:ln w="0">
                  <a:solidFill>
                    <a:schemeClr val="tx1"/>
                  </a:solidFill>
                </a:ln>
                <a:solidFill>
                  <a:srgbClr val="6600CC"/>
                </a:soli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>г</a:t>
            </a:r>
          </a:p>
        </p:txBody>
      </p:sp>
      <p:sp>
        <p:nvSpPr>
          <p:cNvPr id="16" name="Прямокутник 15"/>
          <p:cNvSpPr/>
          <p:nvPr/>
        </p:nvSpPr>
        <p:spPr>
          <a:xfrm>
            <a:off x="357158" y="2857496"/>
            <a:ext cx="1175322" cy="156966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9600" b="1" cap="all" dirty="0">
                <a:ln w="0">
                  <a:solidFill>
                    <a:schemeClr val="tx1"/>
                  </a:solidFill>
                </a:ln>
                <a:solidFill>
                  <a:srgbClr val="6600CC"/>
                </a:soli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>ч</a:t>
            </a:r>
          </a:p>
        </p:txBody>
      </p:sp>
      <p:sp>
        <p:nvSpPr>
          <p:cNvPr id="17" name="Прямокутник 16"/>
          <p:cNvSpPr/>
          <p:nvPr/>
        </p:nvSpPr>
        <p:spPr>
          <a:xfrm>
            <a:off x="714375" y="285750"/>
            <a:ext cx="1571625" cy="3571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7286625" y="142875"/>
            <a:ext cx="714375" cy="71437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Прямокутник 19"/>
          <p:cNvSpPr/>
          <p:nvPr/>
        </p:nvSpPr>
        <p:spPr>
          <a:xfrm>
            <a:off x="2571736" y="500042"/>
            <a:ext cx="433407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uk-UA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Засели в будиночки</a:t>
            </a:r>
          </a:p>
        </p:txBody>
      </p:sp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615 -0.00301 0.03646 -0.01318 0.05295 -0.01434 C 0.08351 -0.01642 0.11406 -0.01758 0.14462 -0.0192 C 0.16302 -0.0229 0.17917 -0.02845 0.19757 -0.03053 C 0.21476 -0.03516 0.18698 -0.0273 0.22292 -0.04164 C 0.22882 -0.04395 0.23507 -0.04441 0.24097 -0.0465 C 0.24722 -0.05482 0.25886 -0.05459 0.26754 -0.05621 C 0.275 -0.06222 0.28229 -0.06222 0.29045 -0.06569 C 0.29323 -0.06893 0.29549 -0.0731 0.29879 -0.07541 C 0.30139 -0.07703 0.30452 -0.0761 0.30729 -0.07703 C 0.31059 -0.07819 0.31372 -0.08004 0.31684 -0.08189 C 0.33351 -0.0916 0.32344 -0.08813 0.3349 -0.09137 C 0.33872 -0.09484 0.34167 -0.10016 0.34584 -0.10271 C 0.34809 -0.10409 0.35295 -0.10594 0.35295 -0.10594 C 0.35625 -0.12306 0.35139 -0.10224 0.35781 -0.11705 C 0.36528 -0.13393 0.35 -0.1115 0.36389 -0.13 C 0.36528 -0.13694 0.36788 -0.14111 0.36997 -0.14758 C 0.37118 -0.15105 0.37049 -0.15591 0.37222 -0.15892 C 0.37309 -0.1603 0.37465 -0.16007 0.37587 -0.16054 C 0.37865 -0.18529 0.38056 -0.22022 0.36632 -0.23919 C 0.36459 -0.24867 0.3599 -0.25283 0.3566 -0.26162 C 0.34549 -0.29123 0.3099 -0.30372 0.28681 -0.30812 C 0.27518 -0.31575 0.26962 -0.31922 0.2566 -0.32107 C 0.24757 -0.32639 0.23715 -0.33194 0.22778 -0.33541 C 0.22153 -0.33773 0.21476 -0.33796 0.20851 -0.34027 C 0.19879 -0.34397 0.19219 -0.34837 0.18195 -0.34999 C 0.14566 -0.36618 0.06736 -0.35924 0.04827 -0.35947 C 0.03594 -0.36225 0.03611 -0.36202 0.02899 -0.37566 C 0.02691 -0.37983 0.02292 -0.38839 0.02292 -0.38839 C 0.01945 -0.40689 0.02483 -0.38469 0.01806 -0.3981 C 0.0158 -0.4025 0.01424 -0.41453 0.0132 -0.42054 C 0.01372 -0.43188 0.01181 -0.44414 0.01563 -0.45431 C 0.01754 -0.45963 0.02396 -0.46357 0.02778 -0.46542 C 0.03004 -0.46657 0.0349 -0.46866 0.0349 -0.46866 C 0.04271 -0.47906 0.05156 -0.48068 0.06024 -0.48947 C 0.06615 -0.49526 0.0632 -0.49341 0.06875 -0.49595 C 0.0717 -0.49896 0.07396 -0.50312 0.07709 -0.50567 C 0.07813 -0.50636 0.08768 -0.50867 0.08802 -0.50891 C 0.10243 -0.51376 0.11528 -0.51561 0.13021 -0.51677 C 0.16302 -0.52949 0.22518 -0.52417 0.24584 -0.52487 C 0.26198 -0.52186 0.275 -0.51955 0.29149 -0.51839 C 0.30955 -0.51399 0.32743 -0.51191 0.34584 -0.51052 C 0.38507 -0.49271 0.3533 -0.50544 0.44705 -0.50405 C 0.51979 -0.50289 0.59236 -0.50197 0.66511 -0.50081 C 0.69948 -0.49942 0.73351 -0.49688 0.76754 -0.49109 C 0.76337 -0.48924 0.76372 -0.48832 0.75903 -0.49109 C 0.75764 -0.49179 0.75538 -0.49433 0.75538 -0.49433 " pathEditMode="relative" ptsTypes="ffffffffffffffffffffffffffffffffffffffffffffff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3819 -0.00162 0.06597 0.00023 0.1 -0.00786 C 0.11372 -0.01688 0.12934 -0.02059 0.14462 -0.02244 C 0.16944 -0.03886 0.20139 -0.03585 0.22778 -0.03678 C 0.2526 -0.0377 0.2776 -0.03793 0.30243 -0.0384 C 0.31285 -0.04002 0.32257 -0.04187 0.33142 -0.04973 C 0.33472 -0.05621 0.33611 -0.06361 0.33872 -0.07055 C 0.34028 -0.08327 0.34757 -0.09276 0.35191 -0.10432 C 0.35243 -0.10594 0.35226 -0.10779 0.35313 -0.10918 C 0.35521 -0.11265 0.36024 -0.11867 0.36024 -0.11867 C 0.36319 -0.13069 0.36892 -0.13995 0.37118 -0.15244 C 0.36927 -0.17765 0.36215 -0.19477 0.35069 -0.21513 C 0.34931 -0.22253 0.34583 -0.226 0.3434 -0.23271 C 0.33889 -0.24474 0.33281 -0.25399 0.32413 -0.26162 C 0.31997 -0.26995 0.31545 -0.2718 0.30972 -0.27758 C 0.29566 -0.29146 0.28281 -0.30349 0.2651 -0.30812 C 0.26476 -0.31089 0.26528 -0.31413 0.26389 -0.31621 C 0.26285 -0.31783 0.26059 -0.31691 0.25903 -0.31783 C 0.24323 -0.32662 0.25573 -0.32292 0.24219 -0.32593 C 0.22622 -0.33634 0.23247 -0.3331 0.21094 -0.34027 C 0.20764 -0.34143 0.20122 -0.34351 0.20122 -0.34351 C 0.19236 -0.35161 0.20035 -0.34536 0.17951 -0.34999 C 0.16753 -0.35276 0.15521 -0.35878 0.1434 -0.36271 C 0.13021 -0.36225 0.11684 -0.36202 0.10365 -0.36109 C 0.08976 -0.36016 0.08003 -0.34744 0.06753 -0.34189 C 0.06111 -0.33541 0.05608 -0.32778 0.04826 -0.32431 C 0.04219 -0.31621 0.03559 -0.30789 0.02899 -0.30025 " pathEditMode="relative" ptsTypes="ffffffffffffffffffffffffffA">
                                      <p:cBhvr>
                                        <p:cTn id="2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8108 -0.45131 " pathEditMode="relative" ptsTypes="AA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9" grpId="0"/>
      <p:bldP spid="9" grpId="1"/>
      <p:bldP spid="16" grpId="0"/>
      <p:bldP spid="16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 descr="&quot;За окнами порхали снежинки - Картинка 13378/2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Picture 2" descr="Рисунок сова - Детские - Картинки PNG - Галерейка"/>
          <p:cNvPicPr>
            <a:picLocks noChangeAspect="1" noChangeArrowheads="1"/>
          </p:cNvPicPr>
          <p:nvPr/>
        </p:nvPicPr>
        <p:blipFill>
          <a:blip r:embed="rId3"/>
          <a:srcRect b="14954"/>
          <a:stretch>
            <a:fillRect/>
          </a:stretch>
        </p:blipFill>
        <p:spPr bwMode="auto">
          <a:xfrm>
            <a:off x="3286125" y="2214563"/>
            <a:ext cx="2428875" cy="206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Групувати 11"/>
          <p:cNvGrpSpPr>
            <a:grpSpLocks/>
          </p:cNvGrpSpPr>
          <p:nvPr/>
        </p:nvGrpSpPr>
        <p:grpSpPr bwMode="auto">
          <a:xfrm>
            <a:off x="1500188" y="214313"/>
            <a:ext cx="2071687" cy="1643062"/>
            <a:chOff x="428596" y="285728"/>
            <a:chExt cx="2071300" cy="1643074"/>
          </a:xfrm>
        </p:grpSpPr>
        <p:pic>
          <p:nvPicPr>
            <p:cNvPr id="34847" name="Picture 2" descr="Фотоклипарт &quot;Рисованные птицы&quot; HQ images &quot;Drawing birds&quot; &quot; A…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28596" y="285728"/>
              <a:ext cx="2071300" cy="13800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Прямокутник 10"/>
            <p:cNvSpPr/>
            <p:nvPr/>
          </p:nvSpPr>
          <p:spPr>
            <a:xfrm>
              <a:off x="999989" y="1500174"/>
              <a:ext cx="1428483" cy="4286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uk-UA" sz="2800" b="1" dirty="0"/>
                <a:t>дудка</a:t>
              </a:r>
              <a:endParaRPr lang="ru-RU" sz="2800" b="1" dirty="0"/>
            </a:p>
          </p:txBody>
        </p:sp>
      </p:grpSp>
      <p:grpSp>
        <p:nvGrpSpPr>
          <p:cNvPr id="34820" name="Групувати 11"/>
          <p:cNvGrpSpPr>
            <a:grpSpLocks/>
          </p:cNvGrpSpPr>
          <p:nvPr/>
        </p:nvGrpSpPr>
        <p:grpSpPr bwMode="auto">
          <a:xfrm flipH="1">
            <a:off x="5715000" y="285750"/>
            <a:ext cx="2071688" cy="1643063"/>
            <a:chOff x="428596" y="285728"/>
            <a:chExt cx="2071300" cy="1643074"/>
          </a:xfrm>
        </p:grpSpPr>
        <p:pic>
          <p:nvPicPr>
            <p:cNvPr id="34843" name="Picture 2" descr="Фотоклипарт &quot;Рисованные птицы&quot; HQ images &quot;Drawing birds&quot; &quot; A…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28596" y="285728"/>
              <a:ext cx="2071300" cy="13800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Прямокутник 10"/>
            <p:cNvSpPr/>
            <p:nvPr/>
          </p:nvSpPr>
          <p:spPr>
            <a:xfrm>
              <a:off x="1000100" y="1500174"/>
              <a:ext cx="1428760" cy="428628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uk-UA" sz="2800" b="1" dirty="0"/>
                <a:t>вуса</a:t>
              </a:r>
              <a:endParaRPr lang="ru-RU" sz="2800" b="1" dirty="0"/>
            </a:p>
          </p:txBody>
        </p:sp>
      </p:grpSp>
      <p:grpSp>
        <p:nvGrpSpPr>
          <p:cNvPr id="6" name="Групувати 11"/>
          <p:cNvGrpSpPr>
            <a:grpSpLocks/>
          </p:cNvGrpSpPr>
          <p:nvPr/>
        </p:nvGrpSpPr>
        <p:grpSpPr bwMode="auto">
          <a:xfrm flipH="1">
            <a:off x="6143625" y="2214563"/>
            <a:ext cx="2071688" cy="1643062"/>
            <a:chOff x="428596" y="285728"/>
            <a:chExt cx="2071300" cy="1643074"/>
          </a:xfrm>
        </p:grpSpPr>
        <p:pic>
          <p:nvPicPr>
            <p:cNvPr id="34839" name="Picture 2" descr="Фотоклипарт &quot;Рисованные птицы&quot; HQ images &quot;Drawing birds&quot; &quot; A…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28596" y="285728"/>
              <a:ext cx="2071300" cy="13800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Прямокутник 10"/>
            <p:cNvSpPr/>
            <p:nvPr/>
          </p:nvSpPr>
          <p:spPr>
            <a:xfrm>
              <a:off x="1000100" y="1500174"/>
              <a:ext cx="1428760" cy="428628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uk-UA" sz="2800" b="1" dirty="0"/>
                <a:t>вудка</a:t>
              </a:r>
              <a:endParaRPr lang="ru-RU" sz="2800" b="1" dirty="0"/>
            </a:p>
          </p:txBody>
        </p:sp>
      </p:grpSp>
      <p:grpSp>
        <p:nvGrpSpPr>
          <p:cNvPr id="34822" name="Групувати 11"/>
          <p:cNvGrpSpPr>
            <a:grpSpLocks/>
          </p:cNvGrpSpPr>
          <p:nvPr/>
        </p:nvGrpSpPr>
        <p:grpSpPr bwMode="auto">
          <a:xfrm flipH="1">
            <a:off x="4643438" y="4214813"/>
            <a:ext cx="2071687" cy="1643062"/>
            <a:chOff x="428596" y="285728"/>
            <a:chExt cx="2071300" cy="1643074"/>
          </a:xfrm>
        </p:grpSpPr>
        <p:pic>
          <p:nvPicPr>
            <p:cNvPr id="34835" name="Picture 2" descr="Фотоклипарт &quot;Рисованные птицы&quot; HQ images &quot;Drawing birds&quot; &quot; A…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28596" y="285728"/>
              <a:ext cx="2071300" cy="13800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" name="Прямокутник 10"/>
            <p:cNvSpPr/>
            <p:nvPr/>
          </p:nvSpPr>
          <p:spPr>
            <a:xfrm>
              <a:off x="1000100" y="1500174"/>
              <a:ext cx="1428760" cy="428628"/>
            </a:xfrm>
            <a:prstGeom prst="rect">
              <a:avLst/>
            </a:prstGeom>
            <a:solidFill>
              <a:srgbClr val="FFFF00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uk-UA" sz="2800" b="1" dirty="0">
                  <a:solidFill>
                    <a:schemeClr val="bg1"/>
                  </a:solidFill>
                </a:rPr>
                <a:t>клен</a:t>
              </a:r>
              <a:endParaRPr lang="ru-RU" sz="2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4823" name="Групувати 11"/>
          <p:cNvGrpSpPr>
            <a:grpSpLocks/>
          </p:cNvGrpSpPr>
          <p:nvPr/>
        </p:nvGrpSpPr>
        <p:grpSpPr bwMode="auto">
          <a:xfrm>
            <a:off x="714375" y="2071688"/>
            <a:ext cx="2071688" cy="1643062"/>
            <a:chOff x="428596" y="285728"/>
            <a:chExt cx="2071300" cy="1643074"/>
          </a:xfrm>
        </p:grpSpPr>
        <p:pic>
          <p:nvPicPr>
            <p:cNvPr id="34831" name="Picture 2" descr="Фотоклипарт &quot;Рисованные птицы&quot; HQ images &quot;Drawing birds&quot; &quot; A…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28596" y="285728"/>
              <a:ext cx="2071300" cy="13800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" name="Прямокутник 10"/>
            <p:cNvSpPr/>
            <p:nvPr/>
          </p:nvSpPr>
          <p:spPr>
            <a:xfrm>
              <a:off x="1000100" y="1500174"/>
              <a:ext cx="1428760" cy="428628"/>
            </a:xfrm>
            <a:prstGeom prst="rect">
              <a:avLst/>
            </a:prstGeom>
            <a:solidFill>
              <a:srgbClr val="7030A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uk-UA" sz="2800" b="1" dirty="0"/>
                <a:t>парк</a:t>
              </a:r>
              <a:endParaRPr lang="ru-RU" sz="2800" b="1" dirty="0"/>
            </a:p>
          </p:txBody>
        </p:sp>
      </p:grpSp>
      <p:grpSp>
        <p:nvGrpSpPr>
          <p:cNvPr id="10" name="Групувати 11"/>
          <p:cNvGrpSpPr>
            <a:grpSpLocks/>
          </p:cNvGrpSpPr>
          <p:nvPr/>
        </p:nvGrpSpPr>
        <p:grpSpPr bwMode="auto">
          <a:xfrm>
            <a:off x="1000125" y="4000500"/>
            <a:ext cx="2071688" cy="1643063"/>
            <a:chOff x="428596" y="285728"/>
            <a:chExt cx="2071300" cy="1643074"/>
          </a:xfrm>
        </p:grpSpPr>
        <p:pic>
          <p:nvPicPr>
            <p:cNvPr id="34827" name="Picture 2" descr="Фотоклипарт &quot;Рисованные птицы&quot; HQ images &quot;Drawing birds&quot; &quot; A…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28596" y="285728"/>
              <a:ext cx="2071300" cy="13800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" name="Прямокутник 10"/>
            <p:cNvSpPr/>
            <p:nvPr/>
          </p:nvSpPr>
          <p:spPr>
            <a:xfrm>
              <a:off x="1000100" y="1500174"/>
              <a:ext cx="1428760" cy="428628"/>
            </a:xfrm>
            <a:prstGeom prst="rect">
              <a:avLst/>
            </a:prstGeom>
            <a:solidFill>
              <a:srgbClr val="00B05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uk-UA" sz="2800" b="1" dirty="0"/>
                <a:t>вода</a:t>
              </a:r>
              <a:endParaRPr lang="ru-RU" sz="2800" b="1" dirty="0"/>
            </a:p>
          </p:txBody>
        </p:sp>
      </p:grpSp>
      <p:sp>
        <p:nvSpPr>
          <p:cNvPr id="28" name="Прямокутник 27"/>
          <p:cNvSpPr/>
          <p:nvPr/>
        </p:nvSpPr>
        <p:spPr>
          <a:xfrm>
            <a:off x="2571736" y="6150114"/>
            <a:ext cx="3986028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0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“Знайди</a:t>
            </a:r>
            <a:r>
              <a:rPr lang="uk-UA" sz="40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 </a:t>
            </a:r>
            <a:r>
              <a:rPr lang="uk-UA" sz="40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слова”</a:t>
            </a:r>
            <a:endParaRPr lang="uk-UA" sz="40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</a:endParaRPr>
          </a:p>
        </p:txBody>
      </p:sp>
      <p:sp>
        <p:nvSpPr>
          <p:cNvPr id="31" name="Прямокутник 30"/>
          <p:cNvSpPr/>
          <p:nvPr/>
        </p:nvSpPr>
        <p:spPr>
          <a:xfrm>
            <a:off x="4214810" y="3143248"/>
            <a:ext cx="562975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д</a:t>
            </a:r>
          </a:p>
        </p:txBody>
      </p:sp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69103E-6 C 0.08611 0.12789 0.17239 0.25578 0.20694 0.3068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00" y="15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2.59259E-6 C -0.121 0.00856 -0.24201 0.01713 -0.29045 0.0206 " pathEditMode="relative" ptsTypes="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22222E-6 C 0.09965 -0.10185 0.1993 -0.2037 0.23923 -0.24444 " pathEditMode="relative" ptsTypes="aA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225" y="1316038"/>
            <a:ext cx="7772400" cy="13636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5842" name="Текст 2"/>
          <p:cNvSpPr>
            <a:spLocks noGrp="1"/>
          </p:cNvSpPr>
          <p:nvPr>
            <p:ph type="body" idx="1"/>
          </p:nvPr>
        </p:nvSpPr>
        <p:spPr>
          <a:xfrm>
            <a:off x="530225" y="2705100"/>
            <a:ext cx="7772400" cy="1509713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2"/>
          <a:srcRect t="3999" r="2499" b="2000"/>
          <a:stretch>
            <a:fillRect/>
          </a:stretch>
        </p:blipFill>
        <p:spPr bwMode="auto">
          <a:xfrm>
            <a:off x="0" y="0"/>
            <a:ext cx="90900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Группа 7"/>
          <p:cNvGrpSpPr>
            <a:grpSpLocks/>
          </p:cNvGrpSpPr>
          <p:nvPr/>
        </p:nvGrpSpPr>
        <p:grpSpPr bwMode="auto">
          <a:xfrm>
            <a:off x="1785938" y="0"/>
            <a:ext cx="4572000" cy="2571750"/>
            <a:chOff x="1785918" y="0"/>
            <a:chExt cx="4572032" cy="2571768"/>
          </a:xfrm>
        </p:grpSpPr>
        <p:sp>
          <p:nvSpPr>
            <p:cNvPr id="5" name="Выноска-облако 4"/>
            <p:cNvSpPr/>
            <p:nvPr/>
          </p:nvSpPr>
          <p:spPr>
            <a:xfrm>
              <a:off x="1785918" y="0"/>
              <a:ext cx="4572032" cy="2571768"/>
            </a:xfrm>
            <a:prstGeom prst="cloudCallou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3000364" y="142852"/>
              <a:ext cx="2092624" cy="2246769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0" b="1" dirty="0">
                  <a:ln w="50800"/>
                  <a:solidFill>
                    <a:schemeClr val="bg1">
                      <a:shade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ко</a:t>
              </a:r>
            </a:p>
          </p:txBody>
        </p:sp>
      </p:grpSp>
      <p:grpSp>
        <p:nvGrpSpPr>
          <p:cNvPr id="9" name="Группа 8"/>
          <p:cNvGrpSpPr>
            <a:grpSpLocks/>
          </p:cNvGrpSpPr>
          <p:nvPr/>
        </p:nvGrpSpPr>
        <p:grpSpPr bwMode="auto">
          <a:xfrm>
            <a:off x="1785938" y="0"/>
            <a:ext cx="4572000" cy="2571750"/>
            <a:chOff x="1785918" y="0"/>
            <a:chExt cx="4572032" cy="2571768"/>
          </a:xfrm>
        </p:grpSpPr>
        <p:sp>
          <p:nvSpPr>
            <p:cNvPr id="10" name="Выноска-облако 9"/>
            <p:cNvSpPr/>
            <p:nvPr/>
          </p:nvSpPr>
          <p:spPr>
            <a:xfrm>
              <a:off x="1785918" y="0"/>
              <a:ext cx="4572032" cy="2571768"/>
            </a:xfrm>
            <a:prstGeom prst="cloudCallou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3000364" y="142852"/>
              <a:ext cx="2089098" cy="2246769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0" b="1" dirty="0" err="1">
                  <a:ln w="50800"/>
                  <a:solidFill>
                    <a:schemeClr val="bg1">
                      <a:shade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ка</a:t>
              </a:r>
              <a:endParaRPr lang="ru-RU" sz="14000" b="1" dirty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Группа 11"/>
          <p:cNvGrpSpPr>
            <a:grpSpLocks/>
          </p:cNvGrpSpPr>
          <p:nvPr/>
        </p:nvGrpSpPr>
        <p:grpSpPr bwMode="auto">
          <a:xfrm>
            <a:off x="1785938" y="0"/>
            <a:ext cx="4572000" cy="2571750"/>
            <a:chOff x="1785918" y="0"/>
            <a:chExt cx="4572032" cy="2571768"/>
          </a:xfrm>
        </p:grpSpPr>
        <p:sp>
          <p:nvSpPr>
            <p:cNvPr id="13" name="Выноска-облако 12"/>
            <p:cNvSpPr/>
            <p:nvPr/>
          </p:nvSpPr>
          <p:spPr>
            <a:xfrm>
              <a:off x="1785918" y="0"/>
              <a:ext cx="4572032" cy="2571768"/>
            </a:xfrm>
            <a:prstGeom prst="cloudCallou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3000364" y="142852"/>
              <a:ext cx="2090893" cy="2246769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0" b="1" dirty="0" err="1">
                  <a:ln w="50800"/>
                  <a:solidFill>
                    <a:schemeClr val="bg1">
                      <a:shade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ку</a:t>
              </a:r>
              <a:endParaRPr lang="ru-RU" sz="14000" b="1" dirty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Группа 14"/>
          <p:cNvGrpSpPr>
            <a:grpSpLocks/>
          </p:cNvGrpSpPr>
          <p:nvPr/>
        </p:nvGrpSpPr>
        <p:grpSpPr bwMode="auto">
          <a:xfrm>
            <a:off x="1785938" y="0"/>
            <a:ext cx="4572000" cy="2571750"/>
            <a:chOff x="1785918" y="0"/>
            <a:chExt cx="4572032" cy="2571768"/>
          </a:xfrm>
        </p:grpSpPr>
        <p:sp>
          <p:nvSpPr>
            <p:cNvPr id="16" name="Выноска-облако 15"/>
            <p:cNvSpPr/>
            <p:nvPr/>
          </p:nvSpPr>
          <p:spPr>
            <a:xfrm>
              <a:off x="1785918" y="0"/>
              <a:ext cx="4572032" cy="2571768"/>
            </a:xfrm>
            <a:prstGeom prst="cloudCallou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3000364" y="142852"/>
              <a:ext cx="2252541" cy="2246769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0" b="1" dirty="0" err="1">
                  <a:ln w="50800"/>
                  <a:solidFill>
                    <a:schemeClr val="bg1">
                      <a:shade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ки</a:t>
              </a:r>
              <a:endParaRPr lang="ru-RU" sz="14000" b="1" dirty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8" name="Группа 17"/>
          <p:cNvGrpSpPr>
            <a:grpSpLocks/>
          </p:cNvGrpSpPr>
          <p:nvPr/>
        </p:nvGrpSpPr>
        <p:grpSpPr bwMode="auto">
          <a:xfrm>
            <a:off x="1785938" y="0"/>
            <a:ext cx="4572000" cy="2571750"/>
            <a:chOff x="1785918" y="0"/>
            <a:chExt cx="4572032" cy="2571768"/>
          </a:xfrm>
        </p:grpSpPr>
        <p:sp>
          <p:nvSpPr>
            <p:cNvPr id="19" name="Выноска-облако 18"/>
            <p:cNvSpPr/>
            <p:nvPr/>
          </p:nvSpPr>
          <p:spPr>
            <a:xfrm>
              <a:off x="1785918" y="0"/>
              <a:ext cx="4572032" cy="2571768"/>
            </a:xfrm>
            <a:prstGeom prst="cloudCallou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3000364" y="142852"/>
              <a:ext cx="1717137" cy="2246769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0" b="1" dirty="0" err="1">
                  <a:ln w="50800"/>
                  <a:solidFill>
                    <a:schemeClr val="bg1">
                      <a:shade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кі</a:t>
              </a:r>
              <a:endParaRPr lang="ru-RU" sz="14000" b="1" dirty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1" name="Группа 20"/>
          <p:cNvGrpSpPr>
            <a:grpSpLocks/>
          </p:cNvGrpSpPr>
          <p:nvPr/>
        </p:nvGrpSpPr>
        <p:grpSpPr bwMode="auto">
          <a:xfrm>
            <a:off x="1785938" y="0"/>
            <a:ext cx="4572000" cy="2571750"/>
            <a:chOff x="1785918" y="0"/>
            <a:chExt cx="4572032" cy="2571768"/>
          </a:xfrm>
        </p:grpSpPr>
        <p:sp>
          <p:nvSpPr>
            <p:cNvPr id="22" name="Выноска-облако 21"/>
            <p:cNvSpPr/>
            <p:nvPr/>
          </p:nvSpPr>
          <p:spPr>
            <a:xfrm>
              <a:off x="1785918" y="0"/>
              <a:ext cx="4572032" cy="2571768"/>
            </a:xfrm>
            <a:prstGeom prst="cloudCallou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3000364" y="142852"/>
              <a:ext cx="2116285" cy="2246769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0" b="1" dirty="0" err="1">
                  <a:ln w="50800"/>
                  <a:solidFill>
                    <a:schemeClr val="bg1">
                      <a:shade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ок</a:t>
              </a:r>
              <a:endParaRPr lang="ru-RU" sz="14000" b="1" dirty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4" name="Группа 23"/>
          <p:cNvGrpSpPr>
            <a:grpSpLocks/>
          </p:cNvGrpSpPr>
          <p:nvPr/>
        </p:nvGrpSpPr>
        <p:grpSpPr bwMode="auto">
          <a:xfrm>
            <a:off x="1857375" y="0"/>
            <a:ext cx="4572000" cy="2571750"/>
            <a:chOff x="1785918" y="0"/>
            <a:chExt cx="4572032" cy="2571768"/>
          </a:xfrm>
        </p:grpSpPr>
        <p:sp>
          <p:nvSpPr>
            <p:cNvPr id="25" name="Выноска-облако 24"/>
            <p:cNvSpPr/>
            <p:nvPr/>
          </p:nvSpPr>
          <p:spPr>
            <a:xfrm>
              <a:off x="1785918" y="0"/>
              <a:ext cx="4572032" cy="2571768"/>
            </a:xfrm>
            <a:prstGeom prst="cloudCallou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3000364" y="142852"/>
              <a:ext cx="2116285" cy="2246769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0" b="1" dirty="0" err="1">
                  <a:ln w="50800"/>
                  <a:solidFill>
                    <a:schemeClr val="bg1">
                      <a:shade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ак</a:t>
              </a:r>
              <a:endParaRPr lang="ru-RU" sz="14000" b="1" dirty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7" name="Группа 26"/>
          <p:cNvGrpSpPr>
            <a:grpSpLocks/>
          </p:cNvGrpSpPr>
          <p:nvPr/>
        </p:nvGrpSpPr>
        <p:grpSpPr bwMode="auto">
          <a:xfrm>
            <a:off x="1857375" y="0"/>
            <a:ext cx="4572000" cy="2571750"/>
            <a:chOff x="1785918" y="0"/>
            <a:chExt cx="4572032" cy="2571768"/>
          </a:xfrm>
        </p:grpSpPr>
        <p:sp>
          <p:nvSpPr>
            <p:cNvPr id="28" name="Выноска-облако 27"/>
            <p:cNvSpPr/>
            <p:nvPr/>
          </p:nvSpPr>
          <p:spPr>
            <a:xfrm>
              <a:off x="1785918" y="0"/>
              <a:ext cx="4572032" cy="2571768"/>
            </a:xfrm>
            <a:prstGeom prst="cloudCallou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3000364" y="142852"/>
              <a:ext cx="2116285" cy="2246769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0" b="1" dirty="0" err="1">
                  <a:ln w="50800"/>
                  <a:solidFill>
                    <a:schemeClr val="bg1">
                      <a:shade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ук</a:t>
              </a:r>
              <a:endParaRPr lang="ru-RU" sz="14000" b="1" dirty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0" name="Группа 29"/>
          <p:cNvGrpSpPr>
            <a:grpSpLocks/>
          </p:cNvGrpSpPr>
          <p:nvPr/>
        </p:nvGrpSpPr>
        <p:grpSpPr bwMode="auto">
          <a:xfrm>
            <a:off x="1785938" y="0"/>
            <a:ext cx="4572000" cy="2571750"/>
            <a:chOff x="1785918" y="0"/>
            <a:chExt cx="4572032" cy="2571768"/>
          </a:xfrm>
        </p:grpSpPr>
        <p:sp>
          <p:nvSpPr>
            <p:cNvPr id="31" name="Выноска-облако 30"/>
            <p:cNvSpPr/>
            <p:nvPr/>
          </p:nvSpPr>
          <p:spPr>
            <a:xfrm>
              <a:off x="1785918" y="0"/>
              <a:ext cx="4572032" cy="2571768"/>
            </a:xfrm>
            <a:prstGeom prst="cloudCallou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3000364" y="142852"/>
              <a:ext cx="2252541" cy="2246769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0" b="1" dirty="0" err="1">
                  <a:ln w="50800"/>
                  <a:solidFill>
                    <a:schemeClr val="bg1">
                      <a:shade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ик</a:t>
              </a:r>
              <a:endParaRPr lang="ru-RU" sz="14000" b="1" dirty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3" name="Группа 32"/>
          <p:cNvGrpSpPr>
            <a:grpSpLocks/>
          </p:cNvGrpSpPr>
          <p:nvPr/>
        </p:nvGrpSpPr>
        <p:grpSpPr bwMode="auto">
          <a:xfrm>
            <a:off x="1857375" y="0"/>
            <a:ext cx="4572000" cy="2571750"/>
            <a:chOff x="1785918" y="0"/>
            <a:chExt cx="4572032" cy="2571768"/>
          </a:xfrm>
        </p:grpSpPr>
        <p:sp>
          <p:nvSpPr>
            <p:cNvPr id="34" name="Выноска-облако 33"/>
            <p:cNvSpPr/>
            <p:nvPr/>
          </p:nvSpPr>
          <p:spPr>
            <a:xfrm>
              <a:off x="1785918" y="0"/>
              <a:ext cx="4572032" cy="2571768"/>
            </a:xfrm>
            <a:prstGeom prst="cloudCallou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3000364" y="142852"/>
              <a:ext cx="1717137" cy="2246769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0" b="1" dirty="0" err="1">
                  <a:ln w="50800"/>
                  <a:solidFill>
                    <a:schemeClr val="bg1">
                      <a:shade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ік</a:t>
              </a:r>
              <a:endParaRPr lang="ru-RU" sz="14000" b="1" dirty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6" name="Прямокутник 35"/>
          <p:cNvSpPr/>
          <p:nvPr/>
        </p:nvSpPr>
        <p:spPr>
          <a:xfrm>
            <a:off x="1571604" y="3643314"/>
            <a:ext cx="568001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+mn-lt"/>
              </a:rPr>
              <a:t>Прочитай склад</a:t>
            </a:r>
          </a:p>
        </p:txBody>
      </p:sp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0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http://musafirova.ucoz.ru/Metod_kopilka/Pomosh/Dlja_prezent/1sentjabrja_4/slajd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DSC_029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350828">
            <a:off x="3256783" y="2533189"/>
            <a:ext cx="4974222" cy="3316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кутник 2"/>
          <p:cNvSpPr/>
          <p:nvPr/>
        </p:nvSpPr>
        <p:spPr>
          <a:xfrm>
            <a:off x="428596" y="428604"/>
            <a:ext cx="8429684" cy="255454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Метод проектів дозволяє організувати навчальний процес так, щоб пробудити в дітей усе найкраще, а потім дозволити їм повірити у себе якомога сильніше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  <p:pic>
        <p:nvPicPr>
          <p:cNvPr id="36868" name="Picture 3" descr="F:\1063862etmec3apfe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4368132">
            <a:off x="7061200" y="4759325"/>
            <a:ext cx="180975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3" descr="F:\1063862etmec3apfe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4368132" flipH="1">
            <a:off x="1701800" y="2551113"/>
            <a:ext cx="180975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http://musafirova.ucoz.ru/Metod_kopilka/Pomosh/Dlja_prezent/1sentjabrja_4/slajd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 descr="DSC_04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1538" y="1857364"/>
            <a:ext cx="2857521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DSC_038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" y="0"/>
            <a:ext cx="3357555" cy="2238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кутник 7"/>
          <p:cNvSpPr/>
          <p:nvPr/>
        </p:nvSpPr>
        <p:spPr>
          <a:xfrm rot="1124692">
            <a:off x="574964" y="1833113"/>
            <a:ext cx="2209258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Папки</a:t>
            </a:r>
          </a:p>
        </p:txBody>
      </p:sp>
      <p:pic>
        <p:nvPicPr>
          <p:cNvPr id="37893" name="Рисунок 8" descr="DSC_0452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984755">
            <a:off x="3625850" y="341313"/>
            <a:ext cx="2670175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SC_0683.JPG"/>
          <p:cNvPicPr>
            <a:picLocks noChangeAspect="1"/>
          </p:cNvPicPr>
          <p:nvPr/>
        </p:nvPicPr>
        <p:blipFill>
          <a:blip r:embed="rId6" cstate="print"/>
          <a:srcRect l="6250" t="3125" r="7812" b="3125"/>
          <a:stretch>
            <a:fillRect/>
          </a:stretch>
        </p:blipFill>
        <p:spPr>
          <a:xfrm rot="284065">
            <a:off x="5868817" y="330764"/>
            <a:ext cx="2909832" cy="2116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895" name="Рисунок 10" descr="DSC_0302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00813" y="2428875"/>
            <a:ext cx="2463800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DSC_067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762005">
            <a:off x="3970181" y="2164088"/>
            <a:ext cx="3013937" cy="2009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кутник 13"/>
          <p:cNvSpPr/>
          <p:nvPr/>
        </p:nvSpPr>
        <p:spPr>
          <a:xfrm rot="20952011">
            <a:off x="4943649" y="1761675"/>
            <a:ext cx="2187330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Газети</a:t>
            </a:r>
          </a:p>
        </p:txBody>
      </p:sp>
      <p:pic>
        <p:nvPicPr>
          <p:cNvPr id="37898" name="Рисунок 14" descr="DSC_0687.JPG"/>
          <p:cNvPicPr>
            <a:picLocks noChangeAspect="1"/>
          </p:cNvPicPr>
          <p:nvPr/>
        </p:nvPicPr>
        <p:blipFill>
          <a:blip r:embed="rId9"/>
          <a:srcRect b="10365"/>
          <a:stretch>
            <a:fillRect/>
          </a:stretch>
        </p:blipFill>
        <p:spPr bwMode="auto">
          <a:xfrm>
            <a:off x="0" y="4000500"/>
            <a:ext cx="4000500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9" name="Рисунок 15" descr="DSC_0686.JPG"/>
          <p:cNvPicPr>
            <a:picLocks noChangeAspect="1"/>
          </p:cNvPicPr>
          <p:nvPr/>
        </p:nvPicPr>
        <p:blipFill>
          <a:blip r:embed="rId10"/>
          <a:srcRect b="9497"/>
          <a:stretch>
            <a:fillRect/>
          </a:stretch>
        </p:blipFill>
        <p:spPr bwMode="auto">
          <a:xfrm>
            <a:off x="5357813" y="4573588"/>
            <a:ext cx="3786187" cy="228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6" descr="C:\Documents and Settings\Сидорова\Мои документы\фото\діти фото\Изображение 002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20938031">
            <a:off x="3444356" y="4354065"/>
            <a:ext cx="2383793" cy="18839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Прямокутник 16"/>
          <p:cNvSpPr/>
          <p:nvPr/>
        </p:nvSpPr>
        <p:spPr>
          <a:xfrm>
            <a:off x="1714480" y="5857892"/>
            <a:ext cx="4572032" cy="83099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Розгортки </a:t>
            </a:r>
          </a:p>
        </p:txBody>
      </p:sp>
      <p:sp>
        <p:nvSpPr>
          <p:cNvPr id="19" name="Прямокутник 18"/>
          <p:cNvSpPr/>
          <p:nvPr/>
        </p:nvSpPr>
        <p:spPr>
          <a:xfrm>
            <a:off x="1000100" y="3143248"/>
            <a:ext cx="668798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</a:rPr>
              <a:t>Оформлення робіт</a:t>
            </a:r>
          </a:p>
        </p:txBody>
      </p:sp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 descr="http://musafirova.ucoz.ru/Metod_kopilka/Pomosh/Dlja_prezent/1sentjabrja_4/slajd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4" name="Заголовок 1"/>
          <p:cNvSpPr>
            <a:spLocks noGrp="1"/>
          </p:cNvSpPr>
          <p:nvPr>
            <p:ph type="title"/>
          </p:nvPr>
        </p:nvSpPr>
        <p:spPr>
          <a:xfrm>
            <a:off x="1643063" y="500063"/>
            <a:ext cx="5143500" cy="604837"/>
          </a:xfrm>
        </p:spPr>
        <p:txBody>
          <a:bodyPr/>
          <a:lstStyle/>
          <a:p>
            <a:pPr eaLnBrk="1" hangingPunct="1"/>
            <a:r>
              <a:rPr lang="uk-UA" sz="4400" b="1" i="1" smtClean="0">
                <a:solidFill>
                  <a:srgbClr val="6600CC"/>
                </a:solidFill>
              </a:rPr>
              <a:t>Виховна робота</a:t>
            </a:r>
            <a:endParaRPr lang="ru-RU" sz="4400" b="1" i="1" smtClean="0">
              <a:solidFill>
                <a:srgbClr val="6600CC"/>
              </a:solidFill>
            </a:endParaRPr>
          </a:p>
        </p:txBody>
      </p:sp>
      <p:pic>
        <p:nvPicPr>
          <p:cNvPr id="38915" name="Рисунок 4" descr="DSC_052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429000"/>
            <a:ext cx="4572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Рисунок 6" descr="DSC_0876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3" y="1285875"/>
            <a:ext cx="4429125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7" name="Текст 3"/>
          <p:cNvSpPr>
            <a:spLocks noGrp="1"/>
          </p:cNvSpPr>
          <p:nvPr>
            <p:ph type="body" sz="half" idx="2"/>
          </p:nvPr>
        </p:nvSpPr>
        <p:spPr>
          <a:xfrm>
            <a:off x="5143500" y="1357313"/>
            <a:ext cx="2743200" cy="2605087"/>
          </a:xfrm>
        </p:spPr>
        <p:txBody>
          <a:bodyPr/>
          <a:lstStyle/>
          <a:p>
            <a:pPr eaLnBrk="1" hangingPunct="1"/>
            <a:r>
              <a:rPr lang="uk-UA" sz="1800" i="1" smtClean="0">
                <a:solidFill>
                  <a:srgbClr val="00B0F0"/>
                </a:solidFill>
              </a:rPr>
              <a:t>Виховна робота з класом має не менше значення, ніж навчальна діяльність. Діти з великим задоволенням приймають участь у позакласних заходах.</a:t>
            </a:r>
            <a:endParaRPr lang="ru-RU" sz="1800" i="1" smtClean="0">
              <a:solidFill>
                <a:srgbClr val="00B0F0"/>
              </a:solidFill>
            </a:endParaRPr>
          </a:p>
        </p:txBody>
      </p:sp>
      <p:pic>
        <p:nvPicPr>
          <p:cNvPr id="8" name="Рисунок 7" descr="DSC_089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804573">
            <a:off x="484811" y="3547116"/>
            <a:ext cx="4286244" cy="2857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 descr="http://musafirova.ucoz.ru/Metod_kopilka/Pomosh/Dlja_prezent/1sentjabrja_4/slajd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8" name="Заголовок 1"/>
          <p:cNvSpPr>
            <a:spLocks noGrp="1"/>
          </p:cNvSpPr>
          <p:nvPr>
            <p:ph type="title"/>
          </p:nvPr>
        </p:nvSpPr>
        <p:spPr>
          <a:xfrm>
            <a:off x="685800" y="514350"/>
            <a:ext cx="2743200" cy="116205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9939" name="Місце для тексту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6" name="Рисунок 5" descr="DSC_164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900738" cy="394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Місце для вмісту 4" descr="DSC_1641.JPG"/>
          <p:cNvPicPr>
            <a:picLocks noGrp="1"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3571875" y="3435350"/>
            <a:ext cx="5111750" cy="3422650"/>
          </a:xfr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357313"/>
            <a:ext cx="9144000" cy="368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кутник 9"/>
          <p:cNvSpPr/>
          <p:nvPr/>
        </p:nvSpPr>
        <p:spPr>
          <a:xfrm>
            <a:off x="5500694" y="285728"/>
            <a:ext cx="331161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Екскурсії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00100" y="785794"/>
            <a:ext cx="7143800" cy="55816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кутник 10"/>
          <p:cNvSpPr>
            <a:spLocks noChangeArrowheads="1"/>
          </p:cNvSpPr>
          <p:nvPr/>
        </p:nvSpPr>
        <p:spPr bwMode="auto">
          <a:xfrm>
            <a:off x="0" y="1571625"/>
            <a:ext cx="9144000" cy="409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>
                <a:solidFill>
                  <a:srgbClr val="C00000"/>
                </a:solidFill>
                <a:latin typeface="Constantia" pitchFamily="18" charset="0"/>
              </a:rPr>
              <a:t>Освітньо-виховне значення екскурсій </a:t>
            </a:r>
          </a:p>
          <a:p>
            <a:r>
              <a:rPr lang="ru-RU" sz="2800" b="1">
                <a:solidFill>
                  <a:schemeClr val="bg1"/>
                </a:solidFill>
                <a:latin typeface="Constantia" pitchFamily="18" charset="0"/>
              </a:rPr>
              <a:t>служать накопиченню наочних уявлень і життєвих фактів;</a:t>
            </a:r>
          </a:p>
          <a:p>
            <a:r>
              <a:rPr lang="ru-RU" sz="2800" b="1">
                <a:solidFill>
                  <a:schemeClr val="bg1"/>
                </a:solidFill>
                <a:latin typeface="Constantia" pitchFamily="18" charset="0"/>
              </a:rPr>
              <a:t>збагачують чуттєвий досвід вихованців; </a:t>
            </a:r>
          </a:p>
          <a:p>
            <a:r>
              <a:rPr lang="ru-RU" sz="2800" b="1">
                <a:solidFill>
                  <a:schemeClr val="bg1"/>
                </a:solidFill>
                <a:latin typeface="Constantia" pitchFamily="18" charset="0"/>
              </a:rPr>
              <a:t>допомагають встановити зв'язки теорії з практикою, навчання і виховання з життям; </a:t>
            </a:r>
          </a:p>
          <a:p>
            <a:r>
              <a:rPr lang="ru-RU" sz="2800" b="1">
                <a:solidFill>
                  <a:schemeClr val="bg1"/>
                </a:solidFill>
                <a:latin typeface="Constantia" pitchFamily="18" charset="0"/>
              </a:rPr>
              <a:t>сприяють вирішенню завдань естетичного виховання ;</a:t>
            </a:r>
          </a:p>
          <a:p>
            <a:r>
              <a:rPr lang="ru-RU" sz="2800" b="1">
                <a:solidFill>
                  <a:schemeClr val="bg1"/>
                </a:solidFill>
                <a:latin typeface="Constantia" pitchFamily="18" charset="0"/>
              </a:rPr>
              <a:t>розвивають почуття любові до рідного краю</a:t>
            </a:r>
            <a:r>
              <a:rPr lang="ru-RU" sz="2800">
                <a:solidFill>
                  <a:schemeClr val="bg1"/>
                </a:solidFill>
                <a:latin typeface="Constantia" pitchFamily="18" charset="0"/>
              </a:rPr>
              <a:t>.</a:t>
            </a:r>
          </a:p>
        </p:txBody>
      </p:sp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 descr="http://musafirova.ucoz.ru/Metod_kopilka/Pomosh/Dlja_prezent/1sentjabrja_4/slajd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G:\Documents and Settings\User\Мои документы\Мои рисунки\img0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42852"/>
            <a:ext cx="4564447" cy="64421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72100" y="1296988"/>
            <a:ext cx="3771900" cy="556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0000">
    <p:split orient="vert" dir="in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225" y="1316038"/>
            <a:ext cx="7772400" cy="1363662"/>
          </a:xfrm>
        </p:spPr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41986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530225" y="2705100"/>
            <a:ext cx="7772400" cy="1509713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1987" name="Picture 4" descr="Рамки для презентации военной тематик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09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кутник 4"/>
          <p:cNvSpPr/>
          <p:nvPr/>
        </p:nvSpPr>
        <p:spPr>
          <a:xfrm>
            <a:off x="2854946" y="373905"/>
            <a:ext cx="5958429" cy="6489908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>
              <a:defRPr/>
            </a:pPr>
            <a:r>
              <a:rPr lang="ru-RU" sz="2000" b="1" dirty="0" err="1">
                <a:ln w="50800"/>
                <a:solidFill>
                  <a:srgbClr val="002060"/>
                </a:solidFill>
              </a:rPr>
              <a:t>Що</a:t>
            </a:r>
            <a:r>
              <a:rPr lang="ru-RU" sz="2000" b="1" dirty="0">
                <a:ln w="50800"/>
                <a:solidFill>
                  <a:srgbClr val="002060"/>
                </a:solidFill>
              </a:rPr>
              <a:t> перша </a:t>
            </a:r>
            <a:r>
              <a:rPr lang="ru-RU" sz="2000" b="1" dirty="0" err="1">
                <a:ln w="50800"/>
                <a:solidFill>
                  <a:srgbClr val="002060"/>
                </a:solidFill>
              </a:rPr>
              <a:t>заповідь</a:t>
            </a:r>
            <a:r>
              <a:rPr lang="ru-RU" sz="2000" b="1" dirty="0">
                <a:ln w="50800"/>
                <a:solidFill>
                  <a:srgbClr val="002060"/>
                </a:solidFill>
              </a:rPr>
              <a:t> учителя – </a:t>
            </a:r>
            <a:r>
              <a:rPr lang="ru-RU" sz="2000" b="1" dirty="0" err="1">
                <a:ln w="50800"/>
                <a:solidFill>
                  <a:srgbClr val="002060"/>
                </a:solidFill>
              </a:rPr>
              <a:t>любити</a:t>
            </a:r>
            <a:r>
              <a:rPr lang="ru-RU" sz="2000" b="1" dirty="0">
                <a:ln w="50800"/>
                <a:solidFill>
                  <a:srgbClr val="002060"/>
                </a:solidFill>
              </a:rPr>
              <a:t>!</a:t>
            </a:r>
            <a:br>
              <a:rPr lang="ru-RU" sz="2000" b="1" dirty="0">
                <a:ln w="50800"/>
                <a:solidFill>
                  <a:srgbClr val="002060"/>
                </a:solidFill>
              </a:rPr>
            </a:br>
            <a:r>
              <a:rPr lang="ru-RU" sz="2000" b="1" dirty="0" err="1">
                <a:ln w="50800"/>
                <a:solidFill>
                  <a:srgbClr val="002060"/>
                </a:solidFill>
              </a:rPr>
              <a:t>Це</a:t>
            </a:r>
            <a:r>
              <a:rPr lang="ru-RU" sz="2000" b="1" dirty="0">
                <a:ln w="50800"/>
                <a:solidFill>
                  <a:srgbClr val="002060"/>
                </a:solidFill>
              </a:rPr>
              <a:t>, перш за все, </a:t>
            </a:r>
            <a:r>
              <a:rPr lang="ru-RU" sz="2000" b="1" dirty="0" err="1">
                <a:ln w="50800"/>
                <a:solidFill>
                  <a:srgbClr val="002060"/>
                </a:solidFill>
              </a:rPr>
              <a:t>життя</a:t>
            </a:r>
            <a:r>
              <a:rPr lang="ru-RU" sz="2000" b="1" dirty="0">
                <a:ln w="50800"/>
                <a:solidFill>
                  <a:srgbClr val="002060"/>
                </a:solidFill>
              </a:rPr>
              <a:t>,</a:t>
            </a:r>
            <a:br>
              <a:rPr lang="ru-RU" sz="2000" b="1" dirty="0">
                <a:ln w="50800"/>
                <a:solidFill>
                  <a:srgbClr val="002060"/>
                </a:solidFill>
              </a:rPr>
            </a:br>
            <a:r>
              <a:rPr lang="ru-RU" sz="2000" b="1" dirty="0" err="1">
                <a:ln w="50800"/>
                <a:solidFill>
                  <a:srgbClr val="002060"/>
                </a:solidFill>
              </a:rPr>
              <a:t>Бо</a:t>
            </a:r>
            <a:r>
              <a:rPr lang="ru-RU" sz="2000" b="1" dirty="0">
                <a:ln w="50800"/>
                <a:solidFill>
                  <a:srgbClr val="002060"/>
                </a:solidFill>
              </a:rPr>
              <a:t> в </a:t>
            </a:r>
            <a:r>
              <a:rPr lang="ru-RU" sz="2000" b="1" dirty="0" err="1">
                <a:ln w="50800"/>
                <a:solidFill>
                  <a:srgbClr val="002060"/>
                </a:solidFill>
              </a:rPr>
              <a:t>ньому</a:t>
            </a:r>
            <a:r>
              <a:rPr lang="ru-RU" sz="2000" b="1" dirty="0">
                <a:ln w="50800"/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ln w="50800"/>
                <a:solidFill>
                  <a:srgbClr val="002060"/>
                </a:solidFill>
              </a:rPr>
              <a:t>жити</a:t>
            </a:r>
            <a:r>
              <a:rPr lang="ru-RU" sz="2000" b="1" dirty="0">
                <a:ln w="50800"/>
                <a:solidFill>
                  <a:srgbClr val="002060"/>
                </a:solidFill>
              </a:rPr>
              <a:t>:</a:t>
            </a:r>
            <a:br>
              <a:rPr lang="ru-RU" sz="2000" b="1" dirty="0">
                <a:ln w="50800"/>
                <a:solidFill>
                  <a:srgbClr val="002060"/>
                </a:solidFill>
              </a:rPr>
            </a:br>
            <a:r>
              <a:rPr lang="ru-RU" sz="2000" b="1" dirty="0" err="1">
                <a:ln w="50800"/>
                <a:solidFill>
                  <a:srgbClr val="002060"/>
                </a:solidFill>
              </a:rPr>
              <a:t>Посіяти</a:t>
            </a:r>
            <a:r>
              <a:rPr lang="ru-RU" sz="2000" b="1" dirty="0">
                <a:ln w="50800"/>
                <a:solidFill>
                  <a:srgbClr val="002060"/>
                </a:solidFill>
              </a:rPr>
              <a:t>, </a:t>
            </a:r>
            <a:r>
              <a:rPr lang="ru-RU" sz="2000" b="1" dirty="0" err="1">
                <a:ln w="50800"/>
                <a:solidFill>
                  <a:srgbClr val="002060"/>
                </a:solidFill>
              </a:rPr>
              <a:t>плекати</a:t>
            </a:r>
            <a:r>
              <a:rPr lang="ru-RU" sz="2000" b="1" dirty="0">
                <a:ln w="50800"/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ln w="50800"/>
                <a:solidFill>
                  <a:srgbClr val="002060"/>
                </a:solidFill>
              </a:rPr>
              <a:t>і</a:t>
            </a:r>
            <a:r>
              <a:rPr lang="ru-RU" sz="2000" b="1" dirty="0">
                <a:ln w="50800"/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ln w="50800"/>
                <a:solidFill>
                  <a:srgbClr val="002060"/>
                </a:solidFill>
              </a:rPr>
              <a:t>радіти</a:t>
            </a:r>
            <a:r>
              <a:rPr lang="ru-RU" sz="2000" b="1" dirty="0">
                <a:ln w="50800"/>
                <a:solidFill>
                  <a:srgbClr val="002060"/>
                </a:solidFill>
              </a:rPr>
              <a:t>;</a:t>
            </a:r>
            <a:br>
              <a:rPr lang="ru-RU" sz="2000" b="1" dirty="0">
                <a:ln w="50800"/>
                <a:solidFill>
                  <a:srgbClr val="002060"/>
                </a:solidFill>
              </a:rPr>
            </a:br>
            <a:r>
              <a:rPr lang="ru-RU" sz="2000" b="1" dirty="0">
                <a:ln w="50800"/>
                <a:solidFill>
                  <a:srgbClr val="002060"/>
                </a:solidFill>
              </a:rPr>
              <a:t>І знати, </a:t>
            </a:r>
            <a:r>
              <a:rPr lang="ru-RU" sz="2000" b="1" dirty="0" err="1">
                <a:ln w="50800"/>
                <a:solidFill>
                  <a:srgbClr val="002060"/>
                </a:solidFill>
              </a:rPr>
              <a:t>що</a:t>
            </a:r>
            <a:r>
              <a:rPr lang="ru-RU" sz="2000" b="1" dirty="0">
                <a:ln w="50800"/>
                <a:solidFill>
                  <a:srgbClr val="002060"/>
                </a:solidFill>
              </a:rPr>
              <a:t> добро росте,</a:t>
            </a:r>
            <a:br>
              <a:rPr lang="ru-RU" sz="2000" b="1" dirty="0">
                <a:ln w="50800"/>
                <a:solidFill>
                  <a:srgbClr val="002060"/>
                </a:solidFill>
              </a:rPr>
            </a:br>
            <a:r>
              <a:rPr lang="ru-RU" sz="2000" b="1" dirty="0" err="1">
                <a:ln w="50800"/>
                <a:solidFill>
                  <a:srgbClr val="002060"/>
                </a:solidFill>
              </a:rPr>
              <a:t>Що</a:t>
            </a:r>
            <a:r>
              <a:rPr lang="ru-RU" sz="2000" b="1" dirty="0">
                <a:ln w="50800"/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ln w="50800"/>
                <a:solidFill>
                  <a:srgbClr val="002060"/>
                </a:solidFill>
              </a:rPr>
              <a:t>вклав</a:t>
            </a:r>
            <a:r>
              <a:rPr lang="ru-RU" sz="2000" b="1" dirty="0">
                <a:ln w="50800"/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ln w="50800"/>
                <a:solidFill>
                  <a:srgbClr val="002060"/>
                </a:solidFill>
              </a:rPr>
              <a:t>ти</a:t>
            </a:r>
            <a:r>
              <a:rPr lang="ru-RU" sz="2000" b="1" dirty="0">
                <a:ln w="50800"/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ln w="50800"/>
                <a:solidFill>
                  <a:srgbClr val="002060"/>
                </a:solidFill>
              </a:rPr>
              <a:t>частку</a:t>
            </a:r>
            <a:r>
              <a:rPr lang="ru-RU" sz="2000" b="1" dirty="0">
                <a:ln w="50800"/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ln w="50800"/>
                <a:solidFill>
                  <a:srgbClr val="002060"/>
                </a:solidFill>
              </a:rPr>
              <a:t>серця</a:t>
            </a:r>
            <a:r>
              <a:rPr lang="ru-RU" sz="2000" b="1" dirty="0">
                <a:ln w="50800"/>
                <a:solidFill>
                  <a:srgbClr val="002060"/>
                </a:solidFill>
              </a:rPr>
              <a:t/>
            </a:r>
            <a:br>
              <a:rPr lang="ru-RU" sz="2000" b="1" dirty="0">
                <a:ln w="50800"/>
                <a:solidFill>
                  <a:srgbClr val="002060"/>
                </a:solidFill>
              </a:rPr>
            </a:br>
            <a:r>
              <a:rPr lang="ru-RU" sz="2000" b="1" dirty="0">
                <a:ln w="50800"/>
                <a:solidFill>
                  <a:srgbClr val="002060"/>
                </a:solidFill>
              </a:rPr>
              <a:t>В </a:t>
            </a:r>
            <a:r>
              <a:rPr lang="ru-RU" sz="2000" b="1" dirty="0" err="1">
                <a:ln w="50800"/>
                <a:solidFill>
                  <a:srgbClr val="002060"/>
                </a:solidFill>
              </a:rPr>
              <a:t>це</a:t>
            </a:r>
            <a:r>
              <a:rPr lang="ru-RU" sz="2000" b="1" dirty="0">
                <a:ln w="50800"/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ln w="50800"/>
                <a:solidFill>
                  <a:srgbClr val="002060"/>
                </a:solidFill>
              </a:rPr>
              <a:t>створіння</a:t>
            </a:r>
            <a:r>
              <a:rPr lang="ru-RU" sz="2000" b="1" dirty="0">
                <a:ln w="50800"/>
                <a:solidFill>
                  <a:srgbClr val="002060"/>
                </a:solidFill>
              </a:rPr>
              <a:t/>
            </a:r>
            <a:br>
              <a:rPr lang="ru-RU" sz="2000" b="1" dirty="0">
                <a:ln w="50800"/>
                <a:solidFill>
                  <a:srgbClr val="002060"/>
                </a:solidFill>
              </a:rPr>
            </a:br>
            <a:r>
              <a:rPr lang="ru-RU" sz="2000" b="1" dirty="0">
                <a:ln w="50800"/>
                <a:solidFill>
                  <a:srgbClr val="002060"/>
                </a:solidFill>
              </a:rPr>
              <a:t>І </a:t>
            </a:r>
            <a:r>
              <a:rPr lang="ru-RU" sz="2000" b="1" dirty="0" err="1">
                <a:ln w="50800"/>
                <a:solidFill>
                  <a:srgbClr val="002060"/>
                </a:solidFill>
              </a:rPr>
              <a:t>мудрість</a:t>
            </a:r>
            <a:r>
              <a:rPr lang="ru-RU" sz="2000" b="1" dirty="0">
                <a:ln w="50800"/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ln w="50800"/>
                <a:solidFill>
                  <a:srgbClr val="002060"/>
                </a:solidFill>
              </a:rPr>
              <a:t>й</a:t>
            </a:r>
            <a:r>
              <a:rPr lang="ru-RU" sz="2000" b="1" dirty="0">
                <a:ln w="50800"/>
                <a:solidFill>
                  <a:srgbClr val="002060"/>
                </a:solidFill>
              </a:rPr>
              <a:t> душу,</a:t>
            </a:r>
            <a:br>
              <a:rPr lang="ru-RU" sz="2000" b="1" dirty="0">
                <a:ln w="50800"/>
                <a:solidFill>
                  <a:srgbClr val="002060"/>
                </a:solidFill>
              </a:rPr>
            </a:br>
            <a:r>
              <a:rPr lang="ru-RU" sz="2000" b="1" dirty="0" err="1">
                <a:ln w="50800"/>
                <a:solidFill>
                  <a:srgbClr val="002060"/>
                </a:solidFill>
              </a:rPr>
              <a:t>Тільки</a:t>
            </a:r>
            <a:r>
              <a:rPr lang="ru-RU" sz="2000" b="1" dirty="0">
                <a:ln w="50800"/>
                <a:solidFill>
                  <a:srgbClr val="002060"/>
                </a:solidFill>
              </a:rPr>
              <a:t> май </a:t>
            </a:r>
            <a:r>
              <a:rPr lang="ru-RU" sz="2000" b="1" dirty="0" err="1">
                <a:ln w="50800"/>
                <a:solidFill>
                  <a:srgbClr val="002060"/>
                </a:solidFill>
              </a:rPr>
              <a:t>терпіння</a:t>
            </a:r>
            <a:r>
              <a:rPr lang="ru-RU" sz="2000" b="1" dirty="0">
                <a:ln w="50800"/>
                <a:solidFill>
                  <a:srgbClr val="002060"/>
                </a:solidFill>
              </a:rPr>
              <a:t>,</a:t>
            </a:r>
            <a:br>
              <a:rPr lang="ru-RU" sz="2000" b="1" dirty="0">
                <a:ln w="50800"/>
                <a:solidFill>
                  <a:srgbClr val="002060"/>
                </a:solidFill>
              </a:rPr>
            </a:br>
            <a:r>
              <a:rPr lang="ru-RU" sz="2000" b="1" dirty="0" err="1">
                <a:ln w="50800"/>
                <a:solidFill>
                  <a:srgbClr val="002060"/>
                </a:solidFill>
              </a:rPr>
              <a:t>Бо</a:t>
            </a:r>
            <a:r>
              <a:rPr lang="ru-RU" sz="2000" b="1" dirty="0">
                <a:ln w="50800"/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ln w="50800"/>
                <a:solidFill>
                  <a:srgbClr val="002060"/>
                </a:solidFill>
              </a:rPr>
              <a:t>довго</a:t>
            </a:r>
            <a:r>
              <a:rPr lang="ru-RU" sz="2000" b="1" dirty="0">
                <a:ln w="50800"/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ln w="50800"/>
                <a:solidFill>
                  <a:srgbClr val="002060"/>
                </a:solidFill>
              </a:rPr>
              <a:t>проростає</a:t>
            </a:r>
            <a:r>
              <a:rPr lang="ru-RU" sz="2000" b="1" dirty="0">
                <a:ln w="50800"/>
                <a:solidFill>
                  <a:srgbClr val="002060"/>
                </a:solidFill>
              </a:rPr>
              <a:t> те зерно,</a:t>
            </a:r>
            <a:br>
              <a:rPr lang="ru-RU" sz="2000" b="1" dirty="0">
                <a:ln w="50800"/>
                <a:solidFill>
                  <a:srgbClr val="002060"/>
                </a:solidFill>
              </a:rPr>
            </a:br>
            <a:r>
              <a:rPr lang="ru-RU" sz="2000" b="1" dirty="0" err="1">
                <a:ln w="50800"/>
                <a:solidFill>
                  <a:srgbClr val="002060"/>
                </a:solidFill>
              </a:rPr>
              <a:t>Воно</a:t>
            </a:r>
            <a:r>
              <a:rPr lang="ru-RU" sz="2000" b="1" dirty="0">
                <a:ln w="50800"/>
                <a:solidFill>
                  <a:srgbClr val="002060"/>
                </a:solidFill>
              </a:rPr>
              <a:t> ж </a:t>
            </a:r>
            <a:r>
              <a:rPr lang="ru-RU" sz="2000" b="1" dirty="0" err="1">
                <a:ln w="50800"/>
                <a:solidFill>
                  <a:srgbClr val="002060"/>
                </a:solidFill>
              </a:rPr>
              <a:t>бо</a:t>
            </a:r>
            <a:r>
              <a:rPr lang="ru-RU" sz="2000" b="1" dirty="0">
                <a:ln w="50800"/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ln w="50800"/>
                <a:solidFill>
                  <a:srgbClr val="002060"/>
                </a:solidFill>
              </a:rPr>
              <a:t>вічне</a:t>
            </a:r>
            <a:r>
              <a:rPr lang="ru-RU" sz="2000" b="1" dirty="0">
                <a:ln w="50800"/>
                <a:solidFill>
                  <a:srgbClr val="002060"/>
                </a:solidFill>
              </a:rPr>
              <a:t>,</a:t>
            </a:r>
            <a:br>
              <a:rPr lang="ru-RU" sz="2000" b="1" dirty="0">
                <a:ln w="50800"/>
                <a:solidFill>
                  <a:srgbClr val="002060"/>
                </a:solidFill>
              </a:rPr>
            </a:br>
            <a:r>
              <a:rPr lang="ru-RU" sz="2000" b="1" dirty="0">
                <a:ln w="50800"/>
                <a:solidFill>
                  <a:srgbClr val="002060"/>
                </a:solidFill>
              </a:rPr>
              <a:t>В </a:t>
            </a:r>
            <a:r>
              <a:rPr lang="ru-RU" sz="2000" b="1" dirty="0" err="1">
                <a:ln w="50800"/>
                <a:solidFill>
                  <a:srgbClr val="002060"/>
                </a:solidFill>
              </a:rPr>
              <a:t>терніях</a:t>
            </a:r>
            <a:r>
              <a:rPr lang="ru-RU" sz="2000" b="1" dirty="0">
                <a:ln w="50800"/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ln w="50800"/>
                <a:solidFill>
                  <a:srgbClr val="002060"/>
                </a:solidFill>
              </a:rPr>
              <a:t>воно</a:t>
            </a:r>
            <a:r>
              <a:rPr lang="ru-RU" sz="2000" b="1" dirty="0">
                <a:ln w="50800"/>
                <a:solidFill>
                  <a:srgbClr val="002060"/>
                </a:solidFill>
              </a:rPr>
              <a:t>.</a:t>
            </a:r>
            <a:br>
              <a:rPr lang="ru-RU" sz="2000" b="1" dirty="0">
                <a:ln w="50800"/>
                <a:solidFill>
                  <a:srgbClr val="002060"/>
                </a:solidFill>
              </a:rPr>
            </a:br>
            <a:r>
              <a:rPr lang="ru-RU" sz="2000" b="1" dirty="0">
                <a:ln w="50800"/>
                <a:solidFill>
                  <a:srgbClr val="002060"/>
                </a:solidFill>
              </a:rPr>
              <a:t>А друга </a:t>
            </a:r>
            <a:r>
              <a:rPr lang="ru-RU" sz="2000" b="1" dirty="0" err="1">
                <a:ln w="50800"/>
                <a:solidFill>
                  <a:srgbClr val="002060"/>
                </a:solidFill>
              </a:rPr>
              <a:t>заповідь</a:t>
            </a:r>
            <a:r>
              <a:rPr lang="ru-RU" sz="2000" b="1" dirty="0">
                <a:ln w="50800"/>
                <a:solidFill>
                  <a:srgbClr val="002060"/>
                </a:solidFill>
              </a:rPr>
              <a:t> учителя – </a:t>
            </a:r>
            <a:r>
              <a:rPr lang="ru-RU" sz="2000" b="1" dirty="0" err="1">
                <a:ln w="50800"/>
                <a:solidFill>
                  <a:srgbClr val="002060"/>
                </a:solidFill>
              </a:rPr>
              <a:t>любити</a:t>
            </a:r>
            <a:r>
              <a:rPr lang="ru-RU" sz="2000" b="1" dirty="0">
                <a:ln w="50800"/>
                <a:solidFill>
                  <a:srgbClr val="002060"/>
                </a:solidFill>
              </a:rPr>
              <a:t>!</a:t>
            </a:r>
            <a:br>
              <a:rPr lang="ru-RU" sz="2000" b="1" dirty="0">
                <a:ln w="50800"/>
                <a:solidFill>
                  <a:srgbClr val="002060"/>
                </a:solidFill>
              </a:rPr>
            </a:br>
            <a:r>
              <a:rPr lang="ru-RU" sz="2000" b="1" dirty="0">
                <a:ln w="50800"/>
                <a:solidFill>
                  <a:srgbClr val="002060"/>
                </a:solidFill>
              </a:rPr>
              <a:t>З </a:t>
            </a:r>
            <a:r>
              <a:rPr lang="ru-RU" sz="2000" b="1" dirty="0" err="1">
                <a:ln w="50800"/>
                <a:solidFill>
                  <a:srgbClr val="002060"/>
                </a:solidFill>
              </a:rPr>
              <a:t>натхненням</a:t>
            </a:r>
            <a:r>
              <a:rPr lang="ru-RU" sz="2000" b="1" dirty="0">
                <a:ln w="50800"/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ln w="50800"/>
                <a:solidFill>
                  <a:srgbClr val="002060"/>
                </a:solidFill>
              </a:rPr>
              <a:t>діяти</a:t>
            </a:r>
            <a:r>
              <a:rPr lang="ru-RU" sz="2000" b="1" dirty="0">
                <a:ln w="50800"/>
                <a:solidFill>
                  <a:srgbClr val="002060"/>
                </a:solidFill>
              </a:rPr>
              <a:t>, </a:t>
            </a:r>
            <a:r>
              <a:rPr lang="ru-RU" sz="2000" b="1" dirty="0" err="1">
                <a:ln w="50800"/>
                <a:solidFill>
                  <a:srgbClr val="002060"/>
                </a:solidFill>
              </a:rPr>
              <a:t>творити</a:t>
            </a:r>
            <a:r>
              <a:rPr lang="ru-RU" sz="2000" b="1" dirty="0">
                <a:ln w="50800"/>
                <a:solidFill>
                  <a:srgbClr val="002060"/>
                </a:solidFill>
              </a:rPr>
              <a:t>,</a:t>
            </a:r>
            <a:br>
              <a:rPr lang="ru-RU" sz="2000" b="1" dirty="0">
                <a:ln w="50800"/>
                <a:solidFill>
                  <a:srgbClr val="002060"/>
                </a:solidFill>
              </a:rPr>
            </a:br>
            <a:r>
              <a:rPr lang="ru-RU" sz="2000" b="1" dirty="0" err="1">
                <a:ln w="50800"/>
                <a:solidFill>
                  <a:srgbClr val="002060"/>
                </a:solidFill>
              </a:rPr>
              <a:t>Шукати</a:t>
            </a:r>
            <a:r>
              <a:rPr lang="ru-RU" sz="2000" b="1" dirty="0">
                <a:ln w="50800"/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ln w="50800"/>
                <a:solidFill>
                  <a:srgbClr val="002060"/>
                </a:solidFill>
              </a:rPr>
              <a:t>і</a:t>
            </a:r>
            <a:r>
              <a:rPr lang="ru-RU" sz="2000" b="1" dirty="0">
                <a:ln w="50800"/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ln w="50800"/>
                <a:solidFill>
                  <a:srgbClr val="002060"/>
                </a:solidFill>
              </a:rPr>
              <a:t>знаходить</a:t>
            </a:r>
            <a:r>
              <a:rPr lang="ru-RU" sz="2000" b="1" dirty="0">
                <a:ln w="50800"/>
                <a:solidFill>
                  <a:srgbClr val="002060"/>
                </a:solidFill>
              </a:rPr>
              <a:t> сходи,</a:t>
            </a:r>
            <a:br>
              <a:rPr lang="ru-RU" sz="2000" b="1" dirty="0">
                <a:ln w="50800"/>
                <a:solidFill>
                  <a:srgbClr val="002060"/>
                </a:solidFill>
              </a:rPr>
            </a:br>
            <a:r>
              <a:rPr lang="ru-RU" sz="2000" b="1" dirty="0">
                <a:ln w="50800"/>
                <a:solidFill>
                  <a:srgbClr val="002060"/>
                </a:solidFill>
              </a:rPr>
              <a:t>І </a:t>
            </a:r>
            <a:r>
              <a:rPr lang="ru-RU" sz="2000" b="1" dirty="0" err="1">
                <a:ln w="50800"/>
                <a:solidFill>
                  <a:srgbClr val="002060"/>
                </a:solidFill>
              </a:rPr>
              <a:t>підійматись</a:t>
            </a:r>
            <a:r>
              <a:rPr lang="ru-RU" sz="2000" b="1" dirty="0">
                <a:ln w="50800"/>
                <a:solidFill>
                  <a:srgbClr val="002060"/>
                </a:solidFill>
              </a:rPr>
              <a:t> до </a:t>
            </a:r>
            <a:r>
              <a:rPr lang="ru-RU" sz="2000" b="1" dirty="0" err="1">
                <a:ln w="50800"/>
                <a:solidFill>
                  <a:srgbClr val="002060"/>
                </a:solidFill>
              </a:rPr>
              <a:t>зірок</a:t>
            </a:r>
            <a:r>
              <a:rPr lang="ru-RU" sz="2000" b="1" dirty="0">
                <a:ln w="50800"/>
                <a:solidFill>
                  <a:srgbClr val="002060"/>
                </a:solidFill>
              </a:rPr>
              <a:t>,</a:t>
            </a:r>
            <a:br>
              <a:rPr lang="ru-RU" sz="2000" b="1" dirty="0">
                <a:ln w="50800"/>
                <a:solidFill>
                  <a:srgbClr val="002060"/>
                </a:solidFill>
              </a:rPr>
            </a:br>
            <a:r>
              <a:rPr lang="ru-RU" sz="2000" b="1" dirty="0">
                <a:ln w="50800"/>
                <a:solidFill>
                  <a:srgbClr val="002060"/>
                </a:solidFill>
              </a:rPr>
              <a:t>А </a:t>
            </a:r>
            <a:r>
              <a:rPr lang="ru-RU" sz="2000" b="1" dirty="0" err="1">
                <a:ln w="50800"/>
                <a:solidFill>
                  <a:srgbClr val="002060"/>
                </a:solidFill>
              </a:rPr>
              <a:t>кожним</a:t>
            </a:r>
            <a:r>
              <a:rPr lang="ru-RU" sz="2000" b="1" dirty="0">
                <a:ln w="50800"/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ln w="50800"/>
                <a:solidFill>
                  <a:srgbClr val="002060"/>
                </a:solidFill>
              </a:rPr>
              <a:t>кроком</a:t>
            </a:r>
            <a:r>
              <a:rPr lang="ru-RU" sz="2000" b="1" dirty="0">
                <a:ln w="50800"/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ln w="50800"/>
                <a:solidFill>
                  <a:srgbClr val="002060"/>
                </a:solidFill>
              </a:rPr>
              <a:t>є</a:t>
            </a:r>
            <a:r>
              <a:rPr lang="ru-RU" sz="2000" b="1" dirty="0">
                <a:ln w="50800"/>
                <a:solidFill>
                  <a:srgbClr val="002060"/>
                </a:solidFill>
              </a:rPr>
              <a:t> урок.</a:t>
            </a:r>
            <a:br>
              <a:rPr lang="ru-RU" sz="2000" b="1" dirty="0">
                <a:ln w="50800"/>
                <a:solidFill>
                  <a:srgbClr val="002060"/>
                </a:solidFill>
              </a:rPr>
            </a:br>
            <a:r>
              <a:rPr lang="ru-RU" sz="2000" b="1" dirty="0" err="1">
                <a:ln w="50800"/>
                <a:solidFill>
                  <a:srgbClr val="002060"/>
                </a:solidFill>
              </a:rPr>
              <a:t>Ще</a:t>
            </a:r>
            <a:r>
              <a:rPr lang="ru-RU" sz="2000" b="1" dirty="0">
                <a:ln w="50800"/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ln w="50800"/>
                <a:solidFill>
                  <a:srgbClr val="002060"/>
                </a:solidFill>
              </a:rPr>
              <a:t>й</a:t>
            </a:r>
            <a:r>
              <a:rPr lang="ru-RU" sz="2000" b="1" dirty="0">
                <a:ln w="50800"/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ln w="50800"/>
                <a:solidFill>
                  <a:srgbClr val="002060"/>
                </a:solidFill>
              </a:rPr>
              <a:t>третя</a:t>
            </a:r>
            <a:r>
              <a:rPr lang="ru-RU" sz="2000" b="1" dirty="0">
                <a:ln w="50800"/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ln w="50800"/>
                <a:solidFill>
                  <a:srgbClr val="002060"/>
                </a:solidFill>
              </a:rPr>
              <a:t>заповідь</a:t>
            </a:r>
            <a:r>
              <a:rPr lang="ru-RU" sz="2000" b="1" dirty="0">
                <a:ln w="50800"/>
                <a:solidFill>
                  <a:srgbClr val="002060"/>
                </a:solidFill>
              </a:rPr>
              <a:t> учителя – </a:t>
            </a:r>
            <a:r>
              <a:rPr lang="ru-RU" sz="2000" b="1" dirty="0" err="1">
                <a:ln w="50800"/>
                <a:solidFill>
                  <a:srgbClr val="002060"/>
                </a:solidFill>
              </a:rPr>
              <a:t>любити</a:t>
            </a:r>
            <a:r>
              <a:rPr lang="ru-RU" sz="2000" b="1" dirty="0">
                <a:ln w="50800"/>
                <a:solidFill>
                  <a:srgbClr val="002060"/>
                </a:solidFill>
              </a:rPr>
              <a:t>!</a:t>
            </a:r>
            <a:br>
              <a:rPr lang="ru-RU" sz="2000" b="1" dirty="0">
                <a:ln w="50800"/>
                <a:solidFill>
                  <a:srgbClr val="002060"/>
                </a:solidFill>
              </a:rPr>
            </a:br>
            <a:r>
              <a:rPr lang="ru-RU" sz="2000" b="1" dirty="0">
                <a:ln w="50800"/>
                <a:solidFill>
                  <a:srgbClr val="002060"/>
                </a:solidFill>
              </a:rPr>
              <a:t>З </a:t>
            </a:r>
            <a:r>
              <a:rPr lang="ru-RU" sz="2000" b="1" dirty="0" err="1">
                <a:ln w="50800"/>
                <a:solidFill>
                  <a:srgbClr val="002060"/>
                </a:solidFill>
              </a:rPr>
              <a:t>своєю</a:t>
            </a:r>
            <a:r>
              <a:rPr lang="ru-RU" sz="2000" b="1" dirty="0">
                <a:ln w="50800"/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ln w="50800"/>
                <a:solidFill>
                  <a:srgbClr val="002060"/>
                </a:solidFill>
              </a:rPr>
              <a:t>совістю</a:t>
            </a:r>
            <a:r>
              <a:rPr lang="ru-RU" sz="2000" b="1" dirty="0">
                <a:ln w="50800"/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ln w="50800"/>
                <a:solidFill>
                  <a:srgbClr val="002060"/>
                </a:solidFill>
              </a:rPr>
              <a:t>дружити</a:t>
            </a:r>
            <a:r>
              <a:rPr lang="ru-RU" sz="2000" b="1" dirty="0">
                <a:ln w="50800"/>
                <a:solidFill>
                  <a:srgbClr val="002060"/>
                </a:solidFill>
              </a:rPr>
              <a:t>,</a:t>
            </a:r>
            <a:br>
              <a:rPr lang="ru-RU" sz="2000" b="1" dirty="0">
                <a:ln w="50800"/>
                <a:solidFill>
                  <a:srgbClr val="002060"/>
                </a:solidFill>
              </a:rPr>
            </a:br>
            <a:r>
              <a:rPr lang="ru-RU" sz="2000" b="1" dirty="0" err="1">
                <a:ln w="50800"/>
                <a:solidFill>
                  <a:srgbClr val="002060"/>
                </a:solidFill>
              </a:rPr>
              <a:t>Щоб</a:t>
            </a:r>
            <a:r>
              <a:rPr lang="ru-RU" sz="2000" b="1" dirty="0">
                <a:ln w="50800"/>
                <a:solidFill>
                  <a:srgbClr val="002060"/>
                </a:solidFill>
              </a:rPr>
              <a:t> час </a:t>
            </a:r>
            <a:r>
              <a:rPr lang="ru-RU" sz="2000" b="1" dirty="0" err="1">
                <a:ln w="50800"/>
                <a:solidFill>
                  <a:srgbClr val="002060"/>
                </a:solidFill>
              </a:rPr>
              <a:t>пройшов</a:t>
            </a:r>
            <a:r>
              <a:rPr lang="ru-RU" sz="2000" b="1" dirty="0">
                <a:ln w="50800"/>
                <a:solidFill>
                  <a:srgbClr val="002060"/>
                </a:solidFill>
              </a:rPr>
              <a:t/>
            </a:r>
            <a:br>
              <a:rPr lang="ru-RU" sz="2000" b="1" dirty="0">
                <a:ln w="50800"/>
                <a:solidFill>
                  <a:srgbClr val="002060"/>
                </a:solidFill>
              </a:rPr>
            </a:br>
            <a:r>
              <a:rPr lang="ru-RU" sz="2000" b="1" dirty="0">
                <a:ln w="50800"/>
                <a:solidFill>
                  <a:srgbClr val="002060"/>
                </a:solidFill>
              </a:rPr>
              <a:t>Й лови себе на </a:t>
            </a:r>
            <a:r>
              <a:rPr lang="ru-RU" sz="2000" b="1" dirty="0" err="1">
                <a:ln w="50800"/>
                <a:solidFill>
                  <a:srgbClr val="002060"/>
                </a:solidFill>
              </a:rPr>
              <a:t>слові</a:t>
            </a:r>
            <a:r>
              <a:rPr lang="ru-RU" sz="2000" b="1" dirty="0">
                <a:ln w="50800"/>
                <a:solidFill>
                  <a:srgbClr val="002060"/>
                </a:solidFill>
              </a:rPr>
              <a:t>:</a:t>
            </a:r>
            <a:br>
              <a:rPr lang="ru-RU" sz="2000" b="1" dirty="0">
                <a:ln w="50800"/>
                <a:solidFill>
                  <a:srgbClr val="002060"/>
                </a:solidFill>
              </a:rPr>
            </a:br>
            <a:r>
              <a:rPr lang="ru-RU" sz="2000" b="1" dirty="0">
                <a:ln w="50800"/>
                <a:solidFill>
                  <a:srgbClr val="002060"/>
                </a:solidFill>
              </a:rPr>
              <a:t>Дорога </a:t>
            </a:r>
            <a:r>
              <a:rPr lang="ru-RU" sz="2000" b="1" dirty="0" err="1">
                <a:ln w="50800"/>
                <a:solidFill>
                  <a:srgbClr val="002060"/>
                </a:solidFill>
              </a:rPr>
              <a:t>вчителя</a:t>
            </a:r>
            <a:r>
              <a:rPr lang="ru-RU" sz="2000" b="1" dirty="0">
                <a:ln w="50800"/>
                <a:solidFill>
                  <a:srgbClr val="002060"/>
                </a:solidFill>
              </a:rPr>
              <a:t> вся </a:t>
            </a:r>
            <a:r>
              <a:rPr lang="ru-RU" sz="2000" b="1" dirty="0" err="1">
                <a:ln w="50800"/>
                <a:solidFill>
                  <a:srgbClr val="002060"/>
                </a:solidFill>
              </a:rPr>
              <a:t>виткана</a:t>
            </a:r>
            <a:r>
              <a:rPr lang="ru-RU" sz="2000" b="1" dirty="0">
                <a:ln w="50800"/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ln w="50800"/>
                <a:solidFill>
                  <a:srgbClr val="002060"/>
                </a:solidFill>
              </a:rPr>
              <a:t>з</a:t>
            </a:r>
            <a:r>
              <a:rPr lang="ru-RU" sz="2000" b="1" dirty="0">
                <a:ln w="50800"/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ln w="50800"/>
                <a:solidFill>
                  <a:srgbClr val="002060"/>
                </a:solidFill>
              </a:rPr>
              <a:t>любові</a:t>
            </a:r>
            <a:r>
              <a:rPr lang="ru-RU" sz="2000" b="1" dirty="0">
                <a:ln w="50800"/>
                <a:solidFill>
                  <a:srgbClr val="002060"/>
                </a:solidFill>
              </a:rPr>
              <a:t>!</a:t>
            </a:r>
          </a:p>
        </p:txBody>
      </p:sp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http://musafirova.ucoz.ru/Metod_kopilka/Pomosh/Dlja_prezent/1sentjabrja_4/slajd2.jpg"/>
          <p:cNvPicPr>
            <a:picLocks noChangeAspect="1" noChangeArrowheads="1"/>
          </p:cNvPicPr>
          <p:nvPr/>
        </p:nvPicPr>
        <p:blipFill>
          <a:blip r:embed="rId2"/>
          <a:srcRect b="312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Содержимое 4" descr="Изображение 1601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329387">
            <a:off x="4827716" y="3674947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305800" cy="78581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4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itchFamily="66" charset="0"/>
              </a:rPr>
              <a:t>Проблема, над якою працюю</a:t>
            </a:r>
            <a:endParaRPr lang="ru-RU" sz="40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7" name="Місце для вмісту 4" descr="DSC_1236.JPG"/>
          <p:cNvPicPr>
            <a:picLocks noChangeAspect="1"/>
          </p:cNvPicPr>
          <p:nvPr/>
        </p:nvPicPr>
        <p:blipFill>
          <a:blip r:embed="rId4" cstate="print"/>
          <a:srcRect l="17187" t="11305" r="9376"/>
          <a:stretch>
            <a:fillRect/>
          </a:stretch>
        </p:blipFill>
        <p:spPr>
          <a:xfrm rot="20849304">
            <a:off x="305706" y="1398762"/>
            <a:ext cx="4038294" cy="3264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000496" y="1142984"/>
            <a:ext cx="4714908" cy="3416320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uk-UA" sz="3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“Розвиток</a:t>
            </a:r>
            <a:r>
              <a:rPr lang="uk-UA" sz="3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 творчих здібностей молодших школярів в процесі навчання шляхом впровадження інноваційних   технологій”</a:t>
            </a:r>
            <a:endParaRPr lang="ru-RU" sz="3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http://musafirova.ucoz.ru/Metod_kopilka/Pomosh/Dlja_prezent/1sentjabrja_4/slajd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Рисунок 3"/>
          <p:cNvPicPr>
            <a:picLocks noChangeAspect="1"/>
          </p:cNvPicPr>
          <p:nvPr/>
        </p:nvPicPr>
        <p:blipFill>
          <a:blip r:embed="rId3"/>
          <a:srcRect b="2"/>
          <a:stretch>
            <a:fillRect/>
          </a:stretch>
        </p:blipFill>
        <p:spPr bwMode="auto">
          <a:xfrm>
            <a:off x="6659563" y="2368550"/>
            <a:ext cx="2341562" cy="448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071670" y="428604"/>
            <a:ext cx="5072098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Мої завдання:</a:t>
            </a:r>
            <a:endParaRPr lang="ru-RU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</a:endParaRPr>
          </a:p>
        </p:txBody>
      </p:sp>
      <p:sp>
        <p:nvSpPr>
          <p:cNvPr id="17412" name="TextBox 6"/>
          <p:cNvSpPr txBox="1">
            <a:spLocks noChangeArrowheads="1"/>
          </p:cNvSpPr>
          <p:nvPr/>
        </p:nvSpPr>
        <p:spPr bwMode="auto">
          <a:xfrm>
            <a:off x="755650" y="1412875"/>
            <a:ext cx="8102600" cy="43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800" b="1">
                <a:solidFill>
                  <a:srgbClr val="002060"/>
                </a:solidFill>
              </a:rPr>
              <a:t>1.</a:t>
            </a:r>
            <a:r>
              <a:rPr lang="uk-UA" sz="2800" b="1">
                <a:solidFill>
                  <a:srgbClr val="002060"/>
                </a:solidFill>
                <a:latin typeface="Constantia" pitchFamily="18" charset="0"/>
              </a:rPr>
              <a:t>Визначати  психолого – педагогічні особливості дітей з творчими здібностями</a:t>
            </a:r>
          </a:p>
          <a:p>
            <a:r>
              <a:rPr lang="uk-UA" sz="2800" b="1">
                <a:solidFill>
                  <a:srgbClr val="002060"/>
                </a:solidFill>
              </a:rPr>
              <a:t>2</a:t>
            </a:r>
            <a:r>
              <a:rPr lang="uk-UA" sz="2800" b="1">
                <a:solidFill>
                  <a:srgbClr val="002060"/>
                </a:solidFill>
                <a:latin typeface="Constantia" pitchFamily="18" charset="0"/>
              </a:rPr>
              <a:t>.Створювати ситуації,що сприяють творчій               активності та спрямованості учнів.</a:t>
            </a:r>
          </a:p>
          <a:p>
            <a:r>
              <a:rPr lang="uk-UA" sz="2800" b="1">
                <a:solidFill>
                  <a:srgbClr val="002060"/>
                </a:solidFill>
              </a:rPr>
              <a:t>3</a:t>
            </a:r>
            <a:r>
              <a:rPr lang="uk-UA" sz="2800" b="1">
                <a:solidFill>
                  <a:srgbClr val="002060"/>
                </a:solidFill>
                <a:latin typeface="Constantia" pitchFamily="18" charset="0"/>
              </a:rPr>
              <a:t>.Розвивати уяву, асоціативне мислення,</a:t>
            </a:r>
          </a:p>
          <a:p>
            <a:r>
              <a:rPr lang="uk-UA" sz="2800" b="1">
                <a:solidFill>
                  <a:srgbClr val="002060"/>
                </a:solidFill>
                <a:latin typeface="Constantia" pitchFamily="18" charset="0"/>
              </a:rPr>
              <a:t>               здатність розуміти закономірність.</a:t>
            </a:r>
          </a:p>
          <a:p>
            <a:r>
              <a:rPr lang="uk-UA" sz="2800" b="1">
                <a:solidFill>
                  <a:srgbClr val="002060"/>
                </a:solidFill>
              </a:rPr>
              <a:t>4</a:t>
            </a:r>
            <a:r>
              <a:rPr lang="uk-UA" sz="2800" b="1">
                <a:solidFill>
                  <a:srgbClr val="002060"/>
                </a:solidFill>
                <a:latin typeface="Constantia" pitchFamily="18" charset="0"/>
              </a:rPr>
              <a:t>.Розвивати прагнення постійно </a:t>
            </a:r>
          </a:p>
          <a:p>
            <a:r>
              <a:rPr lang="uk-UA" sz="2800" b="1">
                <a:solidFill>
                  <a:srgbClr val="002060"/>
                </a:solidFill>
                <a:latin typeface="Constantia" pitchFamily="18" charset="0"/>
              </a:rPr>
              <a:t>                                           вдосконалюватися.</a:t>
            </a:r>
          </a:p>
          <a:p>
            <a:r>
              <a:rPr lang="uk-UA" sz="2800" b="1">
                <a:solidFill>
                  <a:srgbClr val="002060"/>
                </a:solidFill>
              </a:rPr>
              <a:t>5.</a:t>
            </a:r>
            <a:r>
              <a:rPr lang="uk-UA" sz="2800" b="1">
                <a:solidFill>
                  <a:srgbClr val="002060"/>
                </a:solidFill>
                <a:latin typeface="Constantia" pitchFamily="18" charset="0"/>
              </a:rPr>
              <a:t>Створювати “ ситуацію успіху ”.</a:t>
            </a:r>
          </a:p>
          <a:p>
            <a:endParaRPr lang="ru-RU" sz="2800" b="1">
              <a:solidFill>
                <a:srgbClr val="002060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http://musafirova.ucoz.ru/Metod_kopilka/Pomosh/Dlja_prezent/1sentjabrja_4/slajd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61894" y="93639"/>
            <a:ext cx="6715156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kern="10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Impact"/>
              </a:rPr>
              <a:t>Шляхи </a:t>
            </a:r>
            <a:r>
              <a:rPr lang="ru-RU" sz="2800" b="1" kern="10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Impact"/>
              </a:rPr>
              <a:t>вирішення</a:t>
            </a:r>
            <a:r>
              <a:rPr lang="ru-RU" sz="2800" b="1" kern="10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Impact"/>
              </a:rPr>
              <a:t> </a:t>
            </a:r>
            <a:r>
              <a:rPr lang="ru-RU" sz="2800" b="1" kern="10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Impact"/>
              </a:rPr>
              <a:t>проблеми</a:t>
            </a:r>
            <a:r>
              <a:rPr lang="ru-RU" sz="2800" b="1" kern="10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Impact"/>
              </a:rPr>
              <a:t>, над </a:t>
            </a:r>
            <a:r>
              <a:rPr lang="ru-RU" sz="2800" b="1" kern="10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Impact"/>
              </a:rPr>
              <a:t>якою</a:t>
            </a:r>
            <a:r>
              <a:rPr lang="ru-RU" sz="2800" b="1" kern="10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Impact"/>
              </a:rPr>
              <a:t> </a:t>
            </a:r>
            <a:r>
              <a:rPr lang="ru-RU" sz="2800" b="1" kern="10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Impact"/>
              </a:rPr>
              <a:t>працюю</a:t>
            </a:r>
            <a:r>
              <a:rPr lang="ru-RU" sz="2800" b="1" kern="10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Impact"/>
              </a:rPr>
              <a:t> </a:t>
            </a:r>
            <a:endParaRPr lang="ru-RU" sz="28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</a:endParaRPr>
          </a:p>
        </p:txBody>
      </p:sp>
      <p:pic>
        <p:nvPicPr>
          <p:cNvPr id="4" name="Picture 2" descr="C:\Documents and Settings\Сидорова\Рабочий стол\фото дети\Изображение 0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4286256"/>
            <a:ext cx="3357586" cy="22077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9460" name="Рисунок 6" descr="DSC_0300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626866">
            <a:off x="5662766" y="478946"/>
            <a:ext cx="3108325" cy="20716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Рисунок 11" descr="DSC_032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58016" y="2571744"/>
            <a:ext cx="2285984" cy="1523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49219" y="1130282"/>
            <a:ext cx="8072495" cy="5724644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Будуючи свої уроки,насамперед:</a:t>
            </a:r>
            <a:endParaRPr lang="uk-UA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uk-UA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Передбачаю </a:t>
            </a:r>
            <a:r>
              <a:rPr lang="uk-UA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розв</a:t>
            </a:r>
            <a:r>
              <a:rPr lang="en-US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’</a:t>
            </a:r>
            <a:r>
              <a:rPr lang="uk-UA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язання</a:t>
            </a:r>
            <a:r>
              <a:rPr lang="uk-UA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 різноманітних 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творчих  завдань.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2. Спрямовую учнів на пошукові види робіт</a:t>
            </a:r>
            <a:endParaRPr lang="ru-RU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3. Створюю проблемні ситуації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(Вирішення </a:t>
            </a:r>
            <a:r>
              <a:rPr lang="uk-UA" b="1" i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проблемних ситуацій </a:t>
            </a:r>
            <a:r>
              <a:rPr lang="uk-UA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формує мислення)</a:t>
            </a:r>
            <a:endParaRPr lang="ru-RU" b="1" i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4. Залучаю до роботи на уроці всіх учнів, забезпечую участь кожного з них у групових, парних та колективних формах роботи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Результативність роботи в колективі залежить від діяльності кожного…</a:t>
            </a:r>
            <a:r>
              <a:rPr lang="uk-UA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5.Використовую інтерактивні методи навчання, які одночасно вирішують  три основні задачі: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uk-UA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пізнавальну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uk-UA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комунікативно – розвиваючу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uk-UA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соціально-орієнтаційну</a:t>
            </a:r>
            <a:endParaRPr lang="uk-UA" b="1" i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6</a:t>
            </a:r>
            <a:r>
              <a:rPr lang="uk-UA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. Особливе значення надаю дидактичним іграм.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У дітей розвивається:</a:t>
            </a:r>
            <a:br>
              <a:rPr lang="uk-UA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</a:br>
            <a:r>
              <a:rPr lang="uk-UA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- самостійність у мисленні</a:t>
            </a:r>
            <a:br>
              <a:rPr lang="uk-UA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</a:br>
            <a:r>
              <a:rPr lang="uk-UA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- творчі задатки</a:t>
            </a:r>
            <a:br>
              <a:rPr lang="uk-UA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</a:br>
            <a:r>
              <a:rPr lang="uk-UA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- кмітливість і винахідливість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https://fs00.infourok.ru/images/doc/243/241956/3/hello_html_30ed645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0868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Схема 3"/>
          <p:cNvGraphicFramePr/>
          <p:nvPr/>
        </p:nvGraphicFramePr>
        <p:xfrm>
          <a:off x="1857356" y="1643050"/>
          <a:ext cx="5500726" cy="32861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5" name="15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428604"/>
            <a:ext cx="7772400" cy="75039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mtClean="0">
                <a:solidFill>
                  <a:srgbClr val="FFFF00"/>
                </a:solidFill>
                <a:effectLst>
                  <a:glow rad="101600">
                    <a:srgbClr val="CC66FF">
                      <a:alpha val="60000"/>
                    </a:srgbClr>
                  </a:glow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Дидактичні ігри</a:t>
            </a:r>
            <a:endParaRPr lang="ru-RU">
              <a:solidFill>
                <a:srgbClr val="FFFF00"/>
              </a:solidFill>
              <a:effectLst>
                <a:glow rad="101600">
                  <a:srgbClr val="CC66FF">
                    <a:alpha val="60000"/>
                  </a:srgbClr>
                </a:glow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Рисунок 5" descr="P030311_11.37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21136210">
            <a:off x="457793" y="2852482"/>
            <a:ext cx="2160918" cy="1642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P030311_11.20.jpg"/>
          <p:cNvPicPr>
            <a:picLocks noChangeAspect="1"/>
          </p:cNvPicPr>
          <p:nvPr/>
        </p:nvPicPr>
        <p:blipFill>
          <a:blip r:embed="rId12" cstate="print"/>
          <a:srcRect t="16666"/>
          <a:stretch>
            <a:fillRect/>
          </a:stretch>
        </p:blipFill>
        <p:spPr>
          <a:xfrm>
            <a:off x="428596" y="1285860"/>
            <a:ext cx="2010947" cy="14895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P040311_10.03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rot="957534">
            <a:off x="6390749" y="1043583"/>
            <a:ext cx="2095482" cy="1571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DSC_0422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rot="402168">
            <a:off x="5878185" y="4773103"/>
            <a:ext cx="2321689" cy="1707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DSC_0055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357554" y="4786322"/>
            <a:ext cx="2214546" cy="1476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DSC_0050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6643702" y="3071810"/>
            <a:ext cx="2250297" cy="1500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spd="slow">
    <p:split orient="vert" dir="in"/>
  </p:transition>
  <p:timing>
    <p:tnLst>
      <p:par>
        <p:cTn id="1" dur="indefinite" restart="never" nodeType="tmRoot">
          <p:childTnLst>
            <p:audio>
              <p:cMediaNode numSld="16">
                <p:cTn id="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http://musafirova.ucoz.ru/Metod_kopilka/Pomosh/Dlja_prezent/1sentjabrja_4/slajd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500042"/>
            <a:ext cx="7772400" cy="893266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mtClean="0">
                <a:ln w="11430"/>
                <a:solidFill>
                  <a:srgbClr val="66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Мовленнєві ігри</a:t>
            </a:r>
            <a:endParaRPr lang="ru-RU">
              <a:ln w="11430"/>
              <a:solidFill>
                <a:srgbClr val="66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0483" name="Текст 2"/>
          <p:cNvSpPr>
            <a:spLocks noGrp="1"/>
          </p:cNvSpPr>
          <p:nvPr>
            <p:ph type="body" idx="1"/>
          </p:nvPr>
        </p:nvSpPr>
        <p:spPr>
          <a:xfrm>
            <a:off x="530225" y="2705100"/>
            <a:ext cx="7772400" cy="1509713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graphicFrame>
        <p:nvGraphicFramePr>
          <p:cNvPr id="4" name="Схема 3"/>
          <p:cNvGraphicFramePr/>
          <p:nvPr/>
        </p:nvGraphicFramePr>
        <p:xfrm>
          <a:off x="571472" y="1397000"/>
          <a:ext cx="7572428" cy="4889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0485" name="Picture 3" descr="F:\1063862etmec3apfe.gif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-4368132">
            <a:off x="6630988" y="4337050"/>
            <a:ext cx="180975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37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0034" y="1214422"/>
            <a:ext cx="8256490" cy="4071966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uk-UA" sz="4400" b="1" dirty="0" smtClean="0">
                <a:ln>
                  <a:solidFill>
                    <a:srgbClr val="9933FF"/>
                  </a:solidFill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У лікаря </a:t>
            </a:r>
          </a:p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uk-UA" sz="4400" b="1" dirty="0" smtClean="0">
                <a:ln>
                  <a:solidFill>
                    <a:srgbClr val="9933FF"/>
                  </a:solidFill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Пожежники</a:t>
            </a:r>
          </a:p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uk-UA" sz="4400" b="1" dirty="0" smtClean="0">
                <a:ln>
                  <a:solidFill>
                    <a:srgbClr val="9933FF"/>
                  </a:solidFill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Магазин...</a:t>
            </a:r>
          </a:p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uk-UA" sz="4400" b="1" dirty="0" smtClean="0">
                <a:ln>
                  <a:solidFill>
                    <a:srgbClr val="9933FF"/>
                  </a:solidFill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Ми експерти</a:t>
            </a:r>
          </a:p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uk-UA" sz="4400" b="1" dirty="0" smtClean="0">
                <a:ln>
                  <a:solidFill>
                    <a:srgbClr val="9933FF"/>
                  </a:solidFill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Інсценізації</a:t>
            </a:r>
            <a:endParaRPr lang="ru-RU" sz="4400" b="1" dirty="0">
              <a:ln>
                <a:solidFill>
                  <a:srgbClr val="9933FF"/>
                </a:solidFill>
              </a:ln>
              <a:solidFill>
                <a:srgbClr val="FFC00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1507" name="AutoShape 2" descr="&quot;За окнами порхали снежинки - Картинка 13378/2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21508" name="AutoShape 4" descr="&quot;За окнами порхали снежинки - Картинка 13378/2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21509" name="AutoShape 6" descr="&quot;За окнами порхали снежинки - Картинка 13378/2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21510" name="AutoShape 8" descr="&quot;За окнами порхали снежинки - Картинка 13378/2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21511" name="AutoShape 10" descr="&quot;За окнами порхали снежинки - Картинка 13378/2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pic>
        <p:nvPicPr>
          <p:cNvPr id="18" name="Рисунок 17" descr="P040311_09.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729972">
            <a:off x="4292814" y="928050"/>
            <a:ext cx="2204132" cy="1653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P040311_09.04.jpg"/>
          <p:cNvPicPr>
            <a:picLocks noChangeAspect="1"/>
          </p:cNvPicPr>
          <p:nvPr/>
        </p:nvPicPr>
        <p:blipFill>
          <a:blip r:embed="rId5" cstate="print"/>
          <a:srcRect t="17460" b="9523"/>
          <a:stretch>
            <a:fillRect/>
          </a:stretch>
        </p:blipFill>
        <p:spPr>
          <a:xfrm>
            <a:off x="6286512" y="2000240"/>
            <a:ext cx="2669961" cy="1643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072494" cy="1005266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mtClean="0">
                <a:solidFill>
                  <a:srgbClr val="C00000"/>
                </a:solidFill>
              </a:rPr>
              <a:t>Сюжетно-рольові ігри</a:t>
            </a:r>
            <a:endParaRPr lang="ru-RU">
              <a:solidFill>
                <a:srgbClr val="C00000"/>
              </a:solidFill>
            </a:endParaRPr>
          </a:p>
        </p:txBody>
      </p:sp>
      <p:pic>
        <p:nvPicPr>
          <p:cNvPr id="13" name="Рисунок 12" descr="DSC_0429.JPG"/>
          <p:cNvPicPr>
            <a:picLocks noChangeAspect="1"/>
          </p:cNvPicPr>
          <p:nvPr/>
        </p:nvPicPr>
        <p:blipFill>
          <a:blip r:embed="rId6" cstate="print"/>
          <a:srcRect l="15625" t="27734" r="23437"/>
          <a:stretch>
            <a:fillRect/>
          </a:stretch>
        </p:blipFill>
        <p:spPr>
          <a:xfrm>
            <a:off x="6215074" y="4143380"/>
            <a:ext cx="2439716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DSC_0427.JPG"/>
          <p:cNvPicPr>
            <a:picLocks noChangeAspect="1"/>
          </p:cNvPicPr>
          <p:nvPr/>
        </p:nvPicPr>
        <p:blipFill>
          <a:blip r:embed="rId7" cstate="print"/>
          <a:srcRect l="2247" t="24719" r="13483"/>
          <a:stretch>
            <a:fillRect/>
          </a:stretch>
        </p:blipFill>
        <p:spPr>
          <a:xfrm>
            <a:off x="4071934" y="3000372"/>
            <a:ext cx="3078749" cy="1833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P040311_10.08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251450"/>
            <a:ext cx="2143125" cy="16065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Рисунок 14" descr="P040311_10.07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00250" y="5072063"/>
            <a:ext cx="2119313" cy="15890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519" name="Picture 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-539536">
            <a:off x="4176713" y="5205413"/>
            <a:ext cx="2008187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20" name="Text Box 17"/>
          <p:cNvSpPr txBox="1">
            <a:spLocks noChangeArrowheads="1"/>
          </p:cNvSpPr>
          <p:nvPr/>
        </p:nvSpPr>
        <p:spPr bwMode="auto">
          <a:xfrm>
            <a:off x="6300788" y="6278563"/>
            <a:ext cx="202723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3200" b="1">
                <a:solidFill>
                  <a:srgbClr val="000099"/>
                </a:solidFill>
                <a:latin typeface="Times New Roman" pitchFamily="18" charset="0"/>
              </a:rPr>
              <a:t>Годинник</a:t>
            </a:r>
            <a:endParaRPr lang="ru-RU" sz="3200" b="1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21521" name="AutoShape 18">
            <a:hlinkClick r:id="rId11" action="ppaction://program"/>
          </p:cNvPr>
          <p:cNvSpPr>
            <a:spLocks noChangeArrowheads="1"/>
          </p:cNvSpPr>
          <p:nvPr/>
        </p:nvSpPr>
        <p:spPr bwMode="auto">
          <a:xfrm>
            <a:off x="6804025" y="5876925"/>
            <a:ext cx="720725" cy="358775"/>
          </a:xfrm>
          <a:prstGeom prst="rightArrow">
            <a:avLst>
              <a:gd name="adj1" fmla="val 50000"/>
              <a:gd name="adj2" fmla="val 5022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custDataLst>
      <p:tags r:id="rId1"/>
    </p:custDataLst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Фоны для презентации морской тематики - Лучшая библиотека"/>
          <p:cNvPicPr>
            <a:picLocks noChangeAspect="1" noChangeArrowheads="1"/>
          </p:cNvPicPr>
          <p:nvPr/>
        </p:nvPicPr>
        <p:blipFill>
          <a:blip r:embed="rId3"/>
          <a:srcRect b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428604"/>
            <a:ext cx="7772400" cy="1362456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9600" smtClean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Рухові ігри</a:t>
            </a:r>
            <a:endParaRPr lang="ru-RU" sz="9600">
              <a:solidFill>
                <a:srgbClr val="FFC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Рисунок 4" descr="P030311_09.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57884" y="1428736"/>
            <a:ext cx="2309829" cy="17323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P030311_09.3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75909" y="4357694"/>
            <a:ext cx="1768091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DSC_040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00760" y="3143248"/>
            <a:ext cx="2178827" cy="145255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Рисунок 8" descr="DSC_040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57818" y="5353579"/>
            <a:ext cx="2256632" cy="1504421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 descr="P030311_09.3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1347084">
            <a:off x="3767646" y="2929626"/>
            <a:ext cx="2018312" cy="15137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97004" y="1828788"/>
            <a:ext cx="5557854" cy="4214842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q"/>
              <a:defRPr/>
            </a:pPr>
            <a:r>
              <a:rPr lang="uk-UA" sz="3600" b="1" i="1" u="sng" dirty="0" smtClean="0">
                <a:ln>
                  <a:solidFill>
                    <a:srgbClr val="FFFF00"/>
                  </a:solidFill>
                </a:ln>
                <a:solidFill>
                  <a:srgbClr val="C00000"/>
                </a:solidFill>
              </a:rPr>
              <a:t>Третій зайвий</a:t>
            </a:r>
          </a:p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q"/>
              <a:defRPr/>
            </a:pPr>
            <a:r>
              <a:rPr lang="uk-UA" sz="3600" b="1" i="1" u="sng" dirty="0" err="1" smtClean="0">
                <a:ln>
                  <a:solidFill>
                    <a:srgbClr val="FFFF00"/>
                  </a:solidFill>
                </a:ln>
                <a:solidFill>
                  <a:srgbClr val="C00000"/>
                </a:solidFill>
              </a:rPr>
              <a:t>Совонька</a:t>
            </a:r>
            <a:r>
              <a:rPr lang="uk-UA" sz="3600" b="1" i="1" u="sng" dirty="0" smtClean="0">
                <a:ln>
                  <a:solidFill>
                    <a:srgbClr val="FFFF00"/>
                  </a:solidFill>
                </a:ln>
                <a:solidFill>
                  <a:srgbClr val="C00000"/>
                </a:solidFill>
              </a:rPr>
              <a:t> </a:t>
            </a:r>
          </a:p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q"/>
              <a:defRPr/>
            </a:pPr>
            <a:r>
              <a:rPr lang="uk-UA" sz="3600" b="1" i="1" u="sng" dirty="0" smtClean="0">
                <a:ln>
                  <a:solidFill>
                    <a:srgbClr val="FFFF00"/>
                  </a:solidFill>
                </a:ln>
                <a:solidFill>
                  <a:srgbClr val="C00000"/>
                </a:solidFill>
              </a:rPr>
              <a:t>Клас </a:t>
            </a:r>
          </a:p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q"/>
              <a:defRPr/>
            </a:pPr>
            <a:r>
              <a:rPr lang="uk-UA" sz="3600" b="1" i="1" u="sng" dirty="0" smtClean="0">
                <a:ln>
                  <a:solidFill>
                    <a:srgbClr val="FFFF00"/>
                  </a:solidFill>
                </a:ln>
                <a:solidFill>
                  <a:srgbClr val="C00000"/>
                </a:solidFill>
              </a:rPr>
              <a:t>Бузьки </a:t>
            </a:r>
          </a:p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q"/>
              <a:defRPr/>
            </a:pPr>
            <a:r>
              <a:rPr lang="uk-UA" sz="3600" b="1" i="1" u="sng" dirty="0" smtClean="0">
                <a:ln>
                  <a:solidFill>
                    <a:srgbClr val="FFFF00"/>
                  </a:solidFill>
                </a:ln>
                <a:solidFill>
                  <a:srgbClr val="C00000"/>
                </a:solidFill>
              </a:rPr>
              <a:t>Вовк і гусенята</a:t>
            </a:r>
          </a:p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q"/>
              <a:defRPr/>
            </a:pPr>
            <a:r>
              <a:rPr lang="uk-UA" sz="3600" b="1" i="1" u="sng" dirty="0" smtClean="0">
                <a:ln>
                  <a:solidFill>
                    <a:srgbClr val="FFFF00"/>
                  </a:solidFill>
                </a:ln>
                <a:solidFill>
                  <a:srgbClr val="C00000"/>
                </a:solidFill>
              </a:rPr>
              <a:t>Білки, жолуді, горіхи</a:t>
            </a:r>
          </a:p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q"/>
              <a:defRPr/>
            </a:pPr>
            <a:r>
              <a:rPr lang="uk-UA" sz="3600" b="1" i="1" u="sng" dirty="0" smtClean="0">
                <a:ln>
                  <a:solidFill>
                    <a:srgbClr val="FFFF00"/>
                  </a:solidFill>
                </a:ln>
                <a:solidFill>
                  <a:srgbClr val="C00000"/>
                </a:solidFill>
              </a:rPr>
              <a:t>Нитка й голка</a:t>
            </a:r>
            <a:endParaRPr lang="ru-RU" sz="3600" b="1" i="1" u="sng" dirty="0">
              <a:ln>
                <a:solidFill>
                  <a:srgbClr val="FFFF00"/>
                </a:solidFill>
              </a:ln>
              <a:solidFill>
                <a:srgbClr val="C000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.1|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.7|2.2|2.1|2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.6|1.4|1.3|1.3|1.6|1.3|1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9|2|1.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2242</TotalTime>
  <Words>145</Words>
  <Application>Microsoft Office PowerPoint</Application>
  <PresentationFormat>Экран (4:3)</PresentationFormat>
  <Paragraphs>39</Paragraphs>
  <Slides>28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Шаблон оформления</vt:lpstr>
      </vt:variant>
      <vt:variant>
        <vt:i4>2</vt:i4>
      </vt:variant>
      <vt:variant>
        <vt:lpstr>Заголовки слайдов</vt:lpstr>
      </vt:variant>
      <vt:variant>
        <vt:i4>28</vt:i4>
      </vt:variant>
    </vt:vector>
  </HeadingPairs>
  <TitlesOfParts>
    <vt:vector size="35" baseType="lpstr">
      <vt:lpstr>Arial</vt:lpstr>
      <vt:lpstr>Constantia</vt:lpstr>
      <vt:lpstr>Wingdings 2</vt:lpstr>
      <vt:lpstr>Calibri</vt:lpstr>
      <vt:lpstr>Times New Roman</vt:lpstr>
      <vt:lpstr>Поток</vt:lpstr>
      <vt:lpstr>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Виховна робота</vt:lpstr>
      <vt:lpstr>Слайд 26</vt:lpstr>
      <vt:lpstr>Слайд 27</vt:lpstr>
      <vt:lpstr>Слайд 28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 досвіду роботи Король Тетяни  Миколаївни </dc:title>
  <dc:creator>1</dc:creator>
  <cp:lastModifiedBy>User</cp:lastModifiedBy>
  <cp:revision>228</cp:revision>
  <dcterms:created xsi:type="dcterms:W3CDTF">2011-03-04T15:36:23Z</dcterms:created>
  <dcterms:modified xsi:type="dcterms:W3CDTF">2016-12-19T12:13:50Z</dcterms:modified>
</cp:coreProperties>
</file>