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1" r:id="rId3"/>
    <p:sldId id="256" r:id="rId4"/>
    <p:sldId id="268" r:id="rId5"/>
    <p:sldId id="269" r:id="rId6"/>
    <p:sldId id="270" r:id="rId7"/>
    <p:sldId id="277" r:id="rId8"/>
    <p:sldId id="271" r:id="rId9"/>
    <p:sldId id="273" r:id="rId10"/>
    <p:sldId id="274" r:id="rId11"/>
    <p:sldId id="275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C80"/>
    <a:srgbClr val="FFFF66"/>
    <a:srgbClr val="66FF66"/>
    <a:srgbClr val="FC1218"/>
    <a:srgbClr val="FD2211"/>
    <a:srgbClr val="781BF3"/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E472-686D-45FE-ACE8-B5664D3B765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9662-B9A6-45F4-8300-DF4D6F01A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4D43-557B-4FF5-8D7F-DC083D0566A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9F83-5B86-4548-8EA0-53F06FE89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C483-F831-4C2E-8834-C4701CA04587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97F80-2B5E-4E46-ADB0-DA0DF5FB7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E5CEC-ED3D-4751-822D-F17D08AC212C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49B9-90D0-4FD4-871B-FDD5949A4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211A9-3C02-4F2C-BA7E-60E410E6F837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AB06-3DE5-483D-B7C8-BB18E809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5CA1-772D-4DFB-BE68-2901449A687A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2CEE-D90B-4921-A376-F686BDBB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E77B-0FEC-47D7-9127-93B4D47A486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6B63-35EA-42CE-9E77-634FF3E2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A216-2522-484D-A3AA-49988E4B721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9977-C6CC-4A47-A47B-95521CC6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D616-07ED-40F8-B600-AEC104A6218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85E4-F28B-47F2-A530-B8E08345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89A1-2185-4BB1-B85E-92002E75710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3A589-4A57-47F3-BF9D-1F8326CC6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65FFD-7990-4BFB-AF1D-608BA1C222B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A2C7-E077-44BE-9AED-69CF132EA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A32CEB-1AF9-4737-A185-75BD2DC2982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C1D912-7649-4443-918E-ED66BF155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di.sk/d/JmElv_PJkPkX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</p:pic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403350" y="1628775"/>
            <a:ext cx="6840538" cy="1738313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/>
              <a:t>4 клас,  урок № 10 </a:t>
            </a:r>
          </a:p>
          <a:p>
            <a:pPr algn="ctr"/>
            <a:r>
              <a:rPr lang="uk-UA" sz="7200" i="1">
                <a:latin typeface="Blackadder ITC" pitchFamily="82" charset="0"/>
              </a:rPr>
              <a:t>Музична казка</a:t>
            </a:r>
            <a:endParaRPr lang="ru-RU" sz="7200" i="1">
              <a:latin typeface="Blackadder ITC" pitchFamily="82" charset="0"/>
            </a:endParaRP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195513" y="4508500"/>
            <a:ext cx="5040312" cy="11969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smtClean="0">
                <a:solidFill>
                  <a:schemeClr val="folHlink"/>
                </a:solidFill>
              </a:rPr>
              <a:t>Підготував  </a:t>
            </a:r>
            <a:endParaRPr lang="uk-UA" sz="2400" dirty="0">
              <a:solidFill>
                <a:schemeClr val="folHlink"/>
              </a:solidFill>
            </a:endParaRPr>
          </a:p>
          <a:p>
            <a:pPr algn="ctr"/>
            <a:r>
              <a:rPr lang="uk-UA" sz="2400" dirty="0">
                <a:solidFill>
                  <a:schemeClr val="folHlink"/>
                </a:solidFill>
              </a:rPr>
              <a:t>учитель музичного мистецтва</a:t>
            </a:r>
          </a:p>
          <a:p>
            <a:pPr algn="r"/>
            <a:r>
              <a:rPr lang="uk-UA" sz="2400" dirty="0" err="1" smtClean="0">
                <a:solidFill>
                  <a:schemeClr val="folHlink"/>
                </a:solidFill>
              </a:rPr>
              <a:t>Смитанюк</a:t>
            </a:r>
            <a:r>
              <a:rPr lang="uk-UA" sz="2400" dirty="0" smtClean="0">
                <a:solidFill>
                  <a:schemeClr val="folHlink"/>
                </a:solidFill>
              </a:rPr>
              <a:t> Р.В.</a:t>
            </a:r>
            <a:endParaRPr lang="ru-RU" sz="24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2531" name="Picture 4" descr="102493410_619093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52513"/>
            <a:ext cx="34321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716463" y="1700213"/>
            <a:ext cx="3168650" cy="3689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800" b="1"/>
              <a:t>ПІСНЯ ВОВЧИКА</a:t>
            </a:r>
          </a:p>
          <a:p>
            <a:pPr algn="ctr"/>
            <a:endParaRPr lang="ru-RU" sz="2000" b="1"/>
          </a:p>
          <a:p>
            <a:pPr algn="ctr"/>
            <a:r>
              <a:rPr lang="uk-UA" sz="2000"/>
              <a:t>Ой я, сірий вовчок,</a:t>
            </a:r>
            <a:br>
              <a:rPr lang="uk-UA" sz="2000"/>
            </a:br>
            <a:r>
              <a:rPr lang="uk-UA" sz="2000"/>
              <a:t>По степах гуляю</a:t>
            </a:r>
            <a:br>
              <a:rPr lang="uk-UA" sz="2000"/>
            </a:br>
            <a:r>
              <a:rPr lang="uk-UA" sz="2000"/>
              <a:t>Та на тих овечок</a:t>
            </a:r>
            <a:br>
              <a:rPr lang="uk-UA" sz="2000"/>
            </a:br>
            <a:r>
              <a:rPr lang="uk-UA" sz="2000"/>
              <a:t>Пильно поглядаю.</a:t>
            </a:r>
            <a:br>
              <a:rPr lang="uk-UA" sz="2000"/>
            </a:br>
            <a:r>
              <a:rPr lang="uk-UA" sz="2000"/>
              <a:t>А яка з них дурна,</a:t>
            </a:r>
            <a:br>
              <a:rPr lang="uk-UA" sz="2000"/>
            </a:br>
            <a:r>
              <a:rPr lang="uk-UA" sz="2000"/>
              <a:t>Не слухає чабана,</a:t>
            </a:r>
            <a:br>
              <a:rPr lang="uk-UA" sz="2000"/>
            </a:br>
            <a:r>
              <a:rPr lang="uk-UA" sz="2000"/>
              <a:t>Ту я зараз за чуприну</a:t>
            </a:r>
            <a:br>
              <a:rPr lang="uk-UA" sz="2000"/>
            </a:br>
            <a:r>
              <a:rPr lang="uk-UA" sz="2000"/>
              <a:t>Та і покараю.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3555" name="Picture 4" descr="depositphotos_28937357-Cartoon-shri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628775"/>
            <a:ext cx="4033837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148263" y="1925638"/>
            <a:ext cx="2879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400" i="1">
                <a:hlinkClick r:id="rId4"/>
              </a:rPr>
              <a:t>Пісня Рака</a:t>
            </a:r>
            <a:endParaRPr lang="ru-RU" sz="2400"/>
          </a:p>
          <a:p>
            <a:pPr algn="ctr"/>
            <a:r>
              <a:rPr lang="uk-UA" sz="2000"/>
              <a:t>А я рак-неборак,</a:t>
            </a:r>
            <a:br>
              <a:rPr lang="uk-UA" sz="2000"/>
            </a:br>
            <a:r>
              <a:rPr lang="uk-UA" sz="2000"/>
              <a:t>Я не простий козак!</a:t>
            </a:r>
            <a:br>
              <a:rPr lang="uk-UA" sz="2000"/>
            </a:br>
            <a:r>
              <a:rPr lang="uk-UA" sz="2000"/>
              <a:t>Через те на мені</a:t>
            </a:r>
            <a:br>
              <a:rPr lang="uk-UA" sz="2000"/>
            </a:br>
            <a:r>
              <a:rPr lang="uk-UA" sz="2000"/>
              <a:t>Не кирея, не сіряк.</a:t>
            </a:r>
            <a:br>
              <a:rPr lang="uk-UA" sz="2000"/>
            </a:br>
            <a:r>
              <a:rPr lang="uk-UA" sz="2000"/>
              <a:t>Я над раками пан,</a:t>
            </a:r>
            <a:br>
              <a:rPr lang="uk-UA" sz="2000"/>
            </a:br>
            <a:r>
              <a:rPr lang="uk-UA" sz="2000"/>
              <a:t>Я болотний гетьман!</a:t>
            </a:r>
            <a:br>
              <a:rPr lang="uk-UA" sz="2000"/>
            </a:br>
            <a:r>
              <a:rPr lang="uk-UA" sz="2000"/>
              <a:t>Подивіться, люди добрі,</a:t>
            </a:r>
            <a:br>
              <a:rPr lang="uk-UA" sz="2000"/>
            </a:br>
            <a:r>
              <a:rPr lang="uk-UA" sz="2000"/>
              <a:t>Який пишний жупан</a:t>
            </a:r>
            <a:r>
              <a:rPr lang="uk-UA"/>
              <a:t>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6988"/>
            <a:ext cx="9144000" cy="6884988"/>
          </a:xfrm>
        </p:spPr>
      </p:pic>
      <p:pic>
        <p:nvPicPr>
          <p:cNvPr id="24579" name="Picture 5" descr="image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068638"/>
            <a:ext cx="62388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2427946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76250"/>
            <a:ext cx="25415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79838" y="1844675"/>
            <a:ext cx="4248150" cy="4572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>
                <a:solidFill>
                  <a:srgbClr val="781BF3"/>
                </a:solidFill>
              </a:rPr>
              <a:t>Розучування Пісні Лисички</a:t>
            </a:r>
            <a:r>
              <a:rPr lang="uk-UA" sz="2400"/>
              <a:t> </a:t>
            </a:r>
            <a:endParaRPr lang="ru-RU" sz="24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908175" y="1249363"/>
            <a:ext cx="640873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uk-UA" sz="2800" b="1">
                <a:solidFill>
                  <a:schemeClr val="hlink"/>
                </a:solidFill>
              </a:rPr>
              <a:t>Підсумок уроку</a:t>
            </a:r>
            <a:endParaRPr lang="ru-RU" sz="2800">
              <a:solidFill>
                <a:schemeClr val="hlin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uk-UA" sz="2800"/>
              <a:t> Як називаються музичні казки?</a:t>
            </a:r>
          </a:p>
          <a:p>
            <a:pPr marL="342900" indent="-342900"/>
            <a:r>
              <a:rPr lang="uk-UA" sz="2800"/>
              <a:t>2. Що таке опера?</a:t>
            </a:r>
            <a:endParaRPr lang="ru-RU" sz="2800"/>
          </a:p>
          <a:p>
            <a:pPr marL="342900" indent="-342900"/>
            <a:r>
              <a:rPr lang="uk-UA" sz="2800"/>
              <a:t>3. Назву якої дитячої опери ви запам’ятали? </a:t>
            </a:r>
          </a:p>
          <a:p>
            <a:pPr marL="342900" indent="-342900"/>
            <a:r>
              <a:rPr lang="uk-UA" sz="2800"/>
              <a:t>4. Хто написав оперу «Коза-дереза»? </a:t>
            </a:r>
          </a:p>
          <a:p>
            <a:pPr marL="342900" indent="-342900"/>
            <a:r>
              <a:rPr lang="uk-UA" sz="2800"/>
              <a:t>5. Як музика допомагала нам охарактеризувати героїв казки? </a:t>
            </a:r>
          </a:p>
          <a:p>
            <a:pPr marL="342900" indent="-342900"/>
            <a:r>
              <a:rPr lang="uk-UA" sz="2800"/>
              <a:t>    Наведіть приклад. 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6627" name="Picture 5" descr="maxresdefa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25538"/>
            <a:ext cx="40481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08488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6629" name="Picture 8" descr="img20"/>
          <p:cNvPicPr>
            <a:picLocks noChangeAspect="1" noChangeArrowheads="1"/>
          </p:cNvPicPr>
          <p:nvPr/>
        </p:nvPicPr>
        <p:blipFill>
          <a:blip r:embed="rId4"/>
          <a:srcRect l="20070" t="12199" r="9045" b="20602"/>
          <a:stretch>
            <a:fillRect/>
          </a:stretch>
        </p:blipFill>
        <p:spPr bwMode="auto">
          <a:xfrm>
            <a:off x="1476375" y="1052513"/>
            <a:ext cx="64817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Місце для вмісту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620713"/>
            <a:ext cx="6696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C:\Documents and Settings\Admin\Рабочий стол\Сказки\0_72d27_874e701b_X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781300"/>
            <a:ext cx="345598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1888" y="1341676"/>
            <a:ext cx="3283144" cy="3505593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vi-V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Микола Віталійович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vi-VN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Лисенко</a:t>
            </a:r>
            <a:endParaRPr lang="ru-RU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5300663"/>
            <a:ext cx="3529012" cy="863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1842 р. — 1912 р.</a:t>
            </a:r>
          </a:p>
        </p:txBody>
      </p:sp>
      <p:pic>
        <p:nvPicPr>
          <p:cNvPr id="14342" name="Picture 7" descr="i (6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765175"/>
            <a:ext cx="33464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84663" y="1052513"/>
            <a:ext cx="3744912" cy="46069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М. Лисенко написав твори:</a:t>
            </a:r>
          </a:p>
          <a:p>
            <a:pPr algn="ctr">
              <a:defRPr/>
            </a:pP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Опери</a:t>
            </a:r>
            <a:b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Дитячі опери</a:t>
            </a:r>
          </a:p>
          <a:p>
            <a:pPr algn="ctr">
              <a:defRPr/>
            </a:pP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Музику до спектаклів</a:t>
            </a:r>
            <a:b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Вокально-симфонічні твори</a:t>
            </a:r>
            <a:b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Хори  Романси</a:t>
            </a:r>
            <a:b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2800" b="1">
                <a:solidFill>
                  <a:schemeClr val="folHlink"/>
                </a:solidFill>
                <a:latin typeface="Times New Roman" pitchFamily="18" charset="0"/>
              </a:rPr>
              <a:t>Обробки народних пісень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2846388" cy="3167062"/>
          </a:xfrm>
          <a:prstGeom prst="rect">
            <a:avLst/>
          </a:prstGeom>
          <a:solidFill>
            <a:srgbClr val="781BF3"/>
          </a:solidFill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403350" y="1052513"/>
            <a:ext cx="6480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chemeClr val="folHlink"/>
                </a:solidFill>
              </a:rPr>
              <a:t>Опери-казки </a:t>
            </a:r>
          </a:p>
        </p:txBody>
      </p:sp>
      <p:pic>
        <p:nvPicPr>
          <p:cNvPr id="17411" name="Picture 4" descr="novosti-853"/>
          <p:cNvPicPr>
            <a:picLocks noChangeAspect="1" noChangeArrowheads="1"/>
          </p:cNvPicPr>
          <p:nvPr/>
        </p:nvPicPr>
        <p:blipFill>
          <a:blip r:embed="rId3"/>
          <a:srcRect l="3136" t="7870" r="4089" b="290"/>
          <a:stretch>
            <a:fillRect/>
          </a:stretch>
        </p:blipFill>
        <p:spPr bwMode="auto">
          <a:xfrm>
            <a:off x="1331913" y="1989138"/>
            <a:ext cx="21605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1376147135_312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1844675"/>
            <a:ext cx="201136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0_1c8d5_1390509c_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844675"/>
            <a:ext cx="20637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547813" y="4868863"/>
            <a:ext cx="1833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</a:rPr>
              <a:t>«Коза-Дереза»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3708400" y="4868863"/>
            <a:ext cx="1890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</a:rPr>
              <a:t>«Пан Коцький»</a:t>
            </a:r>
            <a:endParaRPr lang="ru-RU" b="1">
              <a:solidFill>
                <a:schemeClr val="tx2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6011863" y="4868863"/>
            <a:ext cx="1893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solidFill>
                  <a:schemeClr val="tx2"/>
                </a:solidFill>
              </a:rPr>
              <a:t>«Зима і Весна»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716463" y="1355725"/>
            <a:ext cx="338455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>
                <a:latin typeface="Times New Roman" pitchFamily="18" charset="0"/>
              </a:rPr>
              <a:t> </a:t>
            </a:r>
            <a:endParaRPr lang="uk-UA" b="1" i="1">
              <a:latin typeface="Times New Roman" pitchFamily="18" charset="0"/>
            </a:endParaRPr>
          </a:p>
          <a:p>
            <a:pPr algn="ctr"/>
            <a:r>
              <a:rPr lang="uk-UA" sz="2800" b="1">
                <a:latin typeface="Times New Roman" pitchFamily="18" charset="0"/>
              </a:rPr>
              <a:t>Опера – </a:t>
            </a:r>
            <a:r>
              <a:rPr lang="uk-UA" sz="2800">
                <a:latin typeface="Times New Roman" pitchFamily="18" charset="0"/>
              </a:rPr>
              <a:t>це музичний твір, в якому герої не розмовляють, а співають у супроводі симфонічного оркестру </a:t>
            </a:r>
            <a:r>
              <a:rPr lang="uk-UA"/>
              <a:t/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endParaRPr lang="uk-UA"/>
          </a:p>
        </p:txBody>
      </p:sp>
      <p:pic>
        <p:nvPicPr>
          <p:cNvPr id="18436" name="Picture 7" descr="i?id=807de6a19f7305e47bdf43eee9a91728&amp;n=33&amp;h=215&amp;w=3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908050"/>
            <a:ext cx="3600450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8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573463"/>
            <a:ext cx="3721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9459" name="Picture 4" descr="0111434"/>
          <p:cNvPicPr>
            <a:picLocks noChangeAspect="1" noChangeArrowheads="1"/>
          </p:cNvPicPr>
          <p:nvPr/>
        </p:nvPicPr>
        <p:blipFill>
          <a:blip r:embed="rId3" cstate="print"/>
          <a:srcRect b="12523"/>
          <a:stretch>
            <a:fillRect/>
          </a:stretch>
        </p:blipFill>
        <p:spPr bwMode="auto">
          <a:xfrm>
            <a:off x="2987675" y="620713"/>
            <a:ext cx="3462338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2190750" y="5221288"/>
            <a:ext cx="5197475" cy="946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800" b="1">
                <a:solidFill>
                  <a:srgbClr val="FC1218"/>
                </a:solidFill>
                <a:latin typeface="Times New Roman" pitchFamily="18" charset="0"/>
              </a:rPr>
              <a:t>Микола Лисенко </a:t>
            </a:r>
          </a:p>
          <a:p>
            <a:pPr algn="ctr"/>
            <a:r>
              <a:rPr lang="uk-UA" sz="2800" b="1">
                <a:solidFill>
                  <a:srgbClr val="FC1218"/>
                </a:solidFill>
                <a:latin typeface="Times New Roman" pitchFamily="18" charset="0"/>
              </a:rPr>
              <a:t>Уривки  з опери «Коза-дереза»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483" name="Picture 5" descr="2427946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341438"/>
            <a:ext cx="41036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03350" y="1341438"/>
            <a:ext cx="332422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2000" b="1"/>
              <a:t>Пісня Лисички</a:t>
            </a:r>
            <a:r>
              <a:rPr lang="uk-UA"/>
              <a:t> </a:t>
            </a:r>
          </a:p>
          <a:p>
            <a:pPr algn="ctr"/>
            <a:r>
              <a:rPr lang="uk-UA"/>
              <a:t>Я лисичка, я сестричка,</a:t>
            </a:r>
            <a:br>
              <a:rPr lang="uk-UA"/>
            </a:br>
            <a:r>
              <a:rPr lang="uk-UA"/>
              <a:t>Не сиджу без діла,</a:t>
            </a:r>
            <a:br>
              <a:rPr lang="uk-UA"/>
            </a:br>
            <a:r>
              <a:rPr lang="uk-UA"/>
              <a:t>Я гусятка пасла,</a:t>
            </a:r>
            <a:br>
              <a:rPr lang="uk-UA"/>
            </a:br>
            <a:r>
              <a:rPr lang="uk-UA"/>
              <a:t>Полювать ходила. (Двічі)</a:t>
            </a:r>
            <a:br>
              <a:rPr lang="uk-UA"/>
            </a:br>
            <a:endParaRPr lang="uk-UA"/>
          </a:p>
          <a:p>
            <a:pPr algn="ctr"/>
            <a:r>
              <a:rPr lang="uk-UA"/>
              <a:t>2. А тепер мені в неділю</a:t>
            </a:r>
            <a:br>
              <a:rPr lang="uk-UA"/>
            </a:br>
            <a:r>
              <a:rPr lang="uk-UA"/>
              <a:t>Треба відпочити,</a:t>
            </a:r>
            <a:br>
              <a:rPr lang="uk-UA"/>
            </a:br>
            <a:r>
              <a:rPr lang="uk-UA"/>
              <a:t>Свою хатку гарнесенько</a:t>
            </a:r>
            <a:br>
              <a:rPr lang="uk-UA"/>
            </a:br>
            <a:r>
              <a:rPr lang="uk-UA"/>
              <a:t>Треба прикрасити. (Двічі)</a:t>
            </a:r>
          </a:p>
          <a:p>
            <a:pPr algn="ctr"/>
            <a:r>
              <a:rPr lang="uk-UA"/>
              <a:t/>
            </a:r>
            <a:br>
              <a:rPr lang="uk-UA"/>
            </a:br>
            <a:r>
              <a:rPr lang="uk-UA"/>
              <a:t>3. А щоб краща, а щоб краща</a:t>
            </a:r>
            <a:br>
              <a:rPr lang="uk-UA"/>
            </a:br>
            <a:r>
              <a:rPr lang="uk-UA"/>
              <a:t>Була моя хатка,</a:t>
            </a:r>
            <a:br>
              <a:rPr lang="uk-UA"/>
            </a:br>
            <a:r>
              <a:rPr lang="uk-UA"/>
              <a:t>Піти треба у гайочок</a:t>
            </a:r>
          </a:p>
          <a:p>
            <a:pPr algn="ctr"/>
            <a:r>
              <a:rPr lang="uk-UA"/>
              <a:t>Квіточок нарвати. (Двічі)</a:t>
            </a:r>
            <a:endParaRPr lang="ru-RU"/>
          </a:p>
          <a:p>
            <a:pPr algn="ctr"/>
            <a:endParaRPr lang="uk-UA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7" name="Picture 4" descr="post-6899-12571647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2513"/>
            <a:ext cx="33877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003800" y="1484313"/>
            <a:ext cx="293687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/>
              <a:t>Пісня Кози </a:t>
            </a:r>
          </a:p>
          <a:p>
            <a:pPr algn="ctr"/>
            <a:r>
              <a:rPr lang="uk-UA"/>
              <a:t>Я коза-дереза,</a:t>
            </a:r>
          </a:p>
          <a:p>
            <a:pPr algn="ctr"/>
            <a:r>
              <a:rPr lang="uk-UA"/>
              <a:t> півбока луплена,</a:t>
            </a:r>
            <a:br>
              <a:rPr lang="uk-UA"/>
            </a:br>
            <a:r>
              <a:rPr lang="uk-UA"/>
              <a:t>За три копи куплена,</a:t>
            </a:r>
            <a:br>
              <a:rPr lang="uk-UA"/>
            </a:br>
            <a:r>
              <a:rPr lang="uk-UA"/>
              <a:t>Тупу-тупу ногами,</a:t>
            </a:r>
            <a:br>
              <a:rPr lang="uk-UA"/>
            </a:br>
            <a:r>
              <a:rPr lang="uk-UA"/>
              <a:t>Сколю тебе рогами,</a:t>
            </a:r>
            <a:br>
              <a:rPr lang="uk-UA"/>
            </a:br>
            <a:r>
              <a:rPr lang="uk-UA"/>
              <a:t>Хвостиком замету,</a:t>
            </a:r>
            <a:br>
              <a:rPr lang="uk-UA"/>
            </a:br>
            <a:r>
              <a:rPr lang="uk-UA"/>
              <a:t>Ніжками затопчу,</a:t>
            </a:r>
            <a:br>
              <a:rPr lang="uk-UA"/>
            </a:br>
            <a:r>
              <a:rPr lang="uk-UA"/>
              <a:t>Тут тобі й смерть.</a:t>
            </a:r>
            <a:br>
              <a:rPr lang="uk-UA"/>
            </a:br>
            <a:r>
              <a:rPr lang="uk-UA"/>
              <a:t>Я коза-дереза, </a:t>
            </a:r>
          </a:p>
          <a:p>
            <a:pPr algn="ctr"/>
            <a:r>
              <a:rPr lang="uk-UA"/>
              <a:t>хитра та лукава,</a:t>
            </a:r>
            <a:br>
              <a:rPr lang="uk-UA"/>
            </a:br>
            <a:r>
              <a:rPr lang="uk-UA"/>
              <a:t>Я лисицю дурну </a:t>
            </a:r>
          </a:p>
          <a:p>
            <a:pPr algn="ctr"/>
            <a:r>
              <a:rPr lang="uk-UA"/>
              <a:t>добре налякала.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126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Микола Віталійович  Лисенко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Роман</cp:lastModifiedBy>
  <cp:revision>11</cp:revision>
  <dcterms:created xsi:type="dcterms:W3CDTF">2012-10-01T18:23:37Z</dcterms:created>
  <dcterms:modified xsi:type="dcterms:W3CDTF">2016-11-28T15:33:54Z</dcterms:modified>
</cp:coreProperties>
</file>