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73" r:id="rId8"/>
    <p:sldId id="263" r:id="rId9"/>
    <p:sldId id="264" r:id="rId10"/>
    <p:sldId id="266" r:id="rId11"/>
    <p:sldId id="272" r:id="rId12"/>
  </p:sldIdLst>
  <p:sldSz cx="10440988" cy="7561263"/>
  <p:notesSz cx="6858000" cy="9144000"/>
  <p:defaultTextStyle>
    <a:defPPr>
      <a:defRPr lang="ru-RU"/>
    </a:defPPr>
    <a:lvl1pPr mar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22" y="-96"/>
      </p:cViewPr>
      <p:guideLst>
        <p:guide orient="horz" pos="2382"/>
        <p:guide pos="32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114834-78DE-479D-A2B1-A6AD056BC452}" type="doc">
      <dgm:prSet loTypeId="urn:microsoft.com/office/officeart/2005/8/layout/chevron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42E516-5C4E-4AE1-9CB3-729E8177FC72}">
      <dgm:prSet phldrT="[Текст]" custT="1"/>
      <dgm:spPr/>
      <dgm:t>
        <a:bodyPr/>
        <a:lstStyle/>
        <a:p>
          <a:r>
            <a:rPr lang="uk-UA" sz="2400" b="1" dirty="0" smtClean="0">
              <a:latin typeface="Constantia" pitchFamily="18" charset="0"/>
            </a:rPr>
            <a:t>ОСОБИСТІСНО   ОРІЄНТОВАНЕ    НАВЧАННЯ </a:t>
          </a:r>
          <a:endParaRPr lang="ru-RU" sz="2400" b="1" dirty="0">
            <a:latin typeface="Constantia" pitchFamily="18" charset="0"/>
          </a:endParaRPr>
        </a:p>
      </dgm:t>
    </dgm:pt>
    <dgm:pt modelId="{26AEE3F0-294E-4F5A-89B8-58EF08CEE89A}" type="parTrans" cxnId="{A935F36A-1BD4-4E27-B883-E29A1B77358C}">
      <dgm:prSet/>
      <dgm:spPr/>
      <dgm:t>
        <a:bodyPr/>
        <a:lstStyle/>
        <a:p>
          <a:endParaRPr lang="ru-RU"/>
        </a:p>
      </dgm:t>
    </dgm:pt>
    <dgm:pt modelId="{01B6F449-0A6E-4997-80E0-B735C156676D}" type="sibTrans" cxnId="{A935F36A-1BD4-4E27-B883-E29A1B77358C}">
      <dgm:prSet/>
      <dgm:spPr/>
      <dgm:t>
        <a:bodyPr/>
        <a:lstStyle/>
        <a:p>
          <a:endParaRPr lang="ru-RU"/>
        </a:p>
      </dgm:t>
    </dgm:pt>
    <dgm:pt modelId="{56579E77-64EA-452C-A52F-7D275FE59D92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uk-UA" sz="2400" dirty="0" smtClean="0">
              <a:solidFill>
                <a:schemeClr val="bg1"/>
              </a:solidFill>
              <a:latin typeface="Constantia" pitchFamily="18" charset="0"/>
            </a:rPr>
            <a:t>така організація процесу навчання, в основі якої лежить визнання індивідуальності, самоцінності </a:t>
          </a:r>
          <a:r>
            <a:rPr lang="uk-UA" sz="2400" smtClean="0">
              <a:solidFill>
                <a:schemeClr val="bg1"/>
              </a:solidFill>
              <a:latin typeface="Constantia" pitchFamily="18" charset="0"/>
            </a:rPr>
            <a:t>кожної  дитини, </a:t>
          </a:r>
          <a:r>
            <a:rPr lang="uk-UA" sz="2400" dirty="0" smtClean="0">
              <a:solidFill>
                <a:schemeClr val="bg1"/>
              </a:solidFill>
              <a:latin typeface="Constantia" pitchFamily="18" charset="0"/>
            </a:rPr>
            <a:t>що вимагає забезпечення розвитку і саморозвитку особистості учня, виходячи із виявлення його індивідуального, неповторного, суб'єктивного досвіду, здібностей, інтересів, ціннісних орієнтацій, можливостей реалізувати себе в пізнанні, навчальній діяльності, поведінці.</a:t>
          </a:r>
          <a:endParaRPr lang="ru-RU" sz="2400" dirty="0">
            <a:solidFill>
              <a:schemeClr val="bg1"/>
            </a:solidFill>
            <a:latin typeface="Constantia" pitchFamily="18" charset="0"/>
          </a:endParaRPr>
        </a:p>
      </dgm:t>
    </dgm:pt>
    <dgm:pt modelId="{901925CD-75F4-4D87-985E-3701FF82DCAA}" type="parTrans" cxnId="{1F94226E-9023-4435-8C99-36E06412DCC6}">
      <dgm:prSet/>
      <dgm:spPr/>
      <dgm:t>
        <a:bodyPr/>
        <a:lstStyle/>
        <a:p>
          <a:endParaRPr lang="ru-RU"/>
        </a:p>
      </dgm:t>
    </dgm:pt>
    <dgm:pt modelId="{6F917DB5-D79A-4701-8AC1-132B7CEBE7C2}" type="sibTrans" cxnId="{1F94226E-9023-4435-8C99-36E06412DCC6}">
      <dgm:prSet/>
      <dgm:spPr/>
      <dgm:t>
        <a:bodyPr/>
        <a:lstStyle/>
        <a:p>
          <a:endParaRPr lang="ru-RU"/>
        </a:p>
      </dgm:t>
    </dgm:pt>
    <dgm:pt modelId="{4C85A76D-08A0-4599-BA8F-976D2B42DCB6}" type="pres">
      <dgm:prSet presAssocID="{B4114834-78DE-479D-A2B1-A6AD056BC45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7E3C25-9176-4DF9-98DE-FBD606FFF489}" type="pres">
      <dgm:prSet presAssocID="{6442E516-5C4E-4AE1-9CB3-729E8177FC72}" presName="composite" presStyleCnt="0"/>
      <dgm:spPr/>
    </dgm:pt>
    <dgm:pt modelId="{DF8742D4-EE62-44CA-8F3D-D3A8464C74AD}" type="pres">
      <dgm:prSet presAssocID="{6442E516-5C4E-4AE1-9CB3-729E8177FC72}" presName="parentText" presStyleLbl="alignNode1" presStyleIdx="0" presStyleCnt="1" custScaleY="146985" custLinFactNeighborX="-5187" custLinFactNeighborY="-8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8C7E7-E600-4685-B2B1-90F9A18B9BC2}" type="pres">
      <dgm:prSet presAssocID="{6442E516-5C4E-4AE1-9CB3-729E8177FC72}" presName="descendantText" presStyleLbl="alignAcc1" presStyleIdx="0" presStyleCnt="1" custScaleX="101078" custScaleY="20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2675EB-995D-42C5-AA1C-5F61D7D84C17}" type="presOf" srcId="{B4114834-78DE-479D-A2B1-A6AD056BC452}" destId="{4C85A76D-08A0-4599-BA8F-976D2B42DCB6}" srcOrd="0" destOrd="0" presId="urn:microsoft.com/office/officeart/2005/8/layout/chevron2"/>
    <dgm:cxn modelId="{A935F36A-1BD4-4E27-B883-E29A1B77358C}" srcId="{B4114834-78DE-479D-A2B1-A6AD056BC452}" destId="{6442E516-5C4E-4AE1-9CB3-729E8177FC72}" srcOrd="0" destOrd="0" parTransId="{26AEE3F0-294E-4F5A-89B8-58EF08CEE89A}" sibTransId="{01B6F449-0A6E-4997-80E0-B735C156676D}"/>
    <dgm:cxn modelId="{68381ADE-33A2-45A3-B82F-519382A750C5}" type="presOf" srcId="{6442E516-5C4E-4AE1-9CB3-729E8177FC72}" destId="{DF8742D4-EE62-44CA-8F3D-D3A8464C74AD}" srcOrd="0" destOrd="0" presId="urn:microsoft.com/office/officeart/2005/8/layout/chevron2"/>
    <dgm:cxn modelId="{B578B2A5-7B90-404E-9B8A-6712CA3D5B44}" type="presOf" srcId="{56579E77-64EA-452C-A52F-7D275FE59D92}" destId="{F078C7E7-E600-4685-B2B1-90F9A18B9BC2}" srcOrd="0" destOrd="0" presId="urn:microsoft.com/office/officeart/2005/8/layout/chevron2"/>
    <dgm:cxn modelId="{1F94226E-9023-4435-8C99-36E06412DCC6}" srcId="{6442E516-5C4E-4AE1-9CB3-729E8177FC72}" destId="{56579E77-64EA-452C-A52F-7D275FE59D92}" srcOrd="0" destOrd="0" parTransId="{901925CD-75F4-4D87-985E-3701FF82DCAA}" sibTransId="{6F917DB5-D79A-4701-8AC1-132B7CEBE7C2}"/>
    <dgm:cxn modelId="{04C12CCA-F061-4FFE-92EA-2381230A6374}" type="presParOf" srcId="{4C85A76D-08A0-4599-BA8F-976D2B42DCB6}" destId="{097E3C25-9176-4DF9-98DE-FBD606FFF489}" srcOrd="0" destOrd="0" presId="urn:microsoft.com/office/officeart/2005/8/layout/chevron2"/>
    <dgm:cxn modelId="{4113AE21-1E77-45E6-A16B-5BCBA2FC049C}" type="presParOf" srcId="{097E3C25-9176-4DF9-98DE-FBD606FFF489}" destId="{DF8742D4-EE62-44CA-8F3D-D3A8464C74AD}" srcOrd="0" destOrd="0" presId="urn:microsoft.com/office/officeart/2005/8/layout/chevron2"/>
    <dgm:cxn modelId="{774EF573-72C9-4DE5-9281-D7E1F9AC8DFB}" type="presParOf" srcId="{097E3C25-9176-4DF9-98DE-FBD606FFF489}" destId="{F078C7E7-E600-4685-B2B1-90F9A18B9BC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6D20D2C-D79E-4E88-974E-61AF3C52299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BA2A7B-E02F-401C-88A5-93811E2756BE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r>
            <a:rPr lang="uk-UA" sz="1600" b="1" dirty="0" smtClean="0">
              <a:latin typeface="Constantia" pitchFamily="18" charset="0"/>
            </a:rPr>
            <a:t>Кооперативно –</a:t>
          </a:r>
        </a:p>
        <a:p>
          <a:pPr rtl="0"/>
          <a:r>
            <a:rPr lang="uk-UA" sz="1600" b="1" dirty="0" smtClean="0">
              <a:latin typeface="Constantia" pitchFamily="18" charset="0"/>
            </a:rPr>
            <a:t> групове </a:t>
          </a:r>
        </a:p>
        <a:p>
          <a:pPr rtl="0"/>
          <a:r>
            <a:rPr lang="uk-UA" sz="1600" b="1" dirty="0" smtClean="0">
              <a:latin typeface="Constantia" pitchFamily="18" charset="0"/>
            </a:rPr>
            <a:t> навчання:</a:t>
          </a:r>
          <a:endParaRPr lang="ru-RU" sz="1600" dirty="0">
            <a:latin typeface="Constantia" pitchFamily="18" charset="0"/>
          </a:endParaRPr>
        </a:p>
      </dgm:t>
    </dgm:pt>
    <dgm:pt modelId="{0288E19C-6BBE-4A91-90C4-344444B8FEDF}" type="parTrans" cxnId="{0CB12EB6-5737-4289-9734-352F482321A6}">
      <dgm:prSet/>
      <dgm:spPr/>
      <dgm:t>
        <a:bodyPr/>
        <a:lstStyle/>
        <a:p>
          <a:endParaRPr lang="ru-RU"/>
        </a:p>
      </dgm:t>
    </dgm:pt>
    <dgm:pt modelId="{386FFC05-EDC8-40C3-A662-E724F3377743}" type="sibTrans" cxnId="{0CB12EB6-5737-4289-9734-352F482321A6}">
      <dgm:prSet/>
      <dgm:spPr/>
      <dgm:t>
        <a:bodyPr/>
        <a:lstStyle/>
        <a:p>
          <a:endParaRPr lang="ru-RU"/>
        </a:p>
      </dgm:t>
    </dgm:pt>
    <dgm:pt modelId="{7E5F8207-26CB-4519-B07E-63B17B4AA8DC}">
      <dgm:prSet/>
      <dgm:spPr/>
      <dgm:t>
        <a:bodyPr/>
        <a:lstStyle/>
        <a:p>
          <a:pPr rtl="0"/>
          <a:r>
            <a:rPr lang="uk-UA" dirty="0" smtClean="0"/>
            <a:t>- обговорення проблеми в загальному колі;</a:t>
          </a:r>
          <a:endParaRPr lang="ru-RU" dirty="0"/>
        </a:p>
      </dgm:t>
    </dgm:pt>
    <dgm:pt modelId="{67437769-E262-4776-8370-91D2D9CAC3E6}" type="parTrans" cxnId="{157746CD-EA99-450C-999D-C08927D0F366}">
      <dgm:prSet/>
      <dgm:spPr/>
      <dgm:t>
        <a:bodyPr/>
        <a:lstStyle/>
        <a:p>
          <a:endParaRPr lang="ru-RU"/>
        </a:p>
      </dgm:t>
    </dgm:pt>
    <dgm:pt modelId="{4EA13765-47F5-4DD1-87DB-627D5176D4A4}" type="sibTrans" cxnId="{157746CD-EA99-450C-999D-C08927D0F366}">
      <dgm:prSet/>
      <dgm:spPr/>
      <dgm:t>
        <a:bodyPr/>
        <a:lstStyle/>
        <a:p>
          <a:endParaRPr lang="ru-RU"/>
        </a:p>
      </dgm:t>
    </dgm:pt>
    <dgm:pt modelId="{DEA785EF-1543-4F9F-8EF4-3CB0F29F1432}">
      <dgm:prSet/>
      <dgm:spPr/>
      <dgm:t>
        <a:bodyPr/>
        <a:lstStyle/>
        <a:p>
          <a:pPr rtl="0"/>
          <a:r>
            <a:rPr lang="uk-UA" dirty="0" smtClean="0"/>
            <a:t>-   "мікрофон";</a:t>
          </a:r>
          <a:endParaRPr lang="ru-RU" dirty="0"/>
        </a:p>
      </dgm:t>
    </dgm:pt>
    <dgm:pt modelId="{3375EA4F-6459-4B29-96EC-2D58AF98D7AA}" type="parTrans" cxnId="{2B9F35F5-0BA8-4515-8368-9920F4404F7E}">
      <dgm:prSet/>
      <dgm:spPr/>
      <dgm:t>
        <a:bodyPr/>
        <a:lstStyle/>
        <a:p>
          <a:endParaRPr lang="ru-RU"/>
        </a:p>
      </dgm:t>
    </dgm:pt>
    <dgm:pt modelId="{2E34C182-B3A1-4C34-ADA5-A0FC60617FBD}" type="sibTrans" cxnId="{2B9F35F5-0BA8-4515-8368-9920F4404F7E}">
      <dgm:prSet/>
      <dgm:spPr/>
      <dgm:t>
        <a:bodyPr/>
        <a:lstStyle/>
        <a:p>
          <a:endParaRPr lang="ru-RU"/>
        </a:p>
      </dgm:t>
    </dgm:pt>
    <dgm:pt modelId="{199EC489-980A-4197-9441-93A326F94C1F}">
      <dgm:prSet/>
      <dgm:spPr/>
      <dgm:t>
        <a:bodyPr/>
        <a:lstStyle/>
        <a:p>
          <a:pPr rtl="0"/>
          <a:r>
            <a:rPr lang="uk-UA" dirty="0" smtClean="0"/>
            <a:t>-   незакінчені речення;</a:t>
          </a:r>
          <a:endParaRPr lang="ru-RU" dirty="0"/>
        </a:p>
      </dgm:t>
    </dgm:pt>
    <dgm:pt modelId="{DC710251-FA21-4949-B939-3CFA19607874}" type="parTrans" cxnId="{04562F33-A891-4B89-85CC-0E791DB8510B}">
      <dgm:prSet/>
      <dgm:spPr/>
      <dgm:t>
        <a:bodyPr/>
        <a:lstStyle/>
        <a:p>
          <a:endParaRPr lang="ru-RU"/>
        </a:p>
      </dgm:t>
    </dgm:pt>
    <dgm:pt modelId="{91E8332E-4353-4F74-A75A-43AF0E401169}" type="sibTrans" cxnId="{04562F33-A891-4B89-85CC-0E791DB8510B}">
      <dgm:prSet/>
      <dgm:spPr/>
      <dgm:t>
        <a:bodyPr/>
        <a:lstStyle/>
        <a:p>
          <a:endParaRPr lang="ru-RU"/>
        </a:p>
      </dgm:t>
    </dgm:pt>
    <dgm:pt modelId="{67F3E543-DCBB-4560-BB00-CBC4D681D113}">
      <dgm:prSet/>
      <dgm:spPr/>
      <dgm:t>
        <a:bodyPr/>
        <a:lstStyle/>
        <a:p>
          <a:pPr rtl="0"/>
          <a:r>
            <a:rPr lang="uk-UA" dirty="0" smtClean="0"/>
            <a:t>-   мозковий штурм;</a:t>
          </a:r>
          <a:endParaRPr lang="ru-RU" dirty="0"/>
        </a:p>
      </dgm:t>
    </dgm:pt>
    <dgm:pt modelId="{8C0949FF-CC9E-45DA-B451-63DFCCD608B3}" type="parTrans" cxnId="{4252AE8F-B189-4C92-82B5-172425AF9C39}">
      <dgm:prSet/>
      <dgm:spPr/>
      <dgm:t>
        <a:bodyPr/>
        <a:lstStyle/>
        <a:p>
          <a:endParaRPr lang="ru-RU"/>
        </a:p>
      </dgm:t>
    </dgm:pt>
    <dgm:pt modelId="{7D381316-93B1-4B75-B43D-DD4511C1FE6F}" type="sibTrans" cxnId="{4252AE8F-B189-4C92-82B5-172425AF9C39}">
      <dgm:prSet/>
      <dgm:spPr/>
      <dgm:t>
        <a:bodyPr/>
        <a:lstStyle/>
        <a:p>
          <a:endParaRPr lang="ru-RU"/>
        </a:p>
      </dgm:t>
    </dgm:pt>
    <dgm:pt modelId="{B98F790C-ED52-4AF0-9972-D795CCE214E0}">
      <dgm:prSet/>
      <dgm:spPr/>
      <dgm:t>
        <a:bodyPr/>
        <a:lstStyle/>
        <a:p>
          <a:pPr rtl="0"/>
          <a:r>
            <a:rPr lang="uk-UA" dirty="0" smtClean="0"/>
            <a:t>-   навчаючи - учусь;</a:t>
          </a:r>
          <a:endParaRPr lang="ru-RU" dirty="0"/>
        </a:p>
      </dgm:t>
    </dgm:pt>
    <dgm:pt modelId="{7DE63D02-5F2D-4B6B-B8E4-9E0D368501AE}" type="parTrans" cxnId="{93205238-2A04-4E15-97FC-6BD0AE3C1961}">
      <dgm:prSet/>
      <dgm:spPr/>
      <dgm:t>
        <a:bodyPr/>
        <a:lstStyle/>
        <a:p>
          <a:endParaRPr lang="ru-RU"/>
        </a:p>
      </dgm:t>
    </dgm:pt>
    <dgm:pt modelId="{B7820325-645D-4746-9941-0BE822BD747E}" type="sibTrans" cxnId="{93205238-2A04-4E15-97FC-6BD0AE3C1961}">
      <dgm:prSet/>
      <dgm:spPr/>
      <dgm:t>
        <a:bodyPr/>
        <a:lstStyle/>
        <a:p>
          <a:endParaRPr lang="ru-RU"/>
        </a:p>
      </dgm:t>
    </dgm:pt>
    <dgm:pt modelId="{92BD5C99-40B3-40DD-B7A9-9482DDB6C80B}">
      <dgm:prSet/>
      <dgm:spPr/>
      <dgm:t>
        <a:bodyPr/>
        <a:lstStyle/>
        <a:p>
          <a:pPr rtl="0"/>
          <a:r>
            <a:rPr lang="uk-UA" dirty="0" smtClean="0"/>
            <a:t>-   вирішення проблеми. </a:t>
          </a:r>
          <a:r>
            <a:rPr lang="uk-UA" b="1" dirty="0" smtClean="0"/>
            <a:t> </a:t>
          </a:r>
          <a:endParaRPr lang="ru-RU" dirty="0"/>
        </a:p>
      </dgm:t>
    </dgm:pt>
    <dgm:pt modelId="{FC69D3DB-CBAB-48B6-86A4-24119A55F040}" type="parTrans" cxnId="{1ADD9198-7D49-44EE-B9D5-6A32CC886D24}">
      <dgm:prSet/>
      <dgm:spPr/>
      <dgm:t>
        <a:bodyPr/>
        <a:lstStyle/>
        <a:p>
          <a:endParaRPr lang="ru-RU"/>
        </a:p>
      </dgm:t>
    </dgm:pt>
    <dgm:pt modelId="{2A68AB23-887D-4C99-84C9-EA791F4192B9}" type="sibTrans" cxnId="{1ADD9198-7D49-44EE-B9D5-6A32CC886D24}">
      <dgm:prSet/>
      <dgm:spPr/>
      <dgm:t>
        <a:bodyPr/>
        <a:lstStyle/>
        <a:p>
          <a:endParaRPr lang="ru-RU"/>
        </a:p>
      </dgm:t>
    </dgm:pt>
    <dgm:pt modelId="{5E6A6E15-C02F-42F1-BC38-7AF38413E99E}" type="pres">
      <dgm:prSet presAssocID="{D6D20D2C-D79E-4E88-974E-61AF3C5229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F4CFFE-82A1-4CE9-B667-CBEB86A9A24A}" type="pres">
      <dgm:prSet presAssocID="{BEBA2A7B-E02F-401C-88A5-93811E2756BE}" presName="linNode" presStyleCnt="0"/>
      <dgm:spPr/>
    </dgm:pt>
    <dgm:pt modelId="{DDEC6938-8EFA-4C4A-9F81-5456C1BE5F59}" type="pres">
      <dgm:prSet presAssocID="{BEBA2A7B-E02F-401C-88A5-93811E2756BE}" presName="parentText" presStyleLbl="node1" presStyleIdx="0" presStyleCnt="7" custScaleX="108025" custScaleY="114138" custLinFactNeighborX="23118" custLinFactNeighborY="-2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C0A78-5703-4725-AFDB-D28D0027A51A}" type="pres">
      <dgm:prSet presAssocID="{386FFC05-EDC8-40C3-A662-E724F3377743}" presName="sp" presStyleCnt="0"/>
      <dgm:spPr/>
    </dgm:pt>
    <dgm:pt modelId="{F0C9C683-9CF4-4691-9D13-CB84E2E119BB}" type="pres">
      <dgm:prSet presAssocID="{7E5F8207-26CB-4519-B07E-63B17B4AA8DC}" presName="linNode" presStyleCnt="0"/>
      <dgm:spPr/>
    </dgm:pt>
    <dgm:pt modelId="{DC7E0698-E188-4606-9EC1-D97037558EB3}" type="pres">
      <dgm:prSet presAssocID="{7E5F8207-26CB-4519-B07E-63B17B4AA8DC}" presName="parentText" presStyleLbl="node1" presStyleIdx="1" presStyleCnt="7" custLinFactNeighborX="26954" custLinFactNeighborY="-9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76A62-07AE-4382-8960-181DEB491EC8}" type="pres">
      <dgm:prSet presAssocID="{4EA13765-47F5-4DD1-87DB-627D5176D4A4}" presName="sp" presStyleCnt="0"/>
      <dgm:spPr/>
    </dgm:pt>
    <dgm:pt modelId="{D0558D3D-F0B3-44D7-BABD-1A589136F96F}" type="pres">
      <dgm:prSet presAssocID="{DEA785EF-1543-4F9F-8EF4-3CB0F29F1432}" presName="linNode" presStyleCnt="0"/>
      <dgm:spPr/>
    </dgm:pt>
    <dgm:pt modelId="{9E35D061-F6DB-41A7-8E32-D12169F29F62}" type="pres">
      <dgm:prSet presAssocID="{DEA785EF-1543-4F9F-8EF4-3CB0F29F1432}" presName="parentText" presStyleLbl="node1" presStyleIdx="2" presStyleCnt="7" custLinFactNeighborX="23096" custLinFactNeighborY="-44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F8AA2-8C6F-4763-AE95-0E8AE3BAF0F9}" type="pres">
      <dgm:prSet presAssocID="{2E34C182-B3A1-4C34-ADA5-A0FC60617FBD}" presName="sp" presStyleCnt="0"/>
      <dgm:spPr/>
    </dgm:pt>
    <dgm:pt modelId="{2C968DF2-67E5-4465-8DE4-FB93D98F9781}" type="pres">
      <dgm:prSet presAssocID="{199EC489-980A-4197-9441-93A326F94C1F}" presName="linNode" presStyleCnt="0"/>
      <dgm:spPr/>
    </dgm:pt>
    <dgm:pt modelId="{F017AB24-CFE4-41EE-BE61-2C703DD5BB5E}" type="pres">
      <dgm:prSet presAssocID="{199EC489-980A-4197-9441-93A326F94C1F}" presName="parentText" presStyleLbl="node1" presStyleIdx="3" presStyleCnt="7" custLinFactNeighborX="23148" custLinFactNeighborY="-196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E680E2-6C18-411E-81FE-311078A8AD0A}" type="pres">
      <dgm:prSet presAssocID="{91E8332E-4353-4F74-A75A-43AF0E401169}" presName="sp" presStyleCnt="0"/>
      <dgm:spPr/>
    </dgm:pt>
    <dgm:pt modelId="{BD36B79F-3F69-4447-A372-E7417D77032A}" type="pres">
      <dgm:prSet presAssocID="{67F3E543-DCBB-4560-BB00-CBC4D681D113}" presName="linNode" presStyleCnt="0"/>
      <dgm:spPr/>
    </dgm:pt>
    <dgm:pt modelId="{F49C9523-489B-4F60-B04A-F2C6CC1B8DDF}" type="pres">
      <dgm:prSet presAssocID="{67F3E543-DCBB-4560-BB00-CBC4D681D113}" presName="parentText" presStyleLbl="node1" presStyleIdx="4" presStyleCnt="7" custLinFactNeighborX="27006" custLinFactNeighborY="-279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34561-DEDD-482C-96C4-FAD271F2F41E}" type="pres">
      <dgm:prSet presAssocID="{7D381316-93B1-4B75-B43D-DD4511C1FE6F}" presName="sp" presStyleCnt="0"/>
      <dgm:spPr/>
    </dgm:pt>
    <dgm:pt modelId="{6E8ACC70-38AD-4DEC-B022-01724847B204}" type="pres">
      <dgm:prSet presAssocID="{B98F790C-ED52-4AF0-9972-D795CCE214E0}" presName="linNode" presStyleCnt="0"/>
      <dgm:spPr/>
    </dgm:pt>
    <dgm:pt modelId="{2D56ED61-6A04-4523-BCA9-93AF4D0B9FD9}" type="pres">
      <dgm:prSet presAssocID="{B98F790C-ED52-4AF0-9972-D795CCE214E0}" presName="parentText" presStyleLbl="node1" presStyleIdx="5" presStyleCnt="7" custLinFactNeighborX="26954" custLinFactNeighborY="-401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752AE7-01E9-43E4-BB80-8AE52E4381CD}" type="pres">
      <dgm:prSet presAssocID="{B7820325-645D-4746-9941-0BE822BD747E}" presName="sp" presStyleCnt="0"/>
      <dgm:spPr/>
    </dgm:pt>
    <dgm:pt modelId="{98D07F1A-916A-47E2-800F-6B4E8D7A1E9E}" type="pres">
      <dgm:prSet presAssocID="{92BD5C99-40B3-40DD-B7A9-9482DDB6C80B}" presName="linNode" presStyleCnt="0"/>
      <dgm:spPr/>
    </dgm:pt>
    <dgm:pt modelId="{53FAF897-4943-4EDB-8231-BA1218BF8218}" type="pres">
      <dgm:prSet presAssocID="{92BD5C99-40B3-40DD-B7A9-9482DDB6C80B}" presName="parentText" presStyleLbl="node1" presStyleIdx="6" presStyleCnt="7" custLinFactNeighborX="27006" custLinFactNeighborY="-447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9F35F5-0BA8-4515-8368-9920F4404F7E}" srcId="{D6D20D2C-D79E-4E88-974E-61AF3C522994}" destId="{DEA785EF-1543-4F9F-8EF4-3CB0F29F1432}" srcOrd="2" destOrd="0" parTransId="{3375EA4F-6459-4B29-96EC-2D58AF98D7AA}" sibTransId="{2E34C182-B3A1-4C34-ADA5-A0FC60617FBD}"/>
    <dgm:cxn modelId="{93205238-2A04-4E15-97FC-6BD0AE3C1961}" srcId="{D6D20D2C-D79E-4E88-974E-61AF3C522994}" destId="{B98F790C-ED52-4AF0-9972-D795CCE214E0}" srcOrd="5" destOrd="0" parTransId="{7DE63D02-5F2D-4B6B-B8E4-9E0D368501AE}" sibTransId="{B7820325-645D-4746-9941-0BE822BD747E}"/>
    <dgm:cxn modelId="{04562F33-A891-4B89-85CC-0E791DB8510B}" srcId="{D6D20D2C-D79E-4E88-974E-61AF3C522994}" destId="{199EC489-980A-4197-9441-93A326F94C1F}" srcOrd="3" destOrd="0" parTransId="{DC710251-FA21-4949-B939-3CFA19607874}" sibTransId="{91E8332E-4353-4F74-A75A-43AF0E401169}"/>
    <dgm:cxn modelId="{0CB12EB6-5737-4289-9734-352F482321A6}" srcId="{D6D20D2C-D79E-4E88-974E-61AF3C522994}" destId="{BEBA2A7B-E02F-401C-88A5-93811E2756BE}" srcOrd="0" destOrd="0" parTransId="{0288E19C-6BBE-4A91-90C4-344444B8FEDF}" sibTransId="{386FFC05-EDC8-40C3-A662-E724F3377743}"/>
    <dgm:cxn modelId="{D8EE9A98-58E2-47BB-8B6A-538E83A794D8}" type="presOf" srcId="{199EC489-980A-4197-9441-93A326F94C1F}" destId="{F017AB24-CFE4-41EE-BE61-2C703DD5BB5E}" srcOrd="0" destOrd="0" presId="urn:microsoft.com/office/officeart/2005/8/layout/vList5"/>
    <dgm:cxn modelId="{3AC310F8-BCFE-47F7-9188-5E43C05234CD}" type="presOf" srcId="{DEA785EF-1543-4F9F-8EF4-3CB0F29F1432}" destId="{9E35D061-F6DB-41A7-8E32-D12169F29F62}" srcOrd="0" destOrd="0" presId="urn:microsoft.com/office/officeart/2005/8/layout/vList5"/>
    <dgm:cxn modelId="{6F58B20B-9704-496C-8BD1-84D2D6A905FB}" type="presOf" srcId="{B98F790C-ED52-4AF0-9972-D795CCE214E0}" destId="{2D56ED61-6A04-4523-BCA9-93AF4D0B9FD9}" srcOrd="0" destOrd="0" presId="urn:microsoft.com/office/officeart/2005/8/layout/vList5"/>
    <dgm:cxn modelId="{1ADD9198-7D49-44EE-B9D5-6A32CC886D24}" srcId="{D6D20D2C-D79E-4E88-974E-61AF3C522994}" destId="{92BD5C99-40B3-40DD-B7A9-9482DDB6C80B}" srcOrd="6" destOrd="0" parTransId="{FC69D3DB-CBAB-48B6-86A4-24119A55F040}" sibTransId="{2A68AB23-887D-4C99-84C9-EA791F4192B9}"/>
    <dgm:cxn modelId="{4252AE8F-B189-4C92-82B5-172425AF9C39}" srcId="{D6D20D2C-D79E-4E88-974E-61AF3C522994}" destId="{67F3E543-DCBB-4560-BB00-CBC4D681D113}" srcOrd="4" destOrd="0" parTransId="{8C0949FF-CC9E-45DA-B451-63DFCCD608B3}" sibTransId="{7D381316-93B1-4B75-B43D-DD4511C1FE6F}"/>
    <dgm:cxn modelId="{157746CD-EA99-450C-999D-C08927D0F366}" srcId="{D6D20D2C-D79E-4E88-974E-61AF3C522994}" destId="{7E5F8207-26CB-4519-B07E-63B17B4AA8DC}" srcOrd="1" destOrd="0" parTransId="{67437769-E262-4776-8370-91D2D9CAC3E6}" sibTransId="{4EA13765-47F5-4DD1-87DB-627D5176D4A4}"/>
    <dgm:cxn modelId="{424ED03B-E34D-49BD-8BD8-90EEA647A29D}" type="presOf" srcId="{D6D20D2C-D79E-4E88-974E-61AF3C522994}" destId="{5E6A6E15-C02F-42F1-BC38-7AF38413E99E}" srcOrd="0" destOrd="0" presId="urn:microsoft.com/office/officeart/2005/8/layout/vList5"/>
    <dgm:cxn modelId="{787D675E-1E41-4B22-AD19-766DDF952F92}" type="presOf" srcId="{92BD5C99-40B3-40DD-B7A9-9482DDB6C80B}" destId="{53FAF897-4943-4EDB-8231-BA1218BF8218}" srcOrd="0" destOrd="0" presId="urn:microsoft.com/office/officeart/2005/8/layout/vList5"/>
    <dgm:cxn modelId="{2C1335F1-ECB9-4900-8EB3-1093B6BD1DD5}" type="presOf" srcId="{BEBA2A7B-E02F-401C-88A5-93811E2756BE}" destId="{DDEC6938-8EFA-4C4A-9F81-5456C1BE5F59}" srcOrd="0" destOrd="0" presId="urn:microsoft.com/office/officeart/2005/8/layout/vList5"/>
    <dgm:cxn modelId="{A747C28D-10F4-42CA-B4E9-0C5BBF11DE1B}" type="presOf" srcId="{67F3E543-DCBB-4560-BB00-CBC4D681D113}" destId="{F49C9523-489B-4F60-B04A-F2C6CC1B8DDF}" srcOrd="0" destOrd="0" presId="urn:microsoft.com/office/officeart/2005/8/layout/vList5"/>
    <dgm:cxn modelId="{29B36163-5F82-434B-9212-8D4784713CB9}" type="presOf" srcId="{7E5F8207-26CB-4519-B07E-63B17B4AA8DC}" destId="{DC7E0698-E188-4606-9EC1-D97037558EB3}" srcOrd="0" destOrd="0" presId="urn:microsoft.com/office/officeart/2005/8/layout/vList5"/>
    <dgm:cxn modelId="{B6B2C8D4-FBBA-401C-BD16-C7598A96B7BB}" type="presParOf" srcId="{5E6A6E15-C02F-42F1-BC38-7AF38413E99E}" destId="{E3F4CFFE-82A1-4CE9-B667-CBEB86A9A24A}" srcOrd="0" destOrd="0" presId="urn:microsoft.com/office/officeart/2005/8/layout/vList5"/>
    <dgm:cxn modelId="{839D427C-D165-4A07-8D67-2098117D3649}" type="presParOf" srcId="{E3F4CFFE-82A1-4CE9-B667-CBEB86A9A24A}" destId="{DDEC6938-8EFA-4C4A-9F81-5456C1BE5F59}" srcOrd="0" destOrd="0" presId="urn:microsoft.com/office/officeart/2005/8/layout/vList5"/>
    <dgm:cxn modelId="{B8311B23-3788-4E7F-B32C-698B805F2974}" type="presParOf" srcId="{5E6A6E15-C02F-42F1-BC38-7AF38413E99E}" destId="{4FDC0A78-5703-4725-AFDB-D28D0027A51A}" srcOrd="1" destOrd="0" presId="urn:microsoft.com/office/officeart/2005/8/layout/vList5"/>
    <dgm:cxn modelId="{EF8CC825-401B-4AFF-8159-30E5175F26E1}" type="presParOf" srcId="{5E6A6E15-C02F-42F1-BC38-7AF38413E99E}" destId="{F0C9C683-9CF4-4691-9D13-CB84E2E119BB}" srcOrd="2" destOrd="0" presId="urn:microsoft.com/office/officeart/2005/8/layout/vList5"/>
    <dgm:cxn modelId="{87F58E60-2ED4-472D-AAE2-3D04F77DA7AC}" type="presParOf" srcId="{F0C9C683-9CF4-4691-9D13-CB84E2E119BB}" destId="{DC7E0698-E188-4606-9EC1-D97037558EB3}" srcOrd="0" destOrd="0" presId="urn:microsoft.com/office/officeart/2005/8/layout/vList5"/>
    <dgm:cxn modelId="{8B8BB70C-62C1-408F-8C8B-70D522B74D2C}" type="presParOf" srcId="{5E6A6E15-C02F-42F1-BC38-7AF38413E99E}" destId="{84776A62-07AE-4382-8960-181DEB491EC8}" srcOrd="3" destOrd="0" presId="urn:microsoft.com/office/officeart/2005/8/layout/vList5"/>
    <dgm:cxn modelId="{1AF631F7-7A6A-4E36-8544-7C1F3D32EDBC}" type="presParOf" srcId="{5E6A6E15-C02F-42F1-BC38-7AF38413E99E}" destId="{D0558D3D-F0B3-44D7-BABD-1A589136F96F}" srcOrd="4" destOrd="0" presId="urn:microsoft.com/office/officeart/2005/8/layout/vList5"/>
    <dgm:cxn modelId="{D1A3DD6C-4767-47EA-A42C-8394DFE6AF80}" type="presParOf" srcId="{D0558D3D-F0B3-44D7-BABD-1A589136F96F}" destId="{9E35D061-F6DB-41A7-8E32-D12169F29F62}" srcOrd="0" destOrd="0" presId="urn:microsoft.com/office/officeart/2005/8/layout/vList5"/>
    <dgm:cxn modelId="{5D1EA947-1048-4468-8A70-04B174C3032E}" type="presParOf" srcId="{5E6A6E15-C02F-42F1-BC38-7AF38413E99E}" destId="{845F8AA2-8C6F-4763-AE95-0E8AE3BAF0F9}" srcOrd="5" destOrd="0" presId="urn:microsoft.com/office/officeart/2005/8/layout/vList5"/>
    <dgm:cxn modelId="{1E11900E-F57A-487B-BD8F-9B9E4D381E08}" type="presParOf" srcId="{5E6A6E15-C02F-42F1-BC38-7AF38413E99E}" destId="{2C968DF2-67E5-4465-8DE4-FB93D98F9781}" srcOrd="6" destOrd="0" presId="urn:microsoft.com/office/officeart/2005/8/layout/vList5"/>
    <dgm:cxn modelId="{4F3FA826-7BA0-45CF-B722-601372876AE4}" type="presParOf" srcId="{2C968DF2-67E5-4465-8DE4-FB93D98F9781}" destId="{F017AB24-CFE4-41EE-BE61-2C703DD5BB5E}" srcOrd="0" destOrd="0" presId="urn:microsoft.com/office/officeart/2005/8/layout/vList5"/>
    <dgm:cxn modelId="{EE3CA787-D9D3-406D-9753-AE058596E585}" type="presParOf" srcId="{5E6A6E15-C02F-42F1-BC38-7AF38413E99E}" destId="{F9E680E2-6C18-411E-81FE-311078A8AD0A}" srcOrd="7" destOrd="0" presId="urn:microsoft.com/office/officeart/2005/8/layout/vList5"/>
    <dgm:cxn modelId="{0625EA94-D919-460C-808D-22D0CF12BBBC}" type="presParOf" srcId="{5E6A6E15-C02F-42F1-BC38-7AF38413E99E}" destId="{BD36B79F-3F69-4447-A372-E7417D77032A}" srcOrd="8" destOrd="0" presId="urn:microsoft.com/office/officeart/2005/8/layout/vList5"/>
    <dgm:cxn modelId="{C5B0195F-5983-45A0-804A-DAFA00114779}" type="presParOf" srcId="{BD36B79F-3F69-4447-A372-E7417D77032A}" destId="{F49C9523-489B-4F60-B04A-F2C6CC1B8DDF}" srcOrd="0" destOrd="0" presId="urn:microsoft.com/office/officeart/2005/8/layout/vList5"/>
    <dgm:cxn modelId="{59128F17-26FF-4DCB-B31D-457FB33E36BC}" type="presParOf" srcId="{5E6A6E15-C02F-42F1-BC38-7AF38413E99E}" destId="{B2834561-DEDD-482C-96C4-FAD271F2F41E}" srcOrd="9" destOrd="0" presId="urn:microsoft.com/office/officeart/2005/8/layout/vList5"/>
    <dgm:cxn modelId="{C65F4936-9592-4449-B789-63D2A47D88C1}" type="presParOf" srcId="{5E6A6E15-C02F-42F1-BC38-7AF38413E99E}" destId="{6E8ACC70-38AD-4DEC-B022-01724847B204}" srcOrd="10" destOrd="0" presId="urn:microsoft.com/office/officeart/2005/8/layout/vList5"/>
    <dgm:cxn modelId="{39980FE6-A064-4A6F-A29B-AB5273FFD415}" type="presParOf" srcId="{6E8ACC70-38AD-4DEC-B022-01724847B204}" destId="{2D56ED61-6A04-4523-BCA9-93AF4D0B9FD9}" srcOrd="0" destOrd="0" presId="urn:microsoft.com/office/officeart/2005/8/layout/vList5"/>
    <dgm:cxn modelId="{36CC2B85-F479-48DC-BB0B-24AA77A1F5EA}" type="presParOf" srcId="{5E6A6E15-C02F-42F1-BC38-7AF38413E99E}" destId="{04752AE7-01E9-43E4-BB80-8AE52E4381CD}" srcOrd="11" destOrd="0" presId="urn:microsoft.com/office/officeart/2005/8/layout/vList5"/>
    <dgm:cxn modelId="{9B42FFDA-CDC2-4780-A601-F47D6D7C60A3}" type="presParOf" srcId="{5E6A6E15-C02F-42F1-BC38-7AF38413E99E}" destId="{98D07F1A-916A-47E2-800F-6B4E8D7A1E9E}" srcOrd="12" destOrd="0" presId="urn:microsoft.com/office/officeart/2005/8/layout/vList5"/>
    <dgm:cxn modelId="{0EB19F15-E91A-4627-978D-7FB1C000E0E7}" type="presParOf" srcId="{98D07F1A-916A-47E2-800F-6B4E8D7A1E9E}" destId="{53FAF897-4943-4EDB-8231-BA1218BF821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2064203-E2D4-4C48-9D0C-50A1EF0ED65F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E704DB-E452-47B3-8F3C-CC1A554D2654}">
      <dgm:prSet custT="1"/>
      <dgm:spPr/>
      <dgm:t>
        <a:bodyPr/>
        <a:lstStyle/>
        <a:p>
          <a:pPr rtl="0"/>
          <a:r>
            <a:rPr lang="uk-UA" sz="1600" dirty="0" smtClean="0"/>
            <a:t>  </a:t>
          </a:r>
          <a:r>
            <a:rPr lang="uk-UA" sz="2400" dirty="0" smtClean="0"/>
            <a:t> </a:t>
          </a:r>
          <a:r>
            <a:rPr lang="uk-UA" sz="2000" dirty="0" smtClean="0"/>
            <a:t>Використовую проблемні, творчі завдання;</a:t>
          </a:r>
          <a:endParaRPr lang="ru-RU" sz="2000" dirty="0"/>
        </a:p>
      </dgm:t>
    </dgm:pt>
    <dgm:pt modelId="{EA2ACD7D-CE01-40A2-AC79-40F0DCD41C8A}" type="parTrans" cxnId="{6E0A01EA-A6E1-4393-9F88-90E6FF64F2D4}">
      <dgm:prSet/>
      <dgm:spPr/>
      <dgm:t>
        <a:bodyPr/>
        <a:lstStyle/>
        <a:p>
          <a:endParaRPr lang="ru-RU"/>
        </a:p>
      </dgm:t>
    </dgm:pt>
    <dgm:pt modelId="{AEEE0A87-8E7A-4D82-8767-7FDB12A2F708}" type="sibTrans" cxnId="{6E0A01EA-A6E1-4393-9F88-90E6FF64F2D4}">
      <dgm:prSet/>
      <dgm:spPr/>
      <dgm:t>
        <a:bodyPr/>
        <a:lstStyle/>
        <a:p>
          <a:endParaRPr lang="ru-RU"/>
        </a:p>
      </dgm:t>
    </dgm:pt>
    <dgm:pt modelId="{3B998F57-AC3B-4196-9FF5-F71F85021D8D}">
      <dgm:prSet custT="1"/>
      <dgm:spPr/>
      <dgm:t>
        <a:bodyPr/>
        <a:lstStyle/>
        <a:p>
          <a:pPr rtl="0"/>
          <a:r>
            <a:rPr lang="uk-UA" sz="1600" dirty="0" smtClean="0"/>
            <a:t>    </a:t>
          </a:r>
          <a:r>
            <a:rPr lang="uk-UA" sz="1800" dirty="0" smtClean="0"/>
            <a:t>Застосовую завдання, що дозволяють учням самостійно вибирати тип, вид і форму матеріалу (словесну, графічну, умовно-символічну);</a:t>
          </a:r>
          <a:endParaRPr lang="ru-RU" sz="1800" dirty="0"/>
        </a:p>
      </dgm:t>
    </dgm:pt>
    <dgm:pt modelId="{1C83CEF6-8E2E-4F9D-9E9E-F1A45EDBC171}" type="parTrans" cxnId="{3C21AE87-0D4A-4230-B0FC-7C235B82A723}">
      <dgm:prSet/>
      <dgm:spPr/>
      <dgm:t>
        <a:bodyPr/>
        <a:lstStyle/>
        <a:p>
          <a:endParaRPr lang="ru-RU"/>
        </a:p>
      </dgm:t>
    </dgm:pt>
    <dgm:pt modelId="{34A5AE42-FA04-4F0E-A100-02601030FDAF}" type="sibTrans" cxnId="{3C21AE87-0D4A-4230-B0FC-7C235B82A723}">
      <dgm:prSet/>
      <dgm:spPr/>
      <dgm:t>
        <a:bodyPr/>
        <a:lstStyle/>
        <a:p>
          <a:endParaRPr lang="ru-RU"/>
        </a:p>
      </dgm:t>
    </dgm:pt>
    <dgm:pt modelId="{35E2AA41-FECF-4C3E-A40C-6D33BFDA0A4D}">
      <dgm:prSet custT="1"/>
      <dgm:spPr/>
      <dgm:t>
        <a:bodyPr/>
        <a:lstStyle/>
        <a:p>
          <a:pPr rtl="0"/>
          <a:r>
            <a:rPr lang="uk-UA" sz="1600" dirty="0" smtClean="0"/>
            <a:t> </a:t>
          </a:r>
          <a:r>
            <a:rPr lang="uk-UA" sz="2000" dirty="0" smtClean="0"/>
            <a:t> Створюю позитивний емоційний настрій на роботу всіх учнів в ході уроку;</a:t>
          </a:r>
          <a:endParaRPr lang="ru-RU" sz="2000" dirty="0"/>
        </a:p>
      </dgm:t>
    </dgm:pt>
    <dgm:pt modelId="{8896FFED-2928-4B8D-AA73-FE9E05EF0D92}" type="parTrans" cxnId="{C0E4913F-5080-4EEC-998B-495BC9831DE5}">
      <dgm:prSet/>
      <dgm:spPr/>
      <dgm:t>
        <a:bodyPr/>
        <a:lstStyle/>
        <a:p>
          <a:endParaRPr lang="ru-RU"/>
        </a:p>
      </dgm:t>
    </dgm:pt>
    <dgm:pt modelId="{B284F04C-3C20-4AB9-998C-0648DA9A3959}" type="sibTrans" cxnId="{C0E4913F-5080-4EEC-998B-495BC9831DE5}">
      <dgm:prSet/>
      <dgm:spPr/>
      <dgm:t>
        <a:bodyPr/>
        <a:lstStyle/>
        <a:p>
          <a:endParaRPr lang="ru-RU"/>
        </a:p>
      </dgm:t>
    </dgm:pt>
    <dgm:pt modelId="{A61CA603-F57C-4F51-BCA6-59565432B486}">
      <dgm:prSet custT="1"/>
      <dgm:spPr/>
      <dgm:t>
        <a:bodyPr/>
        <a:lstStyle/>
        <a:p>
          <a:pPr rtl="0"/>
          <a:r>
            <a:rPr lang="uk-UA" sz="1600" dirty="0" smtClean="0"/>
            <a:t> </a:t>
          </a:r>
          <a:r>
            <a:rPr lang="uk-UA" sz="1400" dirty="0" smtClean="0"/>
            <a:t> </a:t>
          </a:r>
          <a:r>
            <a:rPr lang="uk-UA" sz="1600" dirty="0" smtClean="0"/>
            <a:t>Обговорюю з учнями в кінці уроку не лише того, що дізналися, що засвоїли, але й того, що сподобалось, що не сподобалось і чому, щоб хотілося виконати ще раз, а що зробити по-іншому.</a:t>
          </a:r>
          <a:endParaRPr lang="ru-RU" sz="1600" dirty="0"/>
        </a:p>
      </dgm:t>
    </dgm:pt>
    <dgm:pt modelId="{06ED5BE5-F5CA-4BEF-A67C-EEF7599F2DE2}" type="parTrans" cxnId="{7586053F-C115-4865-B790-D23F622A02E3}">
      <dgm:prSet/>
      <dgm:spPr/>
      <dgm:t>
        <a:bodyPr/>
        <a:lstStyle/>
        <a:p>
          <a:endParaRPr lang="ru-RU"/>
        </a:p>
      </dgm:t>
    </dgm:pt>
    <dgm:pt modelId="{4E485B47-22E3-4DE3-8C0A-6CEC4A547A31}" type="sibTrans" cxnId="{7586053F-C115-4865-B790-D23F622A02E3}">
      <dgm:prSet/>
      <dgm:spPr/>
      <dgm:t>
        <a:bodyPr/>
        <a:lstStyle/>
        <a:p>
          <a:endParaRPr lang="ru-RU"/>
        </a:p>
      </dgm:t>
    </dgm:pt>
    <dgm:pt modelId="{319694AD-4504-4D8E-8A1E-B4EDE6E77447}" type="pres">
      <dgm:prSet presAssocID="{E2064203-E2D4-4C48-9D0C-50A1EF0ED6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AB9347-4A2B-4FB6-9426-1D1BDED61E39}" type="pres">
      <dgm:prSet presAssocID="{49E704DB-E452-47B3-8F3C-CC1A554D2654}" presName="node" presStyleLbl="node1" presStyleIdx="0" presStyleCnt="4" custScaleX="100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F990E-9304-4361-AA37-6E0108DE6929}" type="pres">
      <dgm:prSet presAssocID="{AEEE0A87-8E7A-4D82-8767-7FDB12A2F708}" presName="sibTrans" presStyleCnt="0"/>
      <dgm:spPr/>
    </dgm:pt>
    <dgm:pt modelId="{6D5E3DB0-010F-40BB-B053-2EAE850052FD}" type="pres">
      <dgm:prSet presAssocID="{3B998F57-AC3B-4196-9FF5-F71F85021D8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42268-E404-4B35-83C2-11FCE0960751}" type="pres">
      <dgm:prSet presAssocID="{34A5AE42-FA04-4F0E-A100-02601030FDAF}" presName="sibTrans" presStyleCnt="0"/>
      <dgm:spPr/>
    </dgm:pt>
    <dgm:pt modelId="{434363F1-1713-4B59-B907-7CF4229AF3E6}" type="pres">
      <dgm:prSet presAssocID="{35E2AA41-FECF-4C3E-A40C-6D33BFDA0A4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05BB75-CC25-4998-BDBA-E2C0F1843771}" type="pres">
      <dgm:prSet presAssocID="{B284F04C-3C20-4AB9-998C-0648DA9A3959}" presName="sibTrans" presStyleCnt="0"/>
      <dgm:spPr/>
    </dgm:pt>
    <dgm:pt modelId="{B627DC74-1391-4860-9310-FBDF55C94B22}" type="pres">
      <dgm:prSet presAssocID="{A61CA603-F57C-4F51-BCA6-59565432B48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25DA7B-5842-4B3B-A608-5F11B731A90E}" type="presOf" srcId="{35E2AA41-FECF-4C3E-A40C-6D33BFDA0A4D}" destId="{434363F1-1713-4B59-B907-7CF4229AF3E6}" srcOrd="0" destOrd="0" presId="urn:microsoft.com/office/officeart/2005/8/layout/hList6"/>
    <dgm:cxn modelId="{C0E4913F-5080-4EEC-998B-495BC9831DE5}" srcId="{E2064203-E2D4-4C48-9D0C-50A1EF0ED65F}" destId="{35E2AA41-FECF-4C3E-A40C-6D33BFDA0A4D}" srcOrd="2" destOrd="0" parTransId="{8896FFED-2928-4B8D-AA73-FE9E05EF0D92}" sibTransId="{B284F04C-3C20-4AB9-998C-0648DA9A3959}"/>
    <dgm:cxn modelId="{DEF8CB39-7A82-41A6-B8C0-BF3B45013597}" type="presOf" srcId="{3B998F57-AC3B-4196-9FF5-F71F85021D8D}" destId="{6D5E3DB0-010F-40BB-B053-2EAE850052FD}" srcOrd="0" destOrd="0" presId="urn:microsoft.com/office/officeart/2005/8/layout/hList6"/>
    <dgm:cxn modelId="{51EFAAE9-933D-4F92-97AE-72A7BDD329E8}" type="presOf" srcId="{E2064203-E2D4-4C48-9D0C-50A1EF0ED65F}" destId="{319694AD-4504-4D8E-8A1E-B4EDE6E77447}" srcOrd="0" destOrd="0" presId="urn:microsoft.com/office/officeart/2005/8/layout/hList6"/>
    <dgm:cxn modelId="{13F20AB8-8D01-42FF-ACAD-2EA9482699B7}" type="presOf" srcId="{A61CA603-F57C-4F51-BCA6-59565432B486}" destId="{B627DC74-1391-4860-9310-FBDF55C94B22}" srcOrd="0" destOrd="0" presId="urn:microsoft.com/office/officeart/2005/8/layout/hList6"/>
    <dgm:cxn modelId="{6E0A01EA-A6E1-4393-9F88-90E6FF64F2D4}" srcId="{E2064203-E2D4-4C48-9D0C-50A1EF0ED65F}" destId="{49E704DB-E452-47B3-8F3C-CC1A554D2654}" srcOrd="0" destOrd="0" parTransId="{EA2ACD7D-CE01-40A2-AC79-40F0DCD41C8A}" sibTransId="{AEEE0A87-8E7A-4D82-8767-7FDB12A2F708}"/>
    <dgm:cxn modelId="{A466626A-4B47-4194-8E7B-865F761C0650}" type="presOf" srcId="{49E704DB-E452-47B3-8F3C-CC1A554D2654}" destId="{FAAB9347-4A2B-4FB6-9426-1D1BDED61E39}" srcOrd="0" destOrd="0" presId="urn:microsoft.com/office/officeart/2005/8/layout/hList6"/>
    <dgm:cxn modelId="{7586053F-C115-4865-B790-D23F622A02E3}" srcId="{E2064203-E2D4-4C48-9D0C-50A1EF0ED65F}" destId="{A61CA603-F57C-4F51-BCA6-59565432B486}" srcOrd="3" destOrd="0" parTransId="{06ED5BE5-F5CA-4BEF-A67C-EEF7599F2DE2}" sibTransId="{4E485B47-22E3-4DE3-8C0A-6CEC4A547A31}"/>
    <dgm:cxn modelId="{3C21AE87-0D4A-4230-B0FC-7C235B82A723}" srcId="{E2064203-E2D4-4C48-9D0C-50A1EF0ED65F}" destId="{3B998F57-AC3B-4196-9FF5-F71F85021D8D}" srcOrd="1" destOrd="0" parTransId="{1C83CEF6-8E2E-4F9D-9E9E-F1A45EDBC171}" sibTransId="{34A5AE42-FA04-4F0E-A100-02601030FDAF}"/>
    <dgm:cxn modelId="{996C7E9E-4B3A-42CB-9A22-F7BA6A525B73}" type="presParOf" srcId="{319694AD-4504-4D8E-8A1E-B4EDE6E77447}" destId="{FAAB9347-4A2B-4FB6-9426-1D1BDED61E39}" srcOrd="0" destOrd="0" presId="urn:microsoft.com/office/officeart/2005/8/layout/hList6"/>
    <dgm:cxn modelId="{A53A816E-017C-43A8-B847-F6541920C3FE}" type="presParOf" srcId="{319694AD-4504-4D8E-8A1E-B4EDE6E77447}" destId="{71CF990E-9304-4361-AA37-6E0108DE6929}" srcOrd="1" destOrd="0" presId="urn:microsoft.com/office/officeart/2005/8/layout/hList6"/>
    <dgm:cxn modelId="{76D55DA9-B03A-4256-9E97-C56FB4BAE606}" type="presParOf" srcId="{319694AD-4504-4D8E-8A1E-B4EDE6E77447}" destId="{6D5E3DB0-010F-40BB-B053-2EAE850052FD}" srcOrd="2" destOrd="0" presId="urn:microsoft.com/office/officeart/2005/8/layout/hList6"/>
    <dgm:cxn modelId="{1583F142-5E05-464D-AD1D-338EE01CFD09}" type="presParOf" srcId="{319694AD-4504-4D8E-8A1E-B4EDE6E77447}" destId="{C4242268-E404-4B35-83C2-11FCE0960751}" srcOrd="3" destOrd="0" presId="urn:microsoft.com/office/officeart/2005/8/layout/hList6"/>
    <dgm:cxn modelId="{3D344A50-905F-4886-A6D8-64138AB75E32}" type="presParOf" srcId="{319694AD-4504-4D8E-8A1E-B4EDE6E77447}" destId="{434363F1-1713-4B59-B907-7CF4229AF3E6}" srcOrd="4" destOrd="0" presId="urn:microsoft.com/office/officeart/2005/8/layout/hList6"/>
    <dgm:cxn modelId="{3C956D7D-3F79-415F-A96B-308CAB2858E4}" type="presParOf" srcId="{319694AD-4504-4D8E-8A1E-B4EDE6E77447}" destId="{1605BB75-CC25-4998-BDBA-E2C0F1843771}" srcOrd="5" destOrd="0" presId="urn:microsoft.com/office/officeart/2005/8/layout/hList6"/>
    <dgm:cxn modelId="{0E3A160B-B5B5-4089-8DA3-A03E97AAF77B}" type="presParOf" srcId="{319694AD-4504-4D8E-8A1E-B4EDE6E77447}" destId="{B627DC74-1391-4860-9310-FBDF55C94B22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8A84B1-C0EB-43EB-9280-691E734CEBD8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759F39-558D-475D-AAA1-52CB8F641CE6}">
      <dgm:prSet phldrT="[Текст]" custT="1"/>
      <dgm:spPr/>
      <dgm:t>
        <a:bodyPr/>
        <a:lstStyle/>
        <a:p>
          <a:r>
            <a:rPr lang="uk-UA" sz="1600" dirty="0" smtClean="0">
              <a:latin typeface="Constantia" pitchFamily="18" charset="0"/>
            </a:rPr>
            <a:t>Має забезпечувати розвиток і саморозвиток  особистості учня , орієнтуючись  на виявлення його індивідуальних  особливостей  як суб'єкта пізнання  і предметної діяльності.</a:t>
          </a:r>
          <a:endParaRPr lang="ru-RU" sz="1600" dirty="0">
            <a:latin typeface="Constantia" pitchFamily="18" charset="0"/>
          </a:endParaRPr>
        </a:p>
      </dgm:t>
    </dgm:pt>
    <dgm:pt modelId="{AAFC9B9C-845B-4394-A38E-FBBE184056E6}" type="parTrans" cxnId="{33E47237-DFAF-4995-B247-C64A575B2B6A}">
      <dgm:prSet/>
      <dgm:spPr/>
      <dgm:t>
        <a:bodyPr/>
        <a:lstStyle/>
        <a:p>
          <a:endParaRPr lang="ru-RU"/>
        </a:p>
      </dgm:t>
    </dgm:pt>
    <dgm:pt modelId="{1F64AFD2-A202-4B53-A9AE-EA0CA5565BE1}" type="sibTrans" cxnId="{33E47237-DFAF-4995-B247-C64A575B2B6A}">
      <dgm:prSet/>
      <dgm:spPr/>
      <dgm:t>
        <a:bodyPr/>
        <a:lstStyle/>
        <a:p>
          <a:endParaRPr lang="ru-RU"/>
        </a:p>
      </dgm:t>
    </dgm:pt>
    <dgm:pt modelId="{0714A998-C595-4134-B7E0-2459C1C7D15B}">
      <dgm:prSet phldrT="[Текст]" custT="1"/>
      <dgm:spPr/>
      <dgm:t>
        <a:bodyPr/>
        <a:lstStyle/>
        <a:p>
          <a:r>
            <a:rPr lang="uk-UA" sz="1600" dirty="0" smtClean="0">
              <a:latin typeface="Constantia" pitchFamily="18" charset="0"/>
            </a:rPr>
            <a:t>Освітній процес надає кожному учневі можливість реалізувати себе  в  пізнанні, навчальній діяльності, поведінці, враховуючи його здібності, нахили, інтереси,ціннісні орієнтації та суб'єктивний досвід.</a:t>
          </a:r>
          <a:endParaRPr lang="ru-RU" sz="1600" dirty="0">
            <a:latin typeface="Constantia" pitchFamily="18" charset="0"/>
          </a:endParaRPr>
        </a:p>
      </dgm:t>
    </dgm:pt>
    <dgm:pt modelId="{4AAFA1AC-85E4-4BED-837F-1380854242A7}" type="parTrans" cxnId="{C21E0570-EEBE-464A-AF2A-CDAA8B1354D4}">
      <dgm:prSet/>
      <dgm:spPr/>
      <dgm:t>
        <a:bodyPr/>
        <a:lstStyle/>
        <a:p>
          <a:endParaRPr lang="ru-RU"/>
        </a:p>
      </dgm:t>
    </dgm:pt>
    <dgm:pt modelId="{0C76C166-3201-47B9-8444-7F882D8B628D}" type="sibTrans" cxnId="{C21E0570-EEBE-464A-AF2A-CDAA8B1354D4}">
      <dgm:prSet/>
      <dgm:spPr/>
      <dgm:t>
        <a:bodyPr/>
        <a:lstStyle/>
        <a:p>
          <a:endParaRPr lang="ru-RU"/>
        </a:p>
      </dgm:t>
    </dgm:pt>
    <dgm:pt modelId="{05312BE5-9599-47BC-BD6F-B439399AE3EA}">
      <dgm:prSet phldrT="[Текст]" custT="1"/>
      <dgm:spPr/>
      <dgm:t>
        <a:bodyPr/>
        <a:lstStyle/>
        <a:p>
          <a:r>
            <a:rPr lang="uk-UA" sz="1600" dirty="0" smtClean="0">
              <a:latin typeface="Constantia" pitchFamily="18" charset="0"/>
            </a:rPr>
            <a:t>Враховується не тільки рівень наявних знань , умінь, навичок, а й сформованість  певного інтелектуального потенціалу.</a:t>
          </a:r>
          <a:endParaRPr lang="ru-RU" sz="1600" dirty="0">
            <a:latin typeface="Constantia" pitchFamily="18" charset="0"/>
          </a:endParaRPr>
        </a:p>
      </dgm:t>
    </dgm:pt>
    <dgm:pt modelId="{1562769D-D37E-4658-884E-406302771098}" type="parTrans" cxnId="{C6A8691B-9636-44D0-A81B-091F7B9B0C17}">
      <dgm:prSet/>
      <dgm:spPr/>
      <dgm:t>
        <a:bodyPr/>
        <a:lstStyle/>
        <a:p>
          <a:endParaRPr lang="ru-RU"/>
        </a:p>
      </dgm:t>
    </dgm:pt>
    <dgm:pt modelId="{A4C0B6A8-C34B-4433-AB6C-27D4166B401F}" type="sibTrans" cxnId="{C6A8691B-9636-44D0-A81B-091F7B9B0C17}">
      <dgm:prSet/>
      <dgm:spPr/>
      <dgm:t>
        <a:bodyPr/>
        <a:lstStyle/>
        <a:p>
          <a:endParaRPr lang="ru-RU"/>
        </a:p>
      </dgm:t>
    </dgm:pt>
    <dgm:pt modelId="{3D54ADAD-C50A-47D6-83D2-B5BDE7041525}">
      <dgm:prSet phldrT="[Текст]" custT="1"/>
      <dgm:spPr/>
      <dgm:t>
        <a:bodyPr/>
        <a:lstStyle/>
        <a:p>
          <a:r>
            <a:rPr lang="uk-UA" sz="2600" dirty="0" smtClean="0"/>
            <a:t> </a:t>
          </a:r>
          <a:r>
            <a:rPr lang="uk-UA" sz="1600" dirty="0" smtClean="0">
              <a:latin typeface="Constantia" pitchFamily="18" charset="0"/>
            </a:rPr>
            <a:t>Освіченість  як сукупність знань, умінь, індивідуальних здібностей є основним засобом  становлення духовних та інтелектуальних якостей учня, що стає основною метою сучасною освіти. </a:t>
          </a:r>
          <a:endParaRPr lang="ru-RU" sz="1400" dirty="0">
            <a:latin typeface="Constantia" pitchFamily="18" charset="0"/>
          </a:endParaRPr>
        </a:p>
      </dgm:t>
    </dgm:pt>
    <dgm:pt modelId="{27BA16D7-E5AB-4E24-A22D-A2C31C034466}" type="parTrans" cxnId="{702ED08D-D9B4-4B01-9EFB-D3309C2D0844}">
      <dgm:prSet/>
      <dgm:spPr/>
      <dgm:t>
        <a:bodyPr/>
        <a:lstStyle/>
        <a:p>
          <a:endParaRPr lang="ru-RU"/>
        </a:p>
      </dgm:t>
    </dgm:pt>
    <dgm:pt modelId="{9A96AEFB-8B56-48EF-8D61-8672409C5372}" type="sibTrans" cxnId="{702ED08D-D9B4-4B01-9EFB-D3309C2D0844}">
      <dgm:prSet/>
      <dgm:spPr/>
      <dgm:t>
        <a:bodyPr/>
        <a:lstStyle/>
        <a:p>
          <a:endParaRPr lang="ru-RU"/>
        </a:p>
      </dgm:t>
    </dgm:pt>
    <dgm:pt modelId="{D10506DB-849A-4A6A-A5CA-9941ACA51E6D}">
      <dgm:prSet phldrT="[Текст]" custT="1"/>
      <dgm:spPr/>
      <dgm:t>
        <a:bodyPr/>
        <a:lstStyle/>
        <a:p>
          <a:r>
            <a:rPr lang="uk-UA" sz="1600" dirty="0" smtClean="0">
              <a:latin typeface="Constantia" pitchFamily="18" charset="0"/>
            </a:rPr>
            <a:t>Зміст , засоби і методи освітньої діяльності добираються так, щоб учень міг виявити вибірковість до предметного матеріалу, його виду і форми. </a:t>
          </a:r>
          <a:endParaRPr lang="ru-RU" sz="1600" dirty="0">
            <a:latin typeface="Constantia" pitchFamily="18" charset="0"/>
          </a:endParaRPr>
        </a:p>
      </dgm:t>
    </dgm:pt>
    <dgm:pt modelId="{5C3B4ECB-4936-4305-A2C4-EB34DF2565D3}" type="sibTrans" cxnId="{9658C9AA-8D15-48F7-8FAE-8C51ED0A46F6}">
      <dgm:prSet/>
      <dgm:spPr/>
      <dgm:t>
        <a:bodyPr/>
        <a:lstStyle/>
        <a:p>
          <a:endParaRPr lang="ru-RU"/>
        </a:p>
      </dgm:t>
    </dgm:pt>
    <dgm:pt modelId="{4258E885-6539-470D-94AB-B994AC82AA88}" type="parTrans" cxnId="{9658C9AA-8D15-48F7-8FAE-8C51ED0A46F6}">
      <dgm:prSet/>
      <dgm:spPr/>
      <dgm:t>
        <a:bodyPr/>
        <a:lstStyle/>
        <a:p>
          <a:endParaRPr lang="ru-RU"/>
        </a:p>
      </dgm:t>
    </dgm:pt>
    <dgm:pt modelId="{3A6974D3-28FD-4D26-90E8-CBE3A49DB891}" type="pres">
      <dgm:prSet presAssocID="{888A84B1-C0EB-43EB-9280-691E734CEB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01F334-A223-4E95-9F79-592AD365B9AD}" type="pres">
      <dgm:prSet presAssocID="{8B759F39-558D-475D-AAA1-52CB8F641CE6}" presName="parentText" presStyleLbl="node1" presStyleIdx="0" presStyleCnt="5" custLinFactNeighborY="-142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7A7A47-435D-480D-94E7-9DB343D36AD7}" type="pres">
      <dgm:prSet presAssocID="{1F64AFD2-A202-4B53-A9AE-EA0CA5565BE1}" presName="spacer" presStyleCnt="0"/>
      <dgm:spPr/>
      <dgm:t>
        <a:bodyPr/>
        <a:lstStyle/>
        <a:p>
          <a:endParaRPr lang="ru-RU"/>
        </a:p>
      </dgm:t>
    </dgm:pt>
    <dgm:pt modelId="{81DEB0D7-86B3-4B72-A055-BC70D3BB21AA}" type="pres">
      <dgm:prSet presAssocID="{0714A998-C595-4134-B7E0-2459C1C7D15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39F115-D16E-4663-8593-A1DBB7AD80E4}" type="pres">
      <dgm:prSet presAssocID="{0C76C166-3201-47B9-8444-7F882D8B628D}" presName="spacer" presStyleCnt="0"/>
      <dgm:spPr/>
      <dgm:t>
        <a:bodyPr/>
        <a:lstStyle/>
        <a:p>
          <a:endParaRPr lang="ru-RU"/>
        </a:p>
      </dgm:t>
    </dgm:pt>
    <dgm:pt modelId="{6D3F45DD-8B3B-409C-9F4B-2FE1A0F83B8B}" type="pres">
      <dgm:prSet presAssocID="{D10506DB-849A-4A6A-A5CA-9941ACA51E6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5F25BA-C46D-4E8F-918F-52E97298DEDE}" type="pres">
      <dgm:prSet presAssocID="{5C3B4ECB-4936-4305-A2C4-EB34DF2565D3}" presName="spacer" presStyleCnt="0"/>
      <dgm:spPr/>
      <dgm:t>
        <a:bodyPr/>
        <a:lstStyle/>
        <a:p>
          <a:endParaRPr lang="ru-RU"/>
        </a:p>
      </dgm:t>
    </dgm:pt>
    <dgm:pt modelId="{BA93D24C-E5C6-4EA7-A09A-D6F971650B9E}" type="pres">
      <dgm:prSet presAssocID="{05312BE5-9599-47BC-BD6F-B439399AE3E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21930-3771-4B38-A85B-3A431A130D41}" type="pres">
      <dgm:prSet presAssocID="{A4C0B6A8-C34B-4433-AB6C-27D4166B401F}" presName="spacer" presStyleCnt="0"/>
      <dgm:spPr/>
      <dgm:t>
        <a:bodyPr/>
        <a:lstStyle/>
        <a:p>
          <a:endParaRPr lang="ru-RU"/>
        </a:p>
      </dgm:t>
    </dgm:pt>
    <dgm:pt modelId="{4CFB5515-C28D-42FB-BE00-A32DED0F7B3F}" type="pres">
      <dgm:prSet presAssocID="{3D54ADAD-C50A-47D6-83D2-B5BDE704152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A8691B-9636-44D0-A81B-091F7B9B0C17}" srcId="{888A84B1-C0EB-43EB-9280-691E734CEBD8}" destId="{05312BE5-9599-47BC-BD6F-B439399AE3EA}" srcOrd="3" destOrd="0" parTransId="{1562769D-D37E-4658-884E-406302771098}" sibTransId="{A4C0B6A8-C34B-4433-AB6C-27D4166B401F}"/>
    <dgm:cxn modelId="{24A25CA9-66A5-4202-8431-A56049742E66}" type="presOf" srcId="{888A84B1-C0EB-43EB-9280-691E734CEBD8}" destId="{3A6974D3-28FD-4D26-90E8-CBE3A49DB891}" srcOrd="0" destOrd="0" presId="urn:microsoft.com/office/officeart/2005/8/layout/vList2"/>
    <dgm:cxn modelId="{80D0B55B-8A2A-4E90-8326-64D0E5084B3F}" type="presOf" srcId="{D10506DB-849A-4A6A-A5CA-9941ACA51E6D}" destId="{6D3F45DD-8B3B-409C-9F4B-2FE1A0F83B8B}" srcOrd="0" destOrd="0" presId="urn:microsoft.com/office/officeart/2005/8/layout/vList2"/>
    <dgm:cxn modelId="{9658C9AA-8D15-48F7-8FAE-8C51ED0A46F6}" srcId="{888A84B1-C0EB-43EB-9280-691E734CEBD8}" destId="{D10506DB-849A-4A6A-A5CA-9941ACA51E6D}" srcOrd="2" destOrd="0" parTransId="{4258E885-6539-470D-94AB-B994AC82AA88}" sibTransId="{5C3B4ECB-4936-4305-A2C4-EB34DF2565D3}"/>
    <dgm:cxn modelId="{D84CBE36-5FD7-4399-833F-87D14B48F1EA}" type="presOf" srcId="{0714A998-C595-4134-B7E0-2459C1C7D15B}" destId="{81DEB0D7-86B3-4B72-A055-BC70D3BB21AA}" srcOrd="0" destOrd="0" presId="urn:microsoft.com/office/officeart/2005/8/layout/vList2"/>
    <dgm:cxn modelId="{C21E0570-EEBE-464A-AF2A-CDAA8B1354D4}" srcId="{888A84B1-C0EB-43EB-9280-691E734CEBD8}" destId="{0714A998-C595-4134-B7E0-2459C1C7D15B}" srcOrd="1" destOrd="0" parTransId="{4AAFA1AC-85E4-4BED-837F-1380854242A7}" sibTransId="{0C76C166-3201-47B9-8444-7F882D8B628D}"/>
    <dgm:cxn modelId="{3541B09F-DAD2-4C5E-800F-F3741DDFC84C}" type="presOf" srcId="{8B759F39-558D-475D-AAA1-52CB8F641CE6}" destId="{5901F334-A223-4E95-9F79-592AD365B9AD}" srcOrd="0" destOrd="0" presId="urn:microsoft.com/office/officeart/2005/8/layout/vList2"/>
    <dgm:cxn modelId="{FE1A2446-A8F1-44A4-BE5A-DA8ABD927D97}" type="presOf" srcId="{3D54ADAD-C50A-47D6-83D2-B5BDE7041525}" destId="{4CFB5515-C28D-42FB-BE00-A32DED0F7B3F}" srcOrd="0" destOrd="0" presId="urn:microsoft.com/office/officeart/2005/8/layout/vList2"/>
    <dgm:cxn modelId="{04FD319E-2553-4E8B-AD6B-A68588EF9DC6}" type="presOf" srcId="{05312BE5-9599-47BC-BD6F-B439399AE3EA}" destId="{BA93D24C-E5C6-4EA7-A09A-D6F971650B9E}" srcOrd="0" destOrd="0" presId="urn:microsoft.com/office/officeart/2005/8/layout/vList2"/>
    <dgm:cxn modelId="{702ED08D-D9B4-4B01-9EFB-D3309C2D0844}" srcId="{888A84B1-C0EB-43EB-9280-691E734CEBD8}" destId="{3D54ADAD-C50A-47D6-83D2-B5BDE7041525}" srcOrd="4" destOrd="0" parTransId="{27BA16D7-E5AB-4E24-A22D-A2C31C034466}" sibTransId="{9A96AEFB-8B56-48EF-8D61-8672409C5372}"/>
    <dgm:cxn modelId="{33E47237-DFAF-4995-B247-C64A575B2B6A}" srcId="{888A84B1-C0EB-43EB-9280-691E734CEBD8}" destId="{8B759F39-558D-475D-AAA1-52CB8F641CE6}" srcOrd="0" destOrd="0" parTransId="{AAFC9B9C-845B-4394-A38E-FBBE184056E6}" sibTransId="{1F64AFD2-A202-4B53-A9AE-EA0CA5565BE1}"/>
    <dgm:cxn modelId="{8D2528EC-1CB9-4BDE-B247-838CA70BCB60}" type="presParOf" srcId="{3A6974D3-28FD-4D26-90E8-CBE3A49DB891}" destId="{5901F334-A223-4E95-9F79-592AD365B9AD}" srcOrd="0" destOrd="0" presId="urn:microsoft.com/office/officeart/2005/8/layout/vList2"/>
    <dgm:cxn modelId="{7DFCB2AE-2775-4215-BC1A-531D6430FAE0}" type="presParOf" srcId="{3A6974D3-28FD-4D26-90E8-CBE3A49DB891}" destId="{D87A7A47-435D-480D-94E7-9DB343D36AD7}" srcOrd="1" destOrd="0" presId="urn:microsoft.com/office/officeart/2005/8/layout/vList2"/>
    <dgm:cxn modelId="{CFA3C6DD-A7F1-46ED-BC08-03F2596C785F}" type="presParOf" srcId="{3A6974D3-28FD-4D26-90E8-CBE3A49DB891}" destId="{81DEB0D7-86B3-4B72-A055-BC70D3BB21AA}" srcOrd="2" destOrd="0" presId="urn:microsoft.com/office/officeart/2005/8/layout/vList2"/>
    <dgm:cxn modelId="{00574CE9-250B-4E95-B560-972F15930066}" type="presParOf" srcId="{3A6974D3-28FD-4D26-90E8-CBE3A49DB891}" destId="{7F39F115-D16E-4663-8593-A1DBB7AD80E4}" srcOrd="3" destOrd="0" presId="urn:microsoft.com/office/officeart/2005/8/layout/vList2"/>
    <dgm:cxn modelId="{DACB3725-F231-4667-A59F-15724A0A971E}" type="presParOf" srcId="{3A6974D3-28FD-4D26-90E8-CBE3A49DB891}" destId="{6D3F45DD-8B3B-409C-9F4B-2FE1A0F83B8B}" srcOrd="4" destOrd="0" presId="urn:microsoft.com/office/officeart/2005/8/layout/vList2"/>
    <dgm:cxn modelId="{B2D84BD3-2517-4362-95DD-46FFD7EDBEF8}" type="presParOf" srcId="{3A6974D3-28FD-4D26-90E8-CBE3A49DB891}" destId="{175F25BA-C46D-4E8F-918F-52E97298DEDE}" srcOrd="5" destOrd="0" presId="urn:microsoft.com/office/officeart/2005/8/layout/vList2"/>
    <dgm:cxn modelId="{0029BBAF-690C-4576-924C-DA0D649B4DD7}" type="presParOf" srcId="{3A6974D3-28FD-4D26-90E8-CBE3A49DB891}" destId="{BA93D24C-E5C6-4EA7-A09A-D6F971650B9E}" srcOrd="6" destOrd="0" presId="urn:microsoft.com/office/officeart/2005/8/layout/vList2"/>
    <dgm:cxn modelId="{13692657-4961-44B6-B83F-FF870755AA21}" type="presParOf" srcId="{3A6974D3-28FD-4D26-90E8-CBE3A49DB891}" destId="{AB821930-3771-4B38-A85B-3A431A130D41}" srcOrd="7" destOrd="0" presId="urn:microsoft.com/office/officeart/2005/8/layout/vList2"/>
    <dgm:cxn modelId="{30518C01-843C-42C4-BE67-A196684CD646}" type="presParOf" srcId="{3A6974D3-28FD-4D26-90E8-CBE3A49DB891}" destId="{4CFB5515-C28D-42FB-BE00-A32DED0F7B3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7E35AE-2338-4E8B-873F-E5240A47B7CD}" type="doc">
      <dgm:prSet loTypeId="urn:microsoft.com/office/officeart/2005/8/layout/hList6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F837B9-F124-4214-A4C1-0FB507702F21}">
      <dgm:prSet phldrT="[Текст]" custT="1"/>
      <dgm:spPr/>
      <dgm:t>
        <a:bodyPr/>
        <a:lstStyle/>
        <a:p>
          <a:r>
            <a:rPr lang="uk-UA" sz="1800" dirty="0" smtClean="0">
              <a:latin typeface="Constantia" pitchFamily="18" charset="0"/>
            </a:rPr>
            <a:t>Цілі особистісно орієнтованого навчання: розвиток пізнавальних здібностей учня, максимальне розкриття індивідуальних здібностей учня</a:t>
          </a:r>
          <a:endParaRPr lang="ru-RU" sz="1800" dirty="0">
            <a:latin typeface="Constantia" pitchFamily="18" charset="0"/>
          </a:endParaRPr>
        </a:p>
      </dgm:t>
    </dgm:pt>
    <dgm:pt modelId="{F43AB692-2E98-406F-ACB4-BD28BB8DB479}" type="parTrans" cxnId="{CD336A91-58CC-4A92-BF87-E271C64FCCCC}">
      <dgm:prSet/>
      <dgm:spPr/>
      <dgm:t>
        <a:bodyPr/>
        <a:lstStyle/>
        <a:p>
          <a:endParaRPr lang="ru-RU"/>
        </a:p>
      </dgm:t>
    </dgm:pt>
    <dgm:pt modelId="{E33210D2-E434-4365-AE25-2B298A228ECD}" type="sibTrans" cxnId="{CD336A91-58CC-4A92-BF87-E271C64FCCCC}">
      <dgm:prSet/>
      <dgm:spPr/>
      <dgm:t>
        <a:bodyPr/>
        <a:lstStyle/>
        <a:p>
          <a:endParaRPr lang="ru-RU"/>
        </a:p>
      </dgm:t>
    </dgm:pt>
    <dgm:pt modelId="{C1D1C232-EB86-4802-BD1E-72035BD4060F}">
      <dgm:prSet phldrT="[Текст]" custT="1"/>
      <dgm:spPr/>
      <dgm:t>
        <a:bodyPr/>
        <a:lstStyle/>
        <a:p>
          <a:r>
            <a:rPr lang="uk-UA" sz="1800" dirty="0" smtClean="0">
              <a:latin typeface="Constantia" pitchFamily="18" charset="0"/>
            </a:rPr>
            <a:t>Перевага надається навчанню як процесу</a:t>
          </a:r>
          <a:endParaRPr lang="ru-RU" sz="1800" dirty="0">
            <a:latin typeface="Constantia" pitchFamily="18" charset="0"/>
          </a:endParaRPr>
        </a:p>
      </dgm:t>
    </dgm:pt>
    <dgm:pt modelId="{A7FEF347-2985-41A0-9F1F-A485E0FC9E82}" type="parTrans" cxnId="{AD313E30-0459-4E14-B78F-39F2C7300371}">
      <dgm:prSet/>
      <dgm:spPr/>
      <dgm:t>
        <a:bodyPr/>
        <a:lstStyle/>
        <a:p>
          <a:endParaRPr lang="ru-RU"/>
        </a:p>
      </dgm:t>
    </dgm:pt>
    <dgm:pt modelId="{AE8C530B-537F-4449-959A-8AEE8E73B977}" type="sibTrans" cxnId="{AD313E30-0459-4E14-B78F-39F2C7300371}">
      <dgm:prSet/>
      <dgm:spPr/>
      <dgm:t>
        <a:bodyPr/>
        <a:lstStyle/>
        <a:p>
          <a:endParaRPr lang="ru-RU"/>
        </a:p>
      </dgm:t>
    </dgm:pt>
    <dgm:pt modelId="{9653C4A7-FBC3-4562-B1FD-A88237A81B0E}">
      <dgm:prSet phldrT="[Текст]" custT="1"/>
      <dgm:spPr/>
      <dgm:t>
        <a:bodyPr/>
        <a:lstStyle/>
        <a:p>
          <a:r>
            <a:rPr lang="uk-UA" sz="1800" dirty="0" smtClean="0">
              <a:latin typeface="Constantia" pitchFamily="18" charset="0"/>
            </a:rPr>
            <a:t>Навчання – суто індивідуальна діяльність кожного учня </a:t>
          </a:r>
          <a:endParaRPr lang="ru-RU" sz="1800" dirty="0">
            <a:latin typeface="Constantia" pitchFamily="18" charset="0"/>
          </a:endParaRPr>
        </a:p>
      </dgm:t>
    </dgm:pt>
    <dgm:pt modelId="{5EBCD254-C5EC-46AD-A4DC-525B55BE9691}" type="parTrans" cxnId="{5741823A-84A7-4CD4-A60B-974E30BE7A93}">
      <dgm:prSet/>
      <dgm:spPr/>
      <dgm:t>
        <a:bodyPr/>
        <a:lstStyle/>
        <a:p>
          <a:endParaRPr lang="ru-RU"/>
        </a:p>
      </dgm:t>
    </dgm:pt>
    <dgm:pt modelId="{2F2927A5-938F-4EA3-8FF8-A72D9A45F585}" type="sibTrans" cxnId="{5741823A-84A7-4CD4-A60B-974E30BE7A93}">
      <dgm:prSet/>
      <dgm:spPr/>
      <dgm:t>
        <a:bodyPr/>
        <a:lstStyle/>
        <a:p>
          <a:endParaRPr lang="ru-RU"/>
        </a:p>
      </dgm:t>
    </dgm:pt>
    <dgm:pt modelId="{86FC36AE-257F-4F11-BB38-8F489A8F10F4}">
      <dgm:prSet phldrT="[Текст]" custT="1"/>
      <dgm:spPr/>
      <dgm:t>
        <a:bodyPr/>
        <a:lstStyle/>
        <a:p>
          <a:r>
            <a:rPr lang="uk-UA" sz="1800" dirty="0" smtClean="0">
              <a:latin typeface="Constantia" pitchFamily="18" charset="0"/>
            </a:rPr>
            <a:t>Під час конструювання і реалізації навчального процесу, особлива увага надається виявленню суб'єктивного досвіду  учня</a:t>
          </a:r>
          <a:endParaRPr lang="ru-RU" sz="1800" dirty="0">
            <a:latin typeface="Constantia" pitchFamily="18" charset="0"/>
          </a:endParaRPr>
        </a:p>
      </dgm:t>
    </dgm:pt>
    <dgm:pt modelId="{F709C1E2-6009-47F9-B45F-88DAF782EE95}" type="parTrans" cxnId="{E401AEB2-ED5D-488A-9F38-B0BC2BD6E703}">
      <dgm:prSet/>
      <dgm:spPr/>
      <dgm:t>
        <a:bodyPr/>
        <a:lstStyle/>
        <a:p>
          <a:endParaRPr lang="ru-RU"/>
        </a:p>
      </dgm:t>
    </dgm:pt>
    <dgm:pt modelId="{346953DD-F1FC-43B3-8092-2CEC1C81BAC8}" type="sibTrans" cxnId="{E401AEB2-ED5D-488A-9F38-B0BC2BD6E703}">
      <dgm:prSet/>
      <dgm:spPr/>
      <dgm:t>
        <a:bodyPr/>
        <a:lstStyle/>
        <a:p>
          <a:endParaRPr lang="ru-RU"/>
        </a:p>
      </dgm:t>
    </dgm:pt>
    <dgm:pt modelId="{9DEF6341-EB2F-4708-A8BE-12DD575B99FE}" type="pres">
      <dgm:prSet presAssocID="{E67E35AE-2338-4E8B-873F-E5240A47B7C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0D17A5-E72B-47BE-AB2F-E9971CD3E1A0}" type="pres">
      <dgm:prSet presAssocID="{3DF837B9-F124-4214-A4C1-0FB507702F2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6220D-60EF-41CE-B5C2-ADC0A92E7EB2}" type="pres">
      <dgm:prSet presAssocID="{E33210D2-E434-4365-AE25-2B298A228ECD}" presName="sibTrans" presStyleCnt="0"/>
      <dgm:spPr/>
    </dgm:pt>
    <dgm:pt modelId="{8618805F-8BD3-4771-901C-A692B858D225}" type="pres">
      <dgm:prSet presAssocID="{C1D1C232-EB86-4802-BD1E-72035BD4060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15AC4-CF54-4B5A-ADB0-A326BE0327BC}" type="pres">
      <dgm:prSet presAssocID="{AE8C530B-537F-4449-959A-8AEE8E73B977}" presName="sibTrans" presStyleCnt="0"/>
      <dgm:spPr/>
    </dgm:pt>
    <dgm:pt modelId="{C89C4710-9777-42BF-B75A-12C7473E007E}" type="pres">
      <dgm:prSet presAssocID="{9653C4A7-FBC3-4562-B1FD-A88237A81B0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B568F2-4847-4FAB-862C-A83AF045D479}" type="pres">
      <dgm:prSet presAssocID="{2F2927A5-938F-4EA3-8FF8-A72D9A45F585}" presName="sibTrans" presStyleCnt="0"/>
      <dgm:spPr/>
    </dgm:pt>
    <dgm:pt modelId="{1C217C00-5CAA-44DC-917E-2EDD4E454AC1}" type="pres">
      <dgm:prSet presAssocID="{86FC36AE-257F-4F11-BB38-8F489A8F10F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336A91-58CC-4A92-BF87-E271C64FCCCC}" srcId="{E67E35AE-2338-4E8B-873F-E5240A47B7CD}" destId="{3DF837B9-F124-4214-A4C1-0FB507702F21}" srcOrd="0" destOrd="0" parTransId="{F43AB692-2E98-406F-ACB4-BD28BB8DB479}" sibTransId="{E33210D2-E434-4365-AE25-2B298A228ECD}"/>
    <dgm:cxn modelId="{6A5EE394-C657-4F1E-B138-5A32FBF30120}" type="presOf" srcId="{C1D1C232-EB86-4802-BD1E-72035BD4060F}" destId="{8618805F-8BD3-4771-901C-A692B858D225}" srcOrd="0" destOrd="0" presId="urn:microsoft.com/office/officeart/2005/8/layout/hList6"/>
    <dgm:cxn modelId="{E401AEB2-ED5D-488A-9F38-B0BC2BD6E703}" srcId="{E67E35AE-2338-4E8B-873F-E5240A47B7CD}" destId="{86FC36AE-257F-4F11-BB38-8F489A8F10F4}" srcOrd="3" destOrd="0" parTransId="{F709C1E2-6009-47F9-B45F-88DAF782EE95}" sibTransId="{346953DD-F1FC-43B3-8092-2CEC1C81BAC8}"/>
    <dgm:cxn modelId="{AD313E30-0459-4E14-B78F-39F2C7300371}" srcId="{E67E35AE-2338-4E8B-873F-E5240A47B7CD}" destId="{C1D1C232-EB86-4802-BD1E-72035BD4060F}" srcOrd="1" destOrd="0" parTransId="{A7FEF347-2985-41A0-9F1F-A485E0FC9E82}" sibTransId="{AE8C530B-537F-4449-959A-8AEE8E73B977}"/>
    <dgm:cxn modelId="{370F7829-D8CB-4C0E-A80E-B90A9A12E37C}" type="presOf" srcId="{9653C4A7-FBC3-4562-B1FD-A88237A81B0E}" destId="{C89C4710-9777-42BF-B75A-12C7473E007E}" srcOrd="0" destOrd="0" presId="urn:microsoft.com/office/officeart/2005/8/layout/hList6"/>
    <dgm:cxn modelId="{5741823A-84A7-4CD4-A60B-974E30BE7A93}" srcId="{E67E35AE-2338-4E8B-873F-E5240A47B7CD}" destId="{9653C4A7-FBC3-4562-B1FD-A88237A81B0E}" srcOrd="2" destOrd="0" parTransId="{5EBCD254-C5EC-46AD-A4DC-525B55BE9691}" sibTransId="{2F2927A5-938F-4EA3-8FF8-A72D9A45F585}"/>
    <dgm:cxn modelId="{92E42BCA-B997-4063-8CC3-6A4E8B00AC3E}" type="presOf" srcId="{E67E35AE-2338-4E8B-873F-E5240A47B7CD}" destId="{9DEF6341-EB2F-4708-A8BE-12DD575B99FE}" srcOrd="0" destOrd="0" presId="urn:microsoft.com/office/officeart/2005/8/layout/hList6"/>
    <dgm:cxn modelId="{ABEA1B55-8DCC-4199-A015-B45947491808}" type="presOf" srcId="{3DF837B9-F124-4214-A4C1-0FB507702F21}" destId="{810D17A5-E72B-47BE-AB2F-E9971CD3E1A0}" srcOrd="0" destOrd="0" presId="urn:microsoft.com/office/officeart/2005/8/layout/hList6"/>
    <dgm:cxn modelId="{DF0F28B2-9F02-444C-A130-591299B78DF7}" type="presOf" srcId="{86FC36AE-257F-4F11-BB38-8F489A8F10F4}" destId="{1C217C00-5CAA-44DC-917E-2EDD4E454AC1}" srcOrd="0" destOrd="0" presId="urn:microsoft.com/office/officeart/2005/8/layout/hList6"/>
    <dgm:cxn modelId="{F1959B5A-3E5E-4247-9BA1-E004DD315106}" type="presParOf" srcId="{9DEF6341-EB2F-4708-A8BE-12DD575B99FE}" destId="{810D17A5-E72B-47BE-AB2F-E9971CD3E1A0}" srcOrd="0" destOrd="0" presId="urn:microsoft.com/office/officeart/2005/8/layout/hList6"/>
    <dgm:cxn modelId="{F54A35A2-45C3-4FDE-B76B-068B036DBCF0}" type="presParOf" srcId="{9DEF6341-EB2F-4708-A8BE-12DD575B99FE}" destId="{41B6220D-60EF-41CE-B5C2-ADC0A92E7EB2}" srcOrd="1" destOrd="0" presId="urn:microsoft.com/office/officeart/2005/8/layout/hList6"/>
    <dgm:cxn modelId="{EC445B93-0050-4D07-A185-9C4AF9CF2B8A}" type="presParOf" srcId="{9DEF6341-EB2F-4708-A8BE-12DD575B99FE}" destId="{8618805F-8BD3-4771-901C-A692B858D225}" srcOrd="2" destOrd="0" presId="urn:microsoft.com/office/officeart/2005/8/layout/hList6"/>
    <dgm:cxn modelId="{7AD45F18-DC70-4087-9B1A-05B1DF60FDD7}" type="presParOf" srcId="{9DEF6341-EB2F-4708-A8BE-12DD575B99FE}" destId="{D5015AC4-CF54-4B5A-ADB0-A326BE0327BC}" srcOrd="3" destOrd="0" presId="urn:microsoft.com/office/officeart/2005/8/layout/hList6"/>
    <dgm:cxn modelId="{BA8062C3-85D1-4D60-B771-7BD9CE714429}" type="presParOf" srcId="{9DEF6341-EB2F-4708-A8BE-12DD575B99FE}" destId="{C89C4710-9777-42BF-B75A-12C7473E007E}" srcOrd="4" destOrd="0" presId="urn:microsoft.com/office/officeart/2005/8/layout/hList6"/>
    <dgm:cxn modelId="{E9BBD198-211A-4E69-9B7A-CF550829C84C}" type="presParOf" srcId="{9DEF6341-EB2F-4708-A8BE-12DD575B99FE}" destId="{BAB568F2-4847-4FAB-862C-A83AF045D479}" srcOrd="5" destOrd="0" presId="urn:microsoft.com/office/officeart/2005/8/layout/hList6"/>
    <dgm:cxn modelId="{BE18FA6F-6EDD-47B8-80EE-1FAE798B45A1}" type="presParOf" srcId="{9DEF6341-EB2F-4708-A8BE-12DD575B99FE}" destId="{1C217C00-5CAA-44DC-917E-2EDD4E454AC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EBF1DF-E0A5-40C7-86F8-DA0248DCA862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E274ED-B578-4B64-971F-B43B9ED64BBA}">
      <dgm:prSet phldrT="[Текст]" custT="1"/>
      <dgm:spPr/>
      <dgm:t>
        <a:bodyPr/>
        <a:lstStyle/>
        <a:p>
          <a:r>
            <a:rPr lang="uk-UA" sz="1800" dirty="0" smtClean="0">
              <a:latin typeface="Constantia" pitchFamily="18" charset="0"/>
            </a:rPr>
            <a:t>Навчальний матеріал має виявляти суб'єктивний досвід учня</a:t>
          </a:r>
          <a:endParaRPr lang="ru-RU" sz="1800" dirty="0">
            <a:latin typeface="Constantia" pitchFamily="18" charset="0"/>
          </a:endParaRPr>
        </a:p>
      </dgm:t>
    </dgm:pt>
    <dgm:pt modelId="{91CDF1BA-ECE0-4BE4-88E5-668B94776F71}" type="parTrans" cxnId="{A6FF8C69-8D99-46DB-BFB8-134D8E4CDC19}">
      <dgm:prSet/>
      <dgm:spPr/>
      <dgm:t>
        <a:bodyPr/>
        <a:lstStyle/>
        <a:p>
          <a:endParaRPr lang="ru-RU"/>
        </a:p>
      </dgm:t>
    </dgm:pt>
    <dgm:pt modelId="{EB7E7871-FD62-473A-8216-2B7B2A0127A4}" type="sibTrans" cxnId="{A6FF8C69-8D99-46DB-BFB8-134D8E4CDC19}">
      <dgm:prSet/>
      <dgm:spPr/>
      <dgm:t>
        <a:bodyPr/>
        <a:lstStyle/>
        <a:p>
          <a:endParaRPr lang="ru-RU"/>
        </a:p>
      </dgm:t>
    </dgm:pt>
    <dgm:pt modelId="{C2180F32-8974-44DD-BC6A-31964245660B}">
      <dgm:prSet phldrT="[Текст]" custT="1"/>
      <dgm:spPr/>
      <dgm:t>
        <a:bodyPr/>
        <a:lstStyle/>
        <a:p>
          <a:r>
            <a:rPr lang="uk-UA" sz="1800" dirty="0" smtClean="0">
              <a:latin typeface="Constantia" pitchFamily="18" charset="0"/>
            </a:rPr>
            <a:t>Викладання навчального матеріалу  спрямоване на перетворення особистого досвіду кожного учня</a:t>
          </a:r>
          <a:endParaRPr lang="ru-RU" sz="1800" dirty="0">
            <a:latin typeface="Constantia" pitchFamily="18" charset="0"/>
          </a:endParaRPr>
        </a:p>
      </dgm:t>
    </dgm:pt>
    <dgm:pt modelId="{794FB40E-FC7A-425E-8131-E2900FB8DB64}" type="parTrans" cxnId="{1F44D083-6E06-41FB-8E32-8634BA390C52}">
      <dgm:prSet/>
      <dgm:spPr/>
      <dgm:t>
        <a:bodyPr/>
        <a:lstStyle/>
        <a:p>
          <a:endParaRPr lang="ru-RU"/>
        </a:p>
      </dgm:t>
    </dgm:pt>
    <dgm:pt modelId="{02440FB2-19F4-49C9-863C-9C65BBB7AC21}" type="sibTrans" cxnId="{1F44D083-6E06-41FB-8E32-8634BA390C52}">
      <dgm:prSet/>
      <dgm:spPr/>
      <dgm:t>
        <a:bodyPr/>
        <a:lstStyle/>
        <a:p>
          <a:endParaRPr lang="ru-RU"/>
        </a:p>
      </dgm:t>
    </dgm:pt>
    <dgm:pt modelId="{F61B3A27-2DD7-473F-A018-D7427E69FF6E}">
      <dgm:prSet phldrT="[Текст]" custT="1"/>
      <dgm:spPr/>
      <dgm:t>
        <a:bodyPr/>
        <a:lstStyle/>
        <a:p>
          <a:r>
            <a:rPr lang="uk-UA" sz="1800" dirty="0" smtClean="0">
              <a:latin typeface="Constantia" pitchFamily="18" charset="0"/>
            </a:rPr>
            <a:t>Активне стимулювання учня до саморозвитку, самовираження , самостійного навчання в ході  оволодіння знаннями</a:t>
          </a:r>
          <a:endParaRPr lang="ru-RU" sz="1800" dirty="0">
            <a:latin typeface="Constantia" pitchFamily="18" charset="0"/>
          </a:endParaRPr>
        </a:p>
      </dgm:t>
    </dgm:pt>
    <dgm:pt modelId="{9E3CFDB8-5E4E-4D63-981F-611D3279451C}" type="parTrans" cxnId="{08F2702F-C7FE-4DDD-BB2B-DEF1115C88FB}">
      <dgm:prSet/>
      <dgm:spPr/>
      <dgm:t>
        <a:bodyPr/>
        <a:lstStyle/>
        <a:p>
          <a:endParaRPr lang="ru-RU"/>
        </a:p>
      </dgm:t>
    </dgm:pt>
    <dgm:pt modelId="{46392CBA-E5F0-4B46-A62E-4A053EB8D51E}" type="sibTrans" cxnId="{08F2702F-C7FE-4DDD-BB2B-DEF1115C88FB}">
      <dgm:prSet/>
      <dgm:spPr/>
      <dgm:t>
        <a:bodyPr/>
        <a:lstStyle/>
        <a:p>
          <a:endParaRPr lang="ru-RU"/>
        </a:p>
      </dgm:t>
    </dgm:pt>
    <dgm:pt modelId="{8C81092E-0B82-40EA-9488-5876B436DDA2}">
      <dgm:prSet phldrT="[Текст]" custT="1"/>
      <dgm:spPr/>
      <dgm:t>
        <a:bodyPr/>
        <a:lstStyle/>
        <a:p>
          <a:r>
            <a:rPr lang="uk-UA" sz="1800" dirty="0" smtClean="0">
              <a:latin typeface="Constantia" pitchFamily="18" charset="0"/>
            </a:rPr>
            <a:t>Навчальний матеріал має бути  варіативним</a:t>
          </a:r>
          <a:endParaRPr lang="ru-RU" sz="1800" dirty="0">
            <a:latin typeface="Constantia" pitchFamily="18" charset="0"/>
          </a:endParaRPr>
        </a:p>
      </dgm:t>
    </dgm:pt>
    <dgm:pt modelId="{46FBC79B-97C6-4847-A543-3E224FFA4A49}" type="parTrans" cxnId="{5C4DA936-2628-44E1-A8A6-B102349FA52F}">
      <dgm:prSet/>
      <dgm:spPr/>
      <dgm:t>
        <a:bodyPr/>
        <a:lstStyle/>
        <a:p>
          <a:endParaRPr lang="ru-RU"/>
        </a:p>
      </dgm:t>
    </dgm:pt>
    <dgm:pt modelId="{64F427CE-FF23-432D-97EE-C0BC4EB68ED5}" type="sibTrans" cxnId="{5C4DA936-2628-44E1-A8A6-B102349FA52F}">
      <dgm:prSet/>
      <dgm:spPr/>
      <dgm:t>
        <a:bodyPr/>
        <a:lstStyle/>
        <a:p>
          <a:endParaRPr lang="ru-RU"/>
        </a:p>
      </dgm:t>
    </dgm:pt>
    <dgm:pt modelId="{291B52BC-D791-4EF8-A860-CC9CC5FCA97F}">
      <dgm:prSet phldrT="[Текст]" custT="1"/>
      <dgm:spPr/>
      <dgm:t>
        <a:bodyPr/>
        <a:lstStyle/>
        <a:p>
          <a:r>
            <a:rPr lang="uk-UA" sz="1800" dirty="0" smtClean="0">
              <a:latin typeface="Constantia" pitchFamily="18" charset="0"/>
            </a:rPr>
            <a:t>Стимулювання учнів до самостійного  вибору способів опрацювання навчального матеріалу </a:t>
          </a:r>
          <a:endParaRPr lang="ru-RU" sz="1800" dirty="0">
            <a:latin typeface="Constantia" pitchFamily="18" charset="0"/>
          </a:endParaRPr>
        </a:p>
      </dgm:t>
    </dgm:pt>
    <dgm:pt modelId="{2E828DBE-4A8B-4173-91A8-35B69FDE3201}" type="parTrans" cxnId="{D3009927-7B80-496B-BA75-DBBCBA5A8599}">
      <dgm:prSet/>
      <dgm:spPr/>
      <dgm:t>
        <a:bodyPr/>
        <a:lstStyle/>
        <a:p>
          <a:endParaRPr lang="ru-RU"/>
        </a:p>
      </dgm:t>
    </dgm:pt>
    <dgm:pt modelId="{C87CC32C-0060-4C99-B136-5CB80AB50A28}" type="sibTrans" cxnId="{D3009927-7B80-496B-BA75-DBBCBA5A8599}">
      <dgm:prSet/>
      <dgm:spPr/>
      <dgm:t>
        <a:bodyPr/>
        <a:lstStyle/>
        <a:p>
          <a:endParaRPr lang="ru-RU"/>
        </a:p>
      </dgm:t>
    </dgm:pt>
    <dgm:pt modelId="{9708CBD2-DFAA-4672-B819-EDD41352F676}">
      <dgm:prSet phldrT="[Текст]" custT="1"/>
      <dgm:spPr/>
      <dgm:t>
        <a:bodyPr/>
        <a:lstStyle/>
        <a:p>
          <a:r>
            <a:rPr lang="uk-UA" sz="1800" dirty="0" smtClean="0">
              <a:latin typeface="Constantia" pitchFamily="18" charset="0"/>
            </a:rPr>
            <a:t>Контроль та оцінка: не тільки результат , а й процес навчання</a:t>
          </a:r>
          <a:endParaRPr lang="ru-RU" sz="1800" dirty="0">
            <a:latin typeface="Constantia" pitchFamily="18" charset="0"/>
          </a:endParaRPr>
        </a:p>
      </dgm:t>
    </dgm:pt>
    <dgm:pt modelId="{8673EBA1-2010-4D19-B81D-67EA3258A457}" type="parTrans" cxnId="{710B6DE8-1A98-46CD-9522-0B0A57E6DB00}">
      <dgm:prSet/>
      <dgm:spPr/>
      <dgm:t>
        <a:bodyPr/>
        <a:lstStyle/>
        <a:p>
          <a:endParaRPr lang="ru-RU"/>
        </a:p>
      </dgm:t>
    </dgm:pt>
    <dgm:pt modelId="{0F947910-AB4B-47E8-A40A-C30185D0DC75}" type="sibTrans" cxnId="{710B6DE8-1A98-46CD-9522-0B0A57E6DB00}">
      <dgm:prSet/>
      <dgm:spPr/>
      <dgm:t>
        <a:bodyPr/>
        <a:lstStyle/>
        <a:p>
          <a:endParaRPr lang="ru-RU"/>
        </a:p>
      </dgm:t>
    </dgm:pt>
    <dgm:pt modelId="{9710FB00-6F68-4CA1-A6FE-E6524B49CD2A}" type="pres">
      <dgm:prSet presAssocID="{A6EBF1DF-E0A5-40C7-86F8-DA0248DCA86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1F410A-B79A-4031-82D3-C596A0A69082}" type="pres">
      <dgm:prSet presAssocID="{A7E274ED-B578-4B64-971F-B43B9ED64BB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0B23E-E22D-44A9-A0D5-03F0948F63ED}" type="pres">
      <dgm:prSet presAssocID="{EB7E7871-FD62-473A-8216-2B7B2A0127A4}" presName="sibTrans" presStyleCnt="0"/>
      <dgm:spPr/>
    </dgm:pt>
    <dgm:pt modelId="{60766729-AD44-49E9-977E-A4A40AB0B78C}" type="pres">
      <dgm:prSet presAssocID="{C2180F32-8974-44DD-BC6A-31964245660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E6332-FAAF-4B13-9B8C-B0AD550EE7DF}" type="pres">
      <dgm:prSet presAssocID="{02440FB2-19F4-49C9-863C-9C65BBB7AC21}" presName="sibTrans" presStyleCnt="0"/>
      <dgm:spPr/>
    </dgm:pt>
    <dgm:pt modelId="{0403F212-B164-4B72-A7DD-FFF467BB0DC9}" type="pres">
      <dgm:prSet presAssocID="{F61B3A27-2DD7-473F-A018-D7427E69FF6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2F4BD-8A4C-4697-A147-CE346649E88C}" type="pres">
      <dgm:prSet presAssocID="{46392CBA-E5F0-4B46-A62E-4A053EB8D51E}" presName="sibTrans" presStyleCnt="0"/>
      <dgm:spPr/>
    </dgm:pt>
    <dgm:pt modelId="{DE4B86BA-4808-4B10-B0CF-1F51E71F5EE1}" type="pres">
      <dgm:prSet presAssocID="{8C81092E-0B82-40EA-9488-5876B436DDA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9568C5-7AED-4A4D-95DF-11AF808807D3}" type="pres">
      <dgm:prSet presAssocID="{64F427CE-FF23-432D-97EE-C0BC4EB68ED5}" presName="sibTrans" presStyleCnt="0"/>
      <dgm:spPr/>
    </dgm:pt>
    <dgm:pt modelId="{F6B2DE6D-FF01-47B4-9119-94909E43EAE1}" type="pres">
      <dgm:prSet presAssocID="{291B52BC-D791-4EF8-A860-CC9CC5FCA97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5ED8C6-528C-4342-975C-1BC0F9D21326}" type="pres">
      <dgm:prSet presAssocID="{C87CC32C-0060-4C99-B136-5CB80AB50A28}" presName="sibTrans" presStyleCnt="0"/>
      <dgm:spPr/>
    </dgm:pt>
    <dgm:pt modelId="{6968AE7E-5D5A-4C7B-BE82-FFD747C7A2FF}" type="pres">
      <dgm:prSet presAssocID="{9708CBD2-DFAA-4672-B819-EDD41352F67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91C566-FBF9-4B4A-9486-BE7487177096}" type="presOf" srcId="{9708CBD2-DFAA-4672-B819-EDD41352F676}" destId="{6968AE7E-5D5A-4C7B-BE82-FFD747C7A2FF}" srcOrd="0" destOrd="0" presId="urn:microsoft.com/office/officeart/2005/8/layout/default#1"/>
    <dgm:cxn modelId="{3D5E95A1-43E4-4493-BA42-102DDB708B7F}" type="presOf" srcId="{F61B3A27-2DD7-473F-A018-D7427E69FF6E}" destId="{0403F212-B164-4B72-A7DD-FFF467BB0DC9}" srcOrd="0" destOrd="0" presId="urn:microsoft.com/office/officeart/2005/8/layout/default#1"/>
    <dgm:cxn modelId="{710B6DE8-1A98-46CD-9522-0B0A57E6DB00}" srcId="{A6EBF1DF-E0A5-40C7-86F8-DA0248DCA862}" destId="{9708CBD2-DFAA-4672-B819-EDD41352F676}" srcOrd="5" destOrd="0" parTransId="{8673EBA1-2010-4D19-B81D-67EA3258A457}" sibTransId="{0F947910-AB4B-47E8-A40A-C30185D0DC75}"/>
    <dgm:cxn modelId="{5C4DA936-2628-44E1-A8A6-B102349FA52F}" srcId="{A6EBF1DF-E0A5-40C7-86F8-DA0248DCA862}" destId="{8C81092E-0B82-40EA-9488-5876B436DDA2}" srcOrd="3" destOrd="0" parTransId="{46FBC79B-97C6-4847-A543-3E224FFA4A49}" sibTransId="{64F427CE-FF23-432D-97EE-C0BC4EB68ED5}"/>
    <dgm:cxn modelId="{D3009927-7B80-496B-BA75-DBBCBA5A8599}" srcId="{A6EBF1DF-E0A5-40C7-86F8-DA0248DCA862}" destId="{291B52BC-D791-4EF8-A860-CC9CC5FCA97F}" srcOrd="4" destOrd="0" parTransId="{2E828DBE-4A8B-4173-91A8-35B69FDE3201}" sibTransId="{C87CC32C-0060-4C99-B136-5CB80AB50A28}"/>
    <dgm:cxn modelId="{5CCC96A3-EA37-47A2-83B0-FFDCDA312DEE}" type="presOf" srcId="{C2180F32-8974-44DD-BC6A-31964245660B}" destId="{60766729-AD44-49E9-977E-A4A40AB0B78C}" srcOrd="0" destOrd="0" presId="urn:microsoft.com/office/officeart/2005/8/layout/default#1"/>
    <dgm:cxn modelId="{E9D37C8B-44A0-4AC5-8B9F-B1DC44CF5AE8}" type="presOf" srcId="{A7E274ED-B578-4B64-971F-B43B9ED64BBA}" destId="{C91F410A-B79A-4031-82D3-C596A0A69082}" srcOrd="0" destOrd="0" presId="urn:microsoft.com/office/officeart/2005/8/layout/default#1"/>
    <dgm:cxn modelId="{A6FF8C69-8D99-46DB-BFB8-134D8E4CDC19}" srcId="{A6EBF1DF-E0A5-40C7-86F8-DA0248DCA862}" destId="{A7E274ED-B578-4B64-971F-B43B9ED64BBA}" srcOrd="0" destOrd="0" parTransId="{91CDF1BA-ECE0-4BE4-88E5-668B94776F71}" sibTransId="{EB7E7871-FD62-473A-8216-2B7B2A0127A4}"/>
    <dgm:cxn modelId="{08F2702F-C7FE-4DDD-BB2B-DEF1115C88FB}" srcId="{A6EBF1DF-E0A5-40C7-86F8-DA0248DCA862}" destId="{F61B3A27-2DD7-473F-A018-D7427E69FF6E}" srcOrd="2" destOrd="0" parTransId="{9E3CFDB8-5E4E-4D63-981F-611D3279451C}" sibTransId="{46392CBA-E5F0-4B46-A62E-4A053EB8D51E}"/>
    <dgm:cxn modelId="{9F2598DC-DF54-4F53-986B-F88A9178CB16}" type="presOf" srcId="{8C81092E-0B82-40EA-9488-5876B436DDA2}" destId="{DE4B86BA-4808-4B10-B0CF-1F51E71F5EE1}" srcOrd="0" destOrd="0" presId="urn:microsoft.com/office/officeart/2005/8/layout/default#1"/>
    <dgm:cxn modelId="{8E4060FC-351F-4DBB-BACA-3B687792E3FB}" type="presOf" srcId="{A6EBF1DF-E0A5-40C7-86F8-DA0248DCA862}" destId="{9710FB00-6F68-4CA1-A6FE-E6524B49CD2A}" srcOrd="0" destOrd="0" presId="urn:microsoft.com/office/officeart/2005/8/layout/default#1"/>
    <dgm:cxn modelId="{1F44D083-6E06-41FB-8E32-8634BA390C52}" srcId="{A6EBF1DF-E0A5-40C7-86F8-DA0248DCA862}" destId="{C2180F32-8974-44DD-BC6A-31964245660B}" srcOrd="1" destOrd="0" parTransId="{794FB40E-FC7A-425E-8131-E2900FB8DB64}" sibTransId="{02440FB2-19F4-49C9-863C-9C65BBB7AC21}"/>
    <dgm:cxn modelId="{783F14BB-035B-400B-A81C-1BAE4E68B182}" type="presOf" srcId="{291B52BC-D791-4EF8-A860-CC9CC5FCA97F}" destId="{F6B2DE6D-FF01-47B4-9119-94909E43EAE1}" srcOrd="0" destOrd="0" presId="urn:microsoft.com/office/officeart/2005/8/layout/default#1"/>
    <dgm:cxn modelId="{2F7ED412-59BD-4E9E-820A-93F84F412912}" type="presParOf" srcId="{9710FB00-6F68-4CA1-A6FE-E6524B49CD2A}" destId="{C91F410A-B79A-4031-82D3-C596A0A69082}" srcOrd="0" destOrd="0" presId="urn:microsoft.com/office/officeart/2005/8/layout/default#1"/>
    <dgm:cxn modelId="{B516A7B2-820F-4D76-88E3-D2C49CC18C27}" type="presParOf" srcId="{9710FB00-6F68-4CA1-A6FE-E6524B49CD2A}" destId="{CDC0B23E-E22D-44A9-A0D5-03F0948F63ED}" srcOrd="1" destOrd="0" presId="urn:microsoft.com/office/officeart/2005/8/layout/default#1"/>
    <dgm:cxn modelId="{FDD8598B-A17E-480C-841A-08558228FA14}" type="presParOf" srcId="{9710FB00-6F68-4CA1-A6FE-E6524B49CD2A}" destId="{60766729-AD44-49E9-977E-A4A40AB0B78C}" srcOrd="2" destOrd="0" presId="urn:microsoft.com/office/officeart/2005/8/layout/default#1"/>
    <dgm:cxn modelId="{2BB0CB6F-23FC-40A6-B215-B494B31CA8CC}" type="presParOf" srcId="{9710FB00-6F68-4CA1-A6FE-E6524B49CD2A}" destId="{4EDE6332-FAAF-4B13-9B8C-B0AD550EE7DF}" srcOrd="3" destOrd="0" presId="urn:microsoft.com/office/officeart/2005/8/layout/default#1"/>
    <dgm:cxn modelId="{61EE863D-926B-4523-A2EB-5D750370809E}" type="presParOf" srcId="{9710FB00-6F68-4CA1-A6FE-E6524B49CD2A}" destId="{0403F212-B164-4B72-A7DD-FFF467BB0DC9}" srcOrd="4" destOrd="0" presId="urn:microsoft.com/office/officeart/2005/8/layout/default#1"/>
    <dgm:cxn modelId="{31F657DF-5F6D-4308-A95D-7FAA059B2738}" type="presParOf" srcId="{9710FB00-6F68-4CA1-A6FE-E6524B49CD2A}" destId="{F982F4BD-8A4C-4697-A147-CE346649E88C}" srcOrd="5" destOrd="0" presId="urn:microsoft.com/office/officeart/2005/8/layout/default#1"/>
    <dgm:cxn modelId="{278E8895-43A4-4260-90B3-2B1E8E6F0E9F}" type="presParOf" srcId="{9710FB00-6F68-4CA1-A6FE-E6524B49CD2A}" destId="{DE4B86BA-4808-4B10-B0CF-1F51E71F5EE1}" srcOrd="6" destOrd="0" presId="urn:microsoft.com/office/officeart/2005/8/layout/default#1"/>
    <dgm:cxn modelId="{FC4A66A6-02A6-4730-8601-FBA6A019C03A}" type="presParOf" srcId="{9710FB00-6F68-4CA1-A6FE-E6524B49CD2A}" destId="{479568C5-7AED-4A4D-95DF-11AF808807D3}" srcOrd="7" destOrd="0" presId="urn:microsoft.com/office/officeart/2005/8/layout/default#1"/>
    <dgm:cxn modelId="{D61F2A50-181C-4A14-AB5E-624042ADF6EC}" type="presParOf" srcId="{9710FB00-6F68-4CA1-A6FE-E6524B49CD2A}" destId="{F6B2DE6D-FF01-47B4-9119-94909E43EAE1}" srcOrd="8" destOrd="0" presId="urn:microsoft.com/office/officeart/2005/8/layout/default#1"/>
    <dgm:cxn modelId="{7184E93B-8C01-454E-8B4B-8D75387A0590}" type="presParOf" srcId="{9710FB00-6F68-4CA1-A6FE-E6524B49CD2A}" destId="{075ED8C6-528C-4342-975C-1BC0F9D21326}" srcOrd="9" destOrd="0" presId="urn:microsoft.com/office/officeart/2005/8/layout/default#1"/>
    <dgm:cxn modelId="{865762BE-36D8-4B25-9833-EC36403A3894}" type="presParOf" srcId="{9710FB00-6F68-4CA1-A6FE-E6524B49CD2A}" destId="{6968AE7E-5D5A-4C7B-BE82-FFD747C7A2FF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E046EE-5903-4F86-A12B-6FFBF36DDE55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603D15-49AA-4FAC-8665-4666D2406D7A}">
      <dgm:prSet custT="1"/>
      <dgm:spPr/>
      <dgm:t>
        <a:bodyPr/>
        <a:lstStyle/>
        <a:p>
          <a:pPr rtl="0"/>
          <a:r>
            <a:rPr lang="uk-UA" sz="1600" dirty="0" smtClean="0">
              <a:latin typeface="Constantia" pitchFamily="18" charset="0"/>
            </a:rPr>
            <a:t>Використання  різних  форм  і методів, що дозволяє розкрити суб’єктивний досвід учнів.</a:t>
          </a:r>
          <a:endParaRPr lang="ru-RU" sz="1600" dirty="0">
            <a:latin typeface="Constantia" pitchFamily="18" charset="0"/>
          </a:endParaRPr>
        </a:p>
      </dgm:t>
    </dgm:pt>
    <dgm:pt modelId="{41E8E91E-0F40-42C6-8D4F-245207A99F82}" type="parTrans" cxnId="{F3B3C12C-0BF1-4DAF-B24A-69228B164619}">
      <dgm:prSet/>
      <dgm:spPr/>
      <dgm:t>
        <a:bodyPr/>
        <a:lstStyle/>
        <a:p>
          <a:endParaRPr lang="ru-RU"/>
        </a:p>
      </dgm:t>
    </dgm:pt>
    <dgm:pt modelId="{435D925A-300E-4DF6-9933-D05C399B7C03}" type="sibTrans" cxnId="{F3B3C12C-0BF1-4DAF-B24A-69228B164619}">
      <dgm:prSet/>
      <dgm:spPr/>
      <dgm:t>
        <a:bodyPr/>
        <a:lstStyle/>
        <a:p>
          <a:endParaRPr lang="ru-RU"/>
        </a:p>
      </dgm:t>
    </dgm:pt>
    <dgm:pt modelId="{7EDBC00C-46EB-4139-AA3B-FC8229B9D3CD}">
      <dgm:prSet custT="1"/>
      <dgm:spPr/>
      <dgm:t>
        <a:bodyPr/>
        <a:lstStyle/>
        <a:p>
          <a:pPr rtl="0"/>
          <a:r>
            <a:rPr lang="uk-UA" sz="1600" dirty="0" smtClean="0">
              <a:latin typeface="Constantia" pitchFamily="18" charset="0"/>
            </a:rPr>
            <a:t>Створення атмосфери зацікавленості кожного учня в роботі класу.</a:t>
          </a:r>
          <a:endParaRPr lang="ru-RU" sz="1600" dirty="0">
            <a:latin typeface="Constantia" pitchFamily="18" charset="0"/>
          </a:endParaRPr>
        </a:p>
      </dgm:t>
    </dgm:pt>
    <dgm:pt modelId="{530BFE23-711C-4456-A927-E40430801881}" type="parTrans" cxnId="{D8686B5C-0A0C-4CD4-A740-E27BB733D432}">
      <dgm:prSet/>
      <dgm:spPr/>
      <dgm:t>
        <a:bodyPr/>
        <a:lstStyle/>
        <a:p>
          <a:endParaRPr lang="ru-RU"/>
        </a:p>
      </dgm:t>
    </dgm:pt>
    <dgm:pt modelId="{70082210-4FFC-474E-9F0D-6F45832770C1}" type="sibTrans" cxnId="{D8686B5C-0A0C-4CD4-A740-E27BB733D432}">
      <dgm:prSet/>
      <dgm:spPr/>
      <dgm:t>
        <a:bodyPr/>
        <a:lstStyle/>
        <a:p>
          <a:endParaRPr lang="ru-RU"/>
        </a:p>
      </dgm:t>
    </dgm:pt>
    <dgm:pt modelId="{88DCBAAB-2E5E-4C8F-A0F6-89CD3ABFF30A}">
      <dgm:prSet custT="1"/>
      <dgm:spPr/>
      <dgm:t>
        <a:bodyPr/>
        <a:lstStyle/>
        <a:p>
          <a:pPr rtl="0"/>
          <a:r>
            <a:rPr lang="uk-UA" sz="1600" dirty="0" smtClean="0">
              <a:latin typeface="Constantia" pitchFamily="18" charset="0"/>
            </a:rPr>
            <a:t>Стимулювання  учнів до висловлювання, використання різних способів виконання завдань без страху помилитися, отримати неправильну відповідь.</a:t>
          </a:r>
          <a:endParaRPr lang="ru-RU" sz="1600" dirty="0">
            <a:latin typeface="Constantia" pitchFamily="18" charset="0"/>
          </a:endParaRPr>
        </a:p>
      </dgm:t>
    </dgm:pt>
    <dgm:pt modelId="{57E2940A-E435-4AB8-8202-F67408F8F05C}" type="parTrans" cxnId="{632B6329-D8E0-4F30-9F7F-183D6DB243D1}">
      <dgm:prSet/>
      <dgm:spPr/>
      <dgm:t>
        <a:bodyPr/>
        <a:lstStyle/>
        <a:p>
          <a:endParaRPr lang="ru-RU"/>
        </a:p>
      </dgm:t>
    </dgm:pt>
    <dgm:pt modelId="{C78311EE-1C44-44B6-83F9-F00091B472A0}" type="sibTrans" cxnId="{632B6329-D8E0-4F30-9F7F-183D6DB243D1}">
      <dgm:prSet/>
      <dgm:spPr/>
      <dgm:t>
        <a:bodyPr/>
        <a:lstStyle/>
        <a:p>
          <a:endParaRPr lang="ru-RU"/>
        </a:p>
      </dgm:t>
    </dgm:pt>
    <dgm:pt modelId="{861B3B03-3005-4DF1-9DA0-9BB620487811}">
      <dgm:prSet custT="1"/>
      <dgm:spPr/>
      <dgm:t>
        <a:bodyPr/>
        <a:lstStyle/>
        <a:p>
          <a:pPr rtl="0"/>
          <a:r>
            <a:rPr lang="uk-UA" sz="1600" dirty="0" smtClean="0">
              <a:latin typeface="Constantia" pitchFamily="18" charset="0"/>
            </a:rPr>
            <a:t>Використання  дидактичного  матеріалу , що дозволяє учням  обрати найбільш важливі для них види, форми навчального змісту.</a:t>
          </a:r>
          <a:endParaRPr lang="ru-RU" sz="1600" dirty="0">
            <a:latin typeface="Constantia" pitchFamily="18" charset="0"/>
          </a:endParaRPr>
        </a:p>
      </dgm:t>
    </dgm:pt>
    <dgm:pt modelId="{409CEAB7-CD6C-4CA5-90B1-B3EC538F233B}" type="parTrans" cxnId="{E44A497B-CBD4-4371-80CF-9AF6FBC8D034}">
      <dgm:prSet/>
      <dgm:spPr/>
      <dgm:t>
        <a:bodyPr/>
        <a:lstStyle/>
        <a:p>
          <a:endParaRPr lang="ru-RU"/>
        </a:p>
      </dgm:t>
    </dgm:pt>
    <dgm:pt modelId="{C6DE7907-47F8-41A0-B53A-00B8C3A3AEED}" type="sibTrans" cxnId="{E44A497B-CBD4-4371-80CF-9AF6FBC8D034}">
      <dgm:prSet/>
      <dgm:spPr/>
      <dgm:t>
        <a:bodyPr/>
        <a:lstStyle/>
        <a:p>
          <a:endParaRPr lang="ru-RU"/>
        </a:p>
      </dgm:t>
    </dgm:pt>
    <dgm:pt modelId="{2E7B65D1-D503-448E-BD99-B9C9774D0E5F}">
      <dgm:prSet custT="1"/>
      <dgm:spPr/>
      <dgm:t>
        <a:bodyPr/>
        <a:lstStyle/>
        <a:p>
          <a:pPr rtl="0"/>
          <a:r>
            <a:rPr lang="uk-UA" sz="1600" dirty="0" smtClean="0">
              <a:latin typeface="Constantia" pitchFamily="18" charset="0"/>
            </a:rPr>
            <a:t>Оцінка  діяльність учнів не лише за кінцевим результатом </a:t>
          </a:r>
          <a:r>
            <a:rPr lang="uk-UA" sz="1600" dirty="0" err="1" smtClean="0">
              <a:latin typeface="Constantia" pitchFamily="18" charset="0"/>
            </a:rPr>
            <a:t>„правильно”</a:t>
          </a:r>
          <a:r>
            <a:rPr lang="uk-UA" sz="1600" dirty="0" smtClean="0">
              <a:latin typeface="Constantia" pitchFamily="18" charset="0"/>
            </a:rPr>
            <a:t>, </a:t>
          </a:r>
          <a:r>
            <a:rPr lang="uk-UA" sz="1600" dirty="0" err="1" smtClean="0">
              <a:latin typeface="Constantia" pitchFamily="18" charset="0"/>
            </a:rPr>
            <a:t>„неправильно”</a:t>
          </a:r>
          <a:r>
            <a:rPr lang="uk-UA" sz="1600" dirty="0" smtClean="0">
              <a:latin typeface="Constantia" pitchFamily="18" charset="0"/>
            </a:rPr>
            <a:t>, але і у процесі їх дослідження.</a:t>
          </a:r>
          <a:endParaRPr lang="ru-RU" sz="1600" dirty="0">
            <a:latin typeface="Constantia" pitchFamily="18" charset="0"/>
          </a:endParaRPr>
        </a:p>
      </dgm:t>
    </dgm:pt>
    <dgm:pt modelId="{6B9DAB91-CDCB-4B95-B026-9D80E0ECE711}" type="parTrans" cxnId="{24C7A08F-585C-4041-AF7E-617654305CF8}">
      <dgm:prSet/>
      <dgm:spPr/>
      <dgm:t>
        <a:bodyPr/>
        <a:lstStyle/>
        <a:p>
          <a:endParaRPr lang="ru-RU"/>
        </a:p>
      </dgm:t>
    </dgm:pt>
    <dgm:pt modelId="{9F84F15A-4B8F-420E-959B-2ED1D61149FA}" type="sibTrans" cxnId="{24C7A08F-585C-4041-AF7E-617654305CF8}">
      <dgm:prSet/>
      <dgm:spPr/>
      <dgm:t>
        <a:bodyPr/>
        <a:lstStyle/>
        <a:p>
          <a:endParaRPr lang="ru-RU"/>
        </a:p>
      </dgm:t>
    </dgm:pt>
    <dgm:pt modelId="{7F316AF9-EE7D-43A2-999B-694F286A061C}">
      <dgm:prSet custT="1"/>
      <dgm:spPr/>
      <dgm:t>
        <a:bodyPr/>
        <a:lstStyle/>
        <a:p>
          <a:pPr rtl="0"/>
          <a:r>
            <a:rPr lang="uk-UA" sz="1600" dirty="0" smtClean="0">
              <a:latin typeface="Constantia" pitchFamily="18" charset="0"/>
            </a:rPr>
            <a:t>Заохочення  прагнення учнів знаходити свій спосіб роботи  ,аналіз  способів  роботи інших учнів в ході уроку, вибір  і опановування  найбільш раціонального способу.</a:t>
          </a:r>
          <a:endParaRPr lang="ru-RU" sz="1600" dirty="0">
            <a:latin typeface="Constantia" pitchFamily="18" charset="0"/>
          </a:endParaRPr>
        </a:p>
      </dgm:t>
    </dgm:pt>
    <dgm:pt modelId="{F6EAA456-C257-41DA-8089-41B42418DCCA}" type="parTrans" cxnId="{E4AA611B-E0E6-43B7-AB74-763B383453BB}">
      <dgm:prSet/>
      <dgm:spPr/>
      <dgm:t>
        <a:bodyPr/>
        <a:lstStyle/>
        <a:p>
          <a:endParaRPr lang="ru-RU"/>
        </a:p>
      </dgm:t>
    </dgm:pt>
    <dgm:pt modelId="{45064E02-E3C4-4B7D-8EA8-8F0C2E4E74B9}" type="sibTrans" cxnId="{E4AA611B-E0E6-43B7-AB74-763B383453BB}">
      <dgm:prSet/>
      <dgm:spPr/>
      <dgm:t>
        <a:bodyPr/>
        <a:lstStyle/>
        <a:p>
          <a:endParaRPr lang="ru-RU"/>
        </a:p>
      </dgm:t>
    </dgm:pt>
    <dgm:pt modelId="{C25AB1A3-9B7A-4AB2-B2C6-CEE136BD07F1}">
      <dgm:prSet custT="1"/>
      <dgm:spPr/>
      <dgm:t>
        <a:bodyPr/>
        <a:lstStyle/>
        <a:p>
          <a:pPr rtl="0"/>
          <a:r>
            <a:rPr lang="uk-UA" sz="1600" dirty="0" smtClean="0">
              <a:latin typeface="Constantia" pitchFamily="18" charset="0"/>
            </a:rPr>
            <a:t>Створення  педагогічної ситуації спілкування на уроці, що дозволяє кожному учневі проявити ініціативу, самостійність, вибірковість у способах роботи, створення  умови  для самовдосконалення учнів.</a:t>
          </a:r>
          <a:endParaRPr lang="ru-RU" sz="1600" dirty="0">
            <a:latin typeface="Constantia" pitchFamily="18" charset="0"/>
          </a:endParaRPr>
        </a:p>
      </dgm:t>
    </dgm:pt>
    <dgm:pt modelId="{483CDFED-BE5C-4EE6-96D5-23A9B505EF62}" type="parTrans" cxnId="{B1258F21-B52F-41AA-81C1-3BDABF0BFFF6}">
      <dgm:prSet/>
      <dgm:spPr/>
      <dgm:t>
        <a:bodyPr/>
        <a:lstStyle/>
        <a:p>
          <a:endParaRPr lang="ru-RU"/>
        </a:p>
      </dgm:t>
    </dgm:pt>
    <dgm:pt modelId="{108F5484-C63D-41CD-B3B3-967496FEA3D3}" type="sibTrans" cxnId="{B1258F21-B52F-41AA-81C1-3BDABF0BFFF6}">
      <dgm:prSet/>
      <dgm:spPr/>
      <dgm:t>
        <a:bodyPr/>
        <a:lstStyle/>
        <a:p>
          <a:endParaRPr lang="ru-RU"/>
        </a:p>
      </dgm:t>
    </dgm:pt>
    <dgm:pt modelId="{5506DD2C-4D90-4235-BE10-320B79B39D77}" type="pres">
      <dgm:prSet presAssocID="{C5E046EE-5903-4F86-A12B-6FFBF36DDE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4E5F86-B043-4B29-AA1E-2AD79F079B65}" type="pres">
      <dgm:prSet presAssocID="{79603D15-49AA-4FAC-8665-4666D2406D7A}" presName="parentText" presStyleLbl="node1" presStyleIdx="0" presStyleCnt="7" custAng="0" custScaleY="997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AC555-6846-42DA-A519-D985B28ABA27}" type="pres">
      <dgm:prSet presAssocID="{435D925A-300E-4DF6-9933-D05C399B7C03}" presName="spacer" presStyleCnt="0"/>
      <dgm:spPr/>
    </dgm:pt>
    <dgm:pt modelId="{B9B71E95-A6B9-49C6-BDD4-4FA01C2110BB}" type="pres">
      <dgm:prSet presAssocID="{7EDBC00C-46EB-4139-AA3B-FC8229B9D3CD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7077D3-371A-45D5-A82F-DD9653BC3B61}" type="pres">
      <dgm:prSet presAssocID="{70082210-4FFC-474E-9F0D-6F45832770C1}" presName="spacer" presStyleCnt="0"/>
      <dgm:spPr/>
    </dgm:pt>
    <dgm:pt modelId="{AA72A64D-A83B-428A-B882-BDDA95A4EC53}" type="pres">
      <dgm:prSet presAssocID="{88DCBAAB-2E5E-4C8F-A0F6-89CD3ABFF30A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C254F-114F-4136-910A-1F0AE9279E11}" type="pres">
      <dgm:prSet presAssocID="{C78311EE-1C44-44B6-83F9-F00091B472A0}" presName="spacer" presStyleCnt="0"/>
      <dgm:spPr/>
    </dgm:pt>
    <dgm:pt modelId="{9B21A63C-0541-4443-B1E4-AE9988993839}" type="pres">
      <dgm:prSet presAssocID="{861B3B03-3005-4DF1-9DA0-9BB620487811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CA45D-E48B-45FC-9AD6-737B2DE3591D}" type="pres">
      <dgm:prSet presAssocID="{C6DE7907-47F8-41A0-B53A-00B8C3A3AEED}" presName="spacer" presStyleCnt="0"/>
      <dgm:spPr/>
    </dgm:pt>
    <dgm:pt modelId="{2B4D71B2-6428-4149-A8F0-86A6539AF348}" type="pres">
      <dgm:prSet presAssocID="{2E7B65D1-D503-448E-BD99-B9C9774D0E5F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FC8654-187C-45E7-9920-21E13D4DADF6}" type="pres">
      <dgm:prSet presAssocID="{9F84F15A-4B8F-420E-959B-2ED1D61149FA}" presName="spacer" presStyleCnt="0"/>
      <dgm:spPr/>
    </dgm:pt>
    <dgm:pt modelId="{A43B81C7-0AE2-49D9-A25A-CFF154C3879B}" type="pres">
      <dgm:prSet presAssocID="{7F316AF9-EE7D-43A2-999B-694F286A061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A274A-169D-47CE-9D2C-455FA1E9859D}" type="pres">
      <dgm:prSet presAssocID="{45064E02-E3C4-4B7D-8EA8-8F0C2E4E74B9}" presName="spacer" presStyleCnt="0"/>
      <dgm:spPr/>
    </dgm:pt>
    <dgm:pt modelId="{637C0D3A-6F42-47D1-8092-DDC8D0F12EEA}" type="pres">
      <dgm:prSet presAssocID="{C25AB1A3-9B7A-4AB2-B2C6-CEE136BD07F1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7C6226-7BF0-4648-8E70-7A8322F02B49}" type="presOf" srcId="{79603D15-49AA-4FAC-8665-4666D2406D7A}" destId="{0B4E5F86-B043-4B29-AA1E-2AD79F079B65}" srcOrd="0" destOrd="0" presId="urn:microsoft.com/office/officeart/2005/8/layout/vList2"/>
    <dgm:cxn modelId="{12FAF39A-F5D4-4B82-A269-119D56BACDB5}" type="presOf" srcId="{861B3B03-3005-4DF1-9DA0-9BB620487811}" destId="{9B21A63C-0541-4443-B1E4-AE9988993839}" srcOrd="0" destOrd="0" presId="urn:microsoft.com/office/officeart/2005/8/layout/vList2"/>
    <dgm:cxn modelId="{B1C834D5-E48D-4718-984F-1FD4144547B8}" type="presOf" srcId="{88DCBAAB-2E5E-4C8F-A0F6-89CD3ABFF30A}" destId="{AA72A64D-A83B-428A-B882-BDDA95A4EC53}" srcOrd="0" destOrd="0" presId="urn:microsoft.com/office/officeart/2005/8/layout/vList2"/>
    <dgm:cxn modelId="{F3B3C12C-0BF1-4DAF-B24A-69228B164619}" srcId="{C5E046EE-5903-4F86-A12B-6FFBF36DDE55}" destId="{79603D15-49AA-4FAC-8665-4666D2406D7A}" srcOrd="0" destOrd="0" parTransId="{41E8E91E-0F40-42C6-8D4F-245207A99F82}" sibTransId="{435D925A-300E-4DF6-9933-D05C399B7C03}"/>
    <dgm:cxn modelId="{E4AA611B-E0E6-43B7-AB74-763B383453BB}" srcId="{C5E046EE-5903-4F86-A12B-6FFBF36DDE55}" destId="{7F316AF9-EE7D-43A2-999B-694F286A061C}" srcOrd="5" destOrd="0" parTransId="{F6EAA456-C257-41DA-8089-41B42418DCCA}" sibTransId="{45064E02-E3C4-4B7D-8EA8-8F0C2E4E74B9}"/>
    <dgm:cxn modelId="{7800065B-6540-4C2F-B48F-9AB8F31477CD}" type="presOf" srcId="{7F316AF9-EE7D-43A2-999B-694F286A061C}" destId="{A43B81C7-0AE2-49D9-A25A-CFF154C3879B}" srcOrd="0" destOrd="0" presId="urn:microsoft.com/office/officeart/2005/8/layout/vList2"/>
    <dgm:cxn modelId="{5AFE3A67-3BEC-4BC2-8C89-0B69A5517AE4}" type="presOf" srcId="{C25AB1A3-9B7A-4AB2-B2C6-CEE136BD07F1}" destId="{637C0D3A-6F42-47D1-8092-DDC8D0F12EEA}" srcOrd="0" destOrd="0" presId="urn:microsoft.com/office/officeart/2005/8/layout/vList2"/>
    <dgm:cxn modelId="{B1258F21-B52F-41AA-81C1-3BDABF0BFFF6}" srcId="{C5E046EE-5903-4F86-A12B-6FFBF36DDE55}" destId="{C25AB1A3-9B7A-4AB2-B2C6-CEE136BD07F1}" srcOrd="6" destOrd="0" parTransId="{483CDFED-BE5C-4EE6-96D5-23A9B505EF62}" sibTransId="{108F5484-C63D-41CD-B3B3-967496FEA3D3}"/>
    <dgm:cxn modelId="{D8686B5C-0A0C-4CD4-A740-E27BB733D432}" srcId="{C5E046EE-5903-4F86-A12B-6FFBF36DDE55}" destId="{7EDBC00C-46EB-4139-AA3B-FC8229B9D3CD}" srcOrd="1" destOrd="0" parTransId="{530BFE23-711C-4456-A927-E40430801881}" sibTransId="{70082210-4FFC-474E-9F0D-6F45832770C1}"/>
    <dgm:cxn modelId="{24C7A08F-585C-4041-AF7E-617654305CF8}" srcId="{C5E046EE-5903-4F86-A12B-6FFBF36DDE55}" destId="{2E7B65D1-D503-448E-BD99-B9C9774D0E5F}" srcOrd="4" destOrd="0" parTransId="{6B9DAB91-CDCB-4B95-B026-9D80E0ECE711}" sibTransId="{9F84F15A-4B8F-420E-959B-2ED1D61149FA}"/>
    <dgm:cxn modelId="{93DFD286-3D8D-4AE5-894F-A7B5EDF6E15B}" type="presOf" srcId="{C5E046EE-5903-4F86-A12B-6FFBF36DDE55}" destId="{5506DD2C-4D90-4235-BE10-320B79B39D77}" srcOrd="0" destOrd="0" presId="urn:microsoft.com/office/officeart/2005/8/layout/vList2"/>
    <dgm:cxn modelId="{B7410557-6CF0-4303-A7BA-3019D5F79C09}" type="presOf" srcId="{7EDBC00C-46EB-4139-AA3B-FC8229B9D3CD}" destId="{B9B71E95-A6B9-49C6-BDD4-4FA01C2110BB}" srcOrd="0" destOrd="0" presId="urn:microsoft.com/office/officeart/2005/8/layout/vList2"/>
    <dgm:cxn modelId="{72573C9F-A0F3-4430-97A5-74C4BEFE0299}" type="presOf" srcId="{2E7B65D1-D503-448E-BD99-B9C9774D0E5F}" destId="{2B4D71B2-6428-4149-A8F0-86A6539AF348}" srcOrd="0" destOrd="0" presId="urn:microsoft.com/office/officeart/2005/8/layout/vList2"/>
    <dgm:cxn modelId="{E44A497B-CBD4-4371-80CF-9AF6FBC8D034}" srcId="{C5E046EE-5903-4F86-A12B-6FFBF36DDE55}" destId="{861B3B03-3005-4DF1-9DA0-9BB620487811}" srcOrd="3" destOrd="0" parTransId="{409CEAB7-CD6C-4CA5-90B1-B3EC538F233B}" sibTransId="{C6DE7907-47F8-41A0-B53A-00B8C3A3AEED}"/>
    <dgm:cxn modelId="{632B6329-D8E0-4F30-9F7F-183D6DB243D1}" srcId="{C5E046EE-5903-4F86-A12B-6FFBF36DDE55}" destId="{88DCBAAB-2E5E-4C8F-A0F6-89CD3ABFF30A}" srcOrd="2" destOrd="0" parTransId="{57E2940A-E435-4AB8-8202-F67408F8F05C}" sibTransId="{C78311EE-1C44-44B6-83F9-F00091B472A0}"/>
    <dgm:cxn modelId="{E146D704-FAA3-4749-8ED4-7786F4B10C4B}" type="presParOf" srcId="{5506DD2C-4D90-4235-BE10-320B79B39D77}" destId="{0B4E5F86-B043-4B29-AA1E-2AD79F079B65}" srcOrd="0" destOrd="0" presId="urn:microsoft.com/office/officeart/2005/8/layout/vList2"/>
    <dgm:cxn modelId="{953D2FEC-F5B6-49C3-B345-8CDBFCF5C462}" type="presParOf" srcId="{5506DD2C-4D90-4235-BE10-320B79B39D77}" destId="{55AAC555-6846-42DA-A519-D985B28ABA27}" srcOrd="1" destOrd="0" presId="urn:microsoft.com/office/officeart/2005/8/layout/vList2"/>
    <dgm:cxn modelId="{CDEC72D4-5B2D-4DB0-8706-AC8730CD7955}" type="presParOf" srcId="{5506DD2C-4D90-4235-BE10-320B79B39D77}" destId="{B9B71E95-A6B9-49C6-BDD4-4FA01C2110BB}" srcOrd="2" destOrd="0" presId="urn:microsoft.com/office/officeart/2005/8/layout/vList2"/>
    <dgm:cxn modelId="{FBA1B3C9-FC5B-40DE-91FD-3AF59D035B84}" type="presParOf" srcId="{5506DD2C-4D90-4235-BE10-320B79B39D77}" destId="{CA7077D3-371A-45D5-A82F-DD9653BC3B61}" srcOrd="3" destOrd="0" presId="urn:microsoft.com/office/officeart/2005/8/layout/vList2"/>
    <dgm:cxn modelId="{B9DBEBED-1F35-4C68-8F10-623438549AF6}" type="presParOf" srcId="{5506DD2C-4D90-4235-BE10-320B79B39D77}" destId="{AA72A64D-A83B-428A-B882-BDDA95A4EC53}" srcOrd="4" destOrd="0" presId="urn:microsoft.com/office/officeart/2005/8/layout/vList2"/>
    <dgm:cxn modelId="{3C9C484C-6664-4A8B-840A-E8989376124E}" type="presParOf" srcId="{5506DD2C-4D90-4235-BE10-320B79B39D77}" destId="{0B6C254F-114F-4136-910A-1F0AE9279E11}" srcOrd="5" destOrd="0" presId="urn:microsoft.com/office/officeart/2005/8/layout/vList2"/>
    <dgm:cxn modelId="{ACA4F007-FCAF-4579-8138-18CE3E7131FE}" type="presParOf" srcId="{5506DD2C-4D90-4235-BE10-320B79B39D77}" destId="{9B21A63C-0541-4443-B1E4-AE9988993839}" srcOrd="6" destOrd="0" presId="urn:microsoft.com/office/officeart/2005/8/layout/vList2"/>
    <dgm:cxn modelId="{41AF20BB-8101-4A18-9231-E61CC20FA4D4}" type="presParOf" srcId="{5506DD2C-4D90-4235-BE10-320B79B39D77}" destId="{43ECA45D-E48B-45FC-9AD6-737B2DE3591D}" srcOrd="7" destOrd="0" presId="urn:microsoft.com/office/officeart/2005/8/layout/vList2"/>
    <dgm:cxn modelId="{FF41751E-017D-43BF-8A22-78FC54D7DCAB}" type="presParOf" srcId="{5506DD2C-4D90-4235-BE10-320B79B39D77}" destId="{2B4D71B2-6428-4149-A8F0-86A6539AF348}" srcOrd="8" destOrd="0" presId="urn:microsoft.com/office/officeart/2005/8/layout/vList2"/>
    <dgm:cxn modelId="{8D39DDFF-C103-4B1F-97DE-406F6D59EEF7}" type="presParOf" srcId="{5506DD2C-4D90-4235-BE10-320B79B39D77}" destId="{F9FC8654-187C-45E7-9920-21E13D4DADF6}" srcOrd="9" destOrd="0" presId="urn:microsoft.com/office/officeart/2005/8/layout/vList2"/>
    <dgm:cxn modelId="{35BCCE01-21AC-4B14-B267-EF0178883A3E}" type="presParOf" srcId="{5506DD2C-4D90-4235-BE10-320B79B39D77}" destId="{A43B81C7-0AE2-49D9-A25A-CFF154C3879B}" srcOrd="10" destOrd="0" presId="urn:microsoft.com/office/officeart/2005/8/layout/vList2"/>
    <dgm:cxn modelId="{AA7307B9-454B-4BCB-8C80-CA82A51234B4}" type="presParOf" srcId="{5506DD2C-4D90-4235-BE10-320B79B39D77}" destId="{F4CA274A-169D-47CE-9D2C-455FA1E9859D}" srcOrd="11" destOrd="0" presId="urn:microsoft.com/office/officeart/2005/8/layout/vList2"/>
    <dgm:cxn modelId="{3F4F1D63-11E5-4393-AADE-BD768F9580CD}" type="presParOf" srcId="{5506DD2C-4D90-4235-BE10-320B79B39D77}" destId="{637C0D3A-6F42-47D1-8092-DDC8D0F12EE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5C4D0D-9E3C-40D9-8C5B-C377775F4B5A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0483BEB-E5C2-44F8-8ABD-578C01CAC042}">
      <dgm:prSet custT="1"/>
      <dgm:spPr/>
      <dgm:t>
        <a:bodyPr/>
        <a:lstStyle/>
        <a:p>
          <a:pPr rtl="0"/>
          <a:r>
            <a:rPr lang="uk-UA" sz="4000" dirty="0" smtClean="0"/>
            <a:t>        </a:t>
          </a:r>
          <a:r>
            <a:rPr lang="uk-UA" sz="2400" dirty="0" smtClean="0">
              <a:latin typeface="Constantia" pitchFamily="18" charset="0"/>
            </a:rPr>
            <a:t>Інтерактивне  навчання   </a:t>
          </a:r>
          <a:endParaRPr lang="ru-RU" sz="2400" dirty="0">
            <a:latin typeface="Constantia" pitchFamily="18" charset="0"/>
          </a:endParaRPr>
        </a:p>
      </dgm:t>
    </dgm:pt>
    <dgm:pt modelId="{5BA3BDAB-63EF-4B64-95E9-EE14E72ED13C}" type="parTrans" cxnId="{E2CFD492-459B-465B-913B-E87FF43771B4}">
      <dgm:prSet/>
      <dgm:spPr/>
      <dgm:t>
        <a:bodyPr/>
        <a:lstStyle/>
        <a:p>
          <a:endParaRPr lang="ru-RU"/>
        </a:p>
      </dgm:t>
    </dgm:pt>
    <dgm:pt modelId="{0510602B-748E-4EBC-9B55-6EB08BF94CBD}" type="sibTrans" cxnId="{E2CFD492-459B-465B-913B-E87FF43771B4}">
      <dgm:prSet/>
      <dgm:spPr/>
      <dgm:t>
        <a:bodyPr/>
        <a:lstStyle/>
        <a:p>
          <a:endParaRPr lang="ru-RU"/>
        </a:p>
      </dgm:t>
    </dgm:pt>
    <dgm:pt modelId="{C2558EF1-814C-4625-A743-3005CFECB994}">
      <dgm:prSet custT="1"/>
      <dgm:spPr/>
      <dgm:t>
        <a:bodyPr/>
        <a:lstStyle/>
        <a:p>
          <a:pPr rtl="0"/>
          <a:r>
            <a:rPr lang="uk-UA" sz="2400" dirty="0" smtClean="0">
              <a:latin typeface="Constantia" pitchFamily="18" charset="0"/>
            </a:rPr>
            <a:t>Розвиваюче</a:t>
          </a:r>
        </a:p>
        <a:p>
          <a:pPr rtl="0"/>
          <a:r>
            <a:rPr lang="uk-UA" sz="2400" dirty="0" smtClean="0">
              <a:latin typeface="Constantia" pitchFamily="18" charset="0"/>
            </a:rPr>
            <a:t> навчання </a:t>
          </a:r>
          <a:endParaRPr lang="ru-RU" sz="2400" dirty="0">
            <a:latin typeface="Constantia" pitchFamily="18" charset="0"/>
          </a:endParaRPr>
        </a:p>
      </dgm:t>
    </dgm:pt>
    <dgm:pt modelId="{F1488BE9-8B8C-41C6-9459-5C565D963BC1}" type="parTrans" cxnId="{1F37619E-7556-48CD-8514-3A03CE6FCDCE}">
      <dgm:prSet/>
      <dgm:spPr/>
      <dgm:t>
        <a:bodyPr/>
        <a:lstStyle/>
        <a:p>
          <a:endParaRPr lang="ru-RU"/>
        </a:p>
      </dgm:t>
    </dgm:pt>
    <dgm:pt modelId="{852D61A5-375B-4B17-A4D0-5833D73E7802}" type="sibTrans" cxnId="{1F37619E-7556-48CD-8514-3A03CE6FCDCE}">
      <dgm:prSet/>
      <dgm:spPr/>
      <dgm:t>
        <a:bodyPr/>
        <a:lstStyle/>
        <a:p>
          <a:endParaRPr lang="ru-RU"/>
        </a:p>
      </dgm:t>
    </dgm:pt>
    <dgm:pt modelId="{46BBC60C-F9AC-4031-AF9F-D67994BF9BA4}">
      <dgm:prSet custT="1"/>
      <dgm:spPr/>
      <dgm:t>
        <a:bodyPr/>
        <a:lstStyle/>
        <a:p>
          <a:pPr rtl="0"/>
          <a:r>
            <a:rPr lang="uk-UA" sz="2400" dirty="0" smtClean="0">
              <a:latin typeface="Constantia" pitchFamily="18" charset="0"/>
            </a:rPr>
            <a:t>        Проблемне   навчання</a:t>
          </a:r>
          <a:endParaRPr lang="ru-RU" sz="2400" dirty="0">
            <a:latin typeface="Constantia" pitchFamily="18" charset="0"/>
          </a:endParaRPr>
        </a:p>
      </dgm:t>
    </dgm:pt>
    <dgm:pt modelId="{FE490222-BC2C-4586-A1D7-56AA4242A07C}" type="parTrans" cxnId="{2702316D-8989-4965-908E-EC9022173C9A}">
      <dgm:prSet/>
      <dgm:spPr/>
      <dgm:t>
        <a:bodyPr/>
        <a:lstStyle/>
        <a:p>
          <a:endParaRPr lang="ru-RU"/>
        </a:p>
      </dgm:t>
    </dgm:pt>
    <dgm:pt modelId="{DE38F550-BCA2-4ABA-94C9-E8BAE1632FC5}" type="sibTrans" cxnId="{2702316D-8989-4965-908E-EC9022173C9A}">
      <dgm:prSet/>
      <dgm:spPr/>
      <dgm:t>
        <a:bodyPr/>
        <a:lstStyle/>
        <a:p>
          <a:endParaRPr lang="ru-RU"/>
        </a:p>
      </dgm:t>
    </dgm:pt>
    <dgm:pt modelId="{546D65D3-66A8-43F4-A518-98C0DF0AD253}" type="pres">
      <dgm:prSet presAssocID="{4B5C4D0D-9E3C-40D9-8C5B-C377775F4B5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EB390B-6F83-44D6-9932-0BB3A8BA464B}" type="pres">
      <dgm:prSet presAssocID="{B0483BEB-E5C2-44F8-8ABD-578C01CAC042}" presName="comp" presStyleCnt="0"/>
      <dgm:spPr/>
    </dgm:pt>
    <dgm:pt modelId="{12083091-B575-461C-8C20-BE11BEF063B5}" type="pres">
      <dgm:prSet presAssocID="{B0483BEB-E5C2-44F8-8ABD-578C01CAC042}" presName="box" presStyleLbl="node1" presStyleIdx="0" presStyleCnt="3" custScaleX="79549" custScaleY="217926" custLinFactNeighborX="-72" custLinFactNeighborY="-26620"/>
      <dgm:spPr/>
      <dgm:t>
        <a:bodyPr/>
        <a:lstStyle/>
        <a:p>
          <a:endParaRPr lang="ru-RU"/>
        </a:p>
      </dgm:t>
    </dgm:pt>
    <dgm:pt modelId="{532AB57F-C0A0-4D5E-A1B2-434D2043FCE4}" type="pres">
      <dgm:prSet presAssocID="{B0483BEB-E5C2-44F8-8ABD-578C01CAC042}" presName="img" presStyleLbl="fgImgPlace1" presStyleIdx="0" presStyleCnt="3" custScaleX="198640" custScaleY="101596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E29C08D-FE4B-4444-96E1-0D1292D46A40}" type="pres">
      <dgm:prSet presAssocID="{B0483BEB-E5C2-44F8-8ABD-578C01CAC04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385DB7-4DFB-45FE-ACA6-747F7ACC78AA}" type="pres">
      <dgm:prSet presAssocID="{0510602B-748E-4EBC-9B55-6EB08BF94CBD}" presName="spacer" presStyleCnt="0"/>
      <dgm:spPr/>
    </dgm:pt>
    <dgm:pt modelId="{4EB06EF4-D073-4E21-BE92-F24386DA8188}" type="pres">
      <dgm:prSet presAssocID="{C2558EF1-814C-4625-A743-3005CFECB994}" presName="comp" presStyleCnt="0"/>
      <dgm:spPr/>
    </dgm:pt>
    <dgm:pt modelId="{E5F67EAA-872F-4652-8AFF-E3A362627D7B}" type="pres">
      <dgm:prSet presAssocID="{C2558EF1-814C-4625-A743-3005CFECB994}" presName="box" presStyleLbl="node1" presStyleIdx="1" presStyleCnt="3" custScaleX="90290" custScaleY="384679" custLinFactNeighborX="-14301" custLinFactNeighborY="-16405"/>
      <dgm:spPr/>
      <dgm:t>
        <a:bodyPr/>
        <a:lstStyle/>
        <a:p>
          <a:endParaRPr lang="ru-RU"/>
        </a:p>
      </dgm:t>
    </dgm:pt>
    <dgm:pt modelId="{2629E31C-23A5-47C9-93F9-F83EF99A24F3}" type="pres">
      <dgm:prSet presAssocID="{C2558EF1-814C-4625-A743-3005CFECB994}" presName="img" presStyleLbl="fgImgPlace1" presStyleIdx="1" presStyleCnt="3" custScaleX="182405" custScaleY="1133776" custLinFactX="100000" custLinFactNeighborX="193642" custLinFactNeighborY="-2473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7AA9AB1-D5E5-4E76-BC7B-6D8E41DC3DAF}" type="pres">
      <dgm:prSet presAssocID="{C2558EF1-814C-4625-A743-3005CFECB99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F74C24-33BF-4B1C-80BE-A2672B48363D}" type="pres">
      <dgm:prSet presAssocID="{852D61A5-375B-4B17-A4D0-5833D73E7802}" presName="spacer" presStyleCnt="0"/>
      <dgm:spPr/>
    </dgm:pt>
    <dgm:pt modelId="{B39B88E8-2796-408B-857C-BC73BF738CE0}" type="pres">
      <dgm:prSet presAssocID="{46BBC60C-F9AC-4031-AF9F-D67994BF9BA4}" presName="comp" presStyleCnt="0"/>
      <dgm:spPr/>
    </dgm:pt>
    <dgm:pt modelId="{068755BB-3777-43C8-96A2-4D95FC8A7FBD}" type="pres">
      <dgm:prSet presAssocID="{46BBC60C-F9AC-4031-AF9F-D67994BF9BA4}" presName="box" presStyleLbl="node1" presStyleIdx="2" presStyleCnt="3" custScaleX="68506" custScaleY="206560"/>
      <dgm:spPr/>
      <dgm:t>
        <a:bodyPr/>
        <a:lstStyle/>
        <a:p>
          <a:endParaRPr lang="ru-RU"/>
        </a:p>
      </dgm:t>
    </dgm:pt>
    <dgm:pt modelId="{C88BF7FC-35A3-406A-AD7A-0375DFDB0938}" type="pres">
      <dgm:prSet presAssocID="{46BBC60C-F9AC-4031-AF9F-D67994BF9BA4}" presName="img" presStyleLbl="fgImgPlace1" presStyleIdx="2" presStyleCnt="3" custScaleX="175496" custScaleY="1042407" custLinFactY="-13329" custLinFactNeighborX="-4555" custLinFactNeighborY="-10000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86D2A18-C27F-4D6D-8DEC-4193357FA96F}" type="pres">
      <dgm:prSet presAssocID="{46BBC60C-F9AC-4031-AF9F-D67994BF9BA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99D6D5-2654-4E2E-8186-4024814C29C7}" type="presOf" srcId="{B0483BEB-E5C2-44F8-8ABD-578C01CAC042}" destId="{AE29C08D-FE4B-4444-96E1-0D1292D46A40}" srcOrd="1" destOrd="0" presId="urn:microsoft.com/office/officeart/2005/8/layout/vList4#1"/>
    <dgm:cxn modelId="{B247B501-0A16-4A8C-A2B6-763B54980F1A}" type="presOf" srcId="{46BBC60C-F9AC-4031-AF9F-D67994BF9BA4}" destId="{068755BB-3777-43C8-96A2-4D95FC8A7FBD}" srcOrd="0" destOrd="0" presId="urn:microsoft.com/office/officeart/2005/8/layout/vList4#1"/>
    <dgm:cxn modelId="{2702316D-8989-4965-908E-EC9022173C9A}" srcId="{4B5C4D0D-9E3C-40D9-8C5B-C377775F4B5A}" destId="{46BBC60C-F9AC-4031-AF9F-D67994BF9BA4}" srcOrd="2" destOrd="0" parTransId="{FE490222-BC2C-4586-A1D7-56AA4242A07C}" sibTransId="{DE38F550-BCA2-4ABA-94C9-E8BAE1632FC5}"/>
    <dgm:cxn modelId="{CDD42B4A-6795-4343-8DD0-2A7A63EEACA9}" type="presOf" srcId="{4B5C4D0D-9E3C-40D9-8C5B-C377775F4B5A}" destId="{546D65D3-66A8-43F4-A518-98C0DF0AD253}" srcOrd="0" destOrd="0" presId="urn:microsoft.com/office/officeart/2005/8/layout/vList4#1"/>
    <dgm:cxn modelId="{C9527BCF-06F7-4DD2-8CDC-A17ACE4E94F2}" type="presOf" srcId="{46BBC60C-F9AC-4031-AF9F-D67994BF9BA4}" destId="{286D2A18-C27F-4D6D-8DEC-4193357FA96F}" srcOrd="1" destOrd="0" presId="urn:microsoft.com/office/officeart/2005/8/layout/vList4#1"/>
    <dgm:cxn modelId="{052DF2E9-6267-4AF8-AE90-BCF2B9DC3FB5}" type="presOf" srcId="{B0483BEB-E5C2-44F8-8ABD-578C01CAC042}" destId="{12083091-B575-461C-8C20-BE11BEF063B5}" srcOrd="0" destOrd="0" presId="urn:microsoft.com/office/officeart/2005/8/layout/vList4#1"/>
    <dgm:cxn modelId="{8DD29E14-6F50-4046-B88A-866F364B5736}" type="presOf" srcId="{C2558EF1-814C-4625-A743-3005CFECB994}" destId="{07AA9AB1-D5E5-4E76-BC7B-6D8E41DC3DAF}" srcOrd="1" destOrd="0" presId="urn:microsoft.com/office/officeart/2005/8/layout/vList4#1"/>
    <dgm:cxn modelId="{1F37619E-7556-48CD-8514-3A03CE6FCDCE}" srcId="{4B5C4D0D-9E3C-40D9-8C5B-C377775F4B5A}" destId="{C2558EF1-814C-4625-A743-3005CFECB994}" srcOrd="1" destOrd="0" parTransId="{F1488BE9-8B8C-41C6-9459-5C565D963BC1}" sibTransId="{852D61A5-375B-4B17-A4D0-5833D73E7802}"/>
    <dgm:cxn modelId="{7351CD2F-C46A-4D49-ADEB-B632EB6C078D}" type="presOf" srcId="{C2558EF1-814C-4625-A743-3005CFECB994}" destId="{E5F67EAA-872F-4652-8AFF-E3A362627D7B}" srcOrd="0" destOrd="0" presId="urn:microsoft.com/office/officeart/2005/8/layout/vList4#1"/>
    <dgm:cxn modelId="{E2CFD492-459B-465B-913B-E87FF43771B4}" srcId="{4B5C4D0D-9E3C-40D9-8C5B-C377775F4B5A}" destId="{B0483BEB-E5C2-44F8-8ABD-578C01CAC042}" srcOrd="0" destOrd="0" parTransId="{5BA3BDAB-63EF-4B64-95E9-EE14E72ED13C}" sibTransId="{0510602B-748E-4EBC-9B55-6EB08BF94CBD}"/>
    <dgm:cxn modelId="{C3F0E8A3-530B-41C2-81A6-721D549493E5}" type="presParOf" srcId="{546D65D3-66A8-43F4-A518-98C0DF0AD253}" destId="{C0EB390B-6F83-44D6-9932-0BB3A8BA464B}" srcOrd="0" destOrd="0" presId="urn:microsoft.com/office/officeart/2005/8/layout/vList4#1"/>
    <dgm:cxn modelId="{6447C126-F788-4778-A8CC-9BE3F2FE1774}" type="presParOf" srcId="{C0EB390B-6F83-44D6-9932-0BB3A8BA464B}" destId="{12083091-B575-461C-8C20-BE11BEF063B5}" srcOrd="0" destOrd="0" presId="urn:microsoft.com/office/officeart/2005/8/layout/vList4#1"/>
    <dgm:cxn modelId="{90298F11-6CBD-4B5A-9704-0BE7ED80E375}" type="presParOf" srcId="{C0EB390B-6F83-44D6-9932-0BB3A8BA464B}" destId="{532AB57F-C0A0-4D5E-A1B2-434D2043FCE4}" srcOrd="1" destOrd="0" presId="urn:microsoft.com/office/officeart/2005/8/layout/vList4#1"/>
    <dgm:cxn modelId="{03BA6B62-E578-4CB1-895E-966B974DBE76}" type="presParOf" srcId="{C0EB390B-6F83-44D6-9932-0BB3A8BA464B}" destId="{AE29C08D-FE4B-4444-96E1-0D1292D46A40}" srcOrd="2" destOrd="0" presId="urn:microsoft.com/office/officeart/2005/8/layout/vList4#1"/>
    <dgm:cxn modelId="{4C20FB1E-3E23-4AE9-88F9-CFC7B2AB3FE3}" type="presParOf" srcId="{546D65D3-66A8-43F4-A518-98C0DF0AD253}" destId="{C6385DB7-4DFB-45FE-ACA6-747F7ACC78AA}" srcOrd="1" destOrd="0" presId="urn:microsoft.com/office/officeart/2005/8/layout/vList4#1"/>
    <dgm:cxn modelId="{A2196341-90E0-4B5E-B36D-E21E7BC4B6AE}" type="presParOf" srcId="{546D65D3-66A8-43F4-A518-98C0DF0AD253}" destId="{4EB06EF4-D073-4E21-BE92-F24386DA8188}" srcOrd="2" destOrd="0" presId="urn:microsoft.com/office/officeart/2005/8/layout/vList4#1"/>
    <dgm:cxn modelId="{AFC9607A-5064-4914-B4D9-F79B13C3DA87}" type="presParOf" srcId="{4EB06EF4-D073-4E21-BE92-F24386DA8188}" destId="{E5F67EAA-872F-4652-8AFF-E3A362627D7B}" srcOrd="0" destOrd="0" presId="urn:microsoft.com/office/officeart/2005/8/layout/vList4#1"/>
    <dgm:cxn modelId="{79E685C0-B1B5-4E26-A456-5BD96E7A9AA7}" type="presParOf" srcId="{4EB06EF4-D073-4E21-BE92-F24386DA8188}" destId="{2629E31C-23A5-47C9-93F9-F83EF99A24F3}" srcOrd="1" destOrd="0" presId="urn:microsoft.com/office/officeart/2005/8/layout/vList4#1"/>
    <dgm:cxn modelId="{79B1ACD0-DC39-4D81-9CEE-8FEA177DA88A}" type="presParOf" srcId="{4EB06EF4-D073-4E21-BE92-F24386DA8188}" destId="{07AA9AB1-D5E5-4E76-BC7B-6D8E41DC3DAF}" srcOrd="2" destOrd="0" presId="urn:microsoft.com/office/officeart/2005/8/layout/vList4#1"/>
    <dgm:cxn modelId="{FB9A198F-8EF8-4950-BE26-F4CA434B6BC2}" type="presParOf" srcId="{546D65D3-66A8-43F4-A518-98C0DF0AD253}" destId="{4DF74C24-33BF-4B1C-80BE-A2672B48363D}" srcOrd="3" destOrd="0" presId="urn:microsoft.com/office/officeart/2005/8/layout/vList4#1"/>
    <dgm:cxn modelId="{3A2D3396-B996-4D18-A3F1-9B5D78348289}" type="presParOf" srcId="{546D65D3-66A8-43F4-A518-98C0DF0AD253}" destId="{B39B88E8-2796-408B-857C-BC73BF738CE0}" srcOrd="4" destOrd="0" presId="urn:microsoft.com/office/officeart/2005/8/layout/vList4#1"/>
    <dgm:cxn modelId="{C96B820A-3FC3-473F-940B-EA8643EF00DC}" type="presParOf" srcId="{B39B88E8-2796-408B-857C-BC73BF738CE0}" destId="{068755BB-3777-43C8-96A2-4D95FC8A7FBD}" srcOrd="0" destOrd="0" presId="urn:microsoft.com/office/officeart/2005/8/layout/vList4#1"/>
    <dgm:cxn modelId="{02641991-AA41-4D4A-8B29-814873B419D7}" type="presParOf" srcId="{B39B88E8-2796-408B-857C-BC73BF738CE0}" destId="{C88BF7FC-35A3-406A-AD7A-0375DFDB0938}" srcOrd="1" destOrd="0" presId="urn:microsoft.com/office/officeart/2005/8/layout/vList4#1"/>
    <dgm:cxn modelId="{6775FC91-925A-4683-AAA1-985EB59CBA0F}" type="presParOf" srcId="{B39B88E8-2796-408B-857C-BC73BF738CE0}" destId="{286D2A18-C27F-4D6D-8DEC-4193357FA96F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52BFE3-FCBC-4283-8D0F-E7C38672D00B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4F9BEF-C67B-4D9D-89B5-C55DE449694B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r>
            <a:rPr lang="uk-UA" b="1" dirty="0" smtClean="0">
              <a:latin typeface="Constantia" pitchFamily="18" charset="0"/>
            </a:rPr>
            <a:t>Кооперативне  навчання:                                                                                </a:t>
          </a:r>
          <a:endParaRPr lang="ru-RU" dirty="0">
            <a:latin typeface="Constantia" pitchFamily="18" charset="0"/>
          </a:endParaRPr>
        </a:p>
      </dgm:t>
    </dgm:pt>
    <dgm:pt modelId="{84A6F409-A129-4B31-8348-FB431F111F14}" type="parTrans" cxnId="{24AED9EC-612D-46CD-9DB0-B2D608560FF2}">
      <dgm:prSet/>
      <dgm:spPr/>
      <dgm:t>
        <a:bodyPr/>
        <a:lstStyle/>
        <a:p>
          <a:endParaRPr lang="ru-RU"/>
        </a:p>
      </dgm:t>
    </dgm:pt>
    <dgm:pt modelId="{C98D41BA-19BF-4E06-B774-D74C0DA12CB2}" type="sibTrans" cxnId="{24AED9EC-612D-46CD-9DB0-B2D608560FF2}">
      <dgm:prSet/>
      <dgm:spPr/>
      <dgm:t>
        <a:bodyPr/>
        <a:lstStyle/>
        <a:p>
          <a:endParaRPr lang="ru-RU"/>
        </a:p>
      </dgm:t>
    </dgm:pt>
    <dgm:pt modelId="{B93D9398-3990-4302-8388-9CF117686E14}">
      <dgm:prSet/>
      <dgm:spPr/>
      <dgm:t>
        <a:bodyPr/>
        <a:lstStyle/>
        <a:p>
          <a:pPr rtl="0"/>
          <a:r>
            <a:rPr lang="uk-UA" dirty="0" smtClean="0"/>
            <a:t>-   навчання в парах;</a:t>
          </a:r>
          <a:endParaRPr lang="ru-RU" dirty="0"/>
        </a:p>
      </dgm:t>
    </dgm:pt>
    <dgm:pt modelId="{9193648D-AA7C-4EB2-9293-9B693EE36D09}" type="parTrans" cxnId="{A948CC4C-30F9-43C2-BD34-C22594919200}">
      <dgm:prSet/>
      <dgm:spPr/>
      <dgm:t>
        <a:bodyPr/>
        <a:lstStyle/>
        <a:p>
          <a:endParaRPr lang="ru-RU"/>
        </a:p>
      </dgm:t>
    </dgm:pt>
    <dgm:pt modelId="{3F1F173C-086F-439C-B715-42DBAB945F50}" type="sibTrans" cxnId="{A948CC4C-30F9-43C2-BD34-C22594919200}">
      <dgm:prSet/>
      <dgm:spPr/>
      <dgm:t>
        <a:bodyPr/>
        <a:lstStyle/>
        <a:p>
          <a:endParaRPr lang="ru-RU"/>
        </a:p>
      </dgm:t>
    </dgm:pt>
    <dgm:pt modelId="{AC857F09-5AAF-47D8-809B-DE1B5CE661B9}">
      <dgm:prSet/>
      <dgm:spPr/>
      <dgm:t>
        <a:bodyPr/>
        <a:lstStyle/>
        <a:p>
          <a:pPr rtl="0"/>
          <a:r>
            <a:rPr lang="uk-UA" dirty="0" smtClean="0"/>
            <a:t>-   ротаційні (змінювані) трійки;</a:t>
          </a:r>
          <a:endParaRPr lang="ru-RU" dirty="0"/>
        </a:p>
      </dgm:t>
    </dgm:pt>
    <dgm:pt modelId="{A8BC8B9D-92FE-445C-914E-F7A4B37D21FC}" type="parTrans" cxnId="{AD048529-E6A3-4CD1-A3A3-C8DE700017BD}">
      <dgm:prSet/>
      <dgm:spPr/>
      <dgm:t>
        <a:bodyPr/>
        <a:lstStyle/>
        <a:p>
          <a:endParaRPr lang="ru-RU"/>
        </a:p>
      </dgm:t>
    </dgm:pt>
    <dgm:pt modelId="{F07F945D-29C0-4909-A49F-47BD19643C88}" type="sibTrans" cxnId="{AD048529-E6A3-4CD1-A3A3-C8DE700017BD}">
      <dgm:prSet/>
      <dgm:spPr/>
      <dgm:t>
        <a:bodyPr/>
        <a:lstStyle/>
        <a:p>
          <a:endParaRPr lang="ru-RU"/>
        </a:p>
      </dgm:t>
    </dgm:pt>
    <dgm:pt modelId="{4D2CB709-1470-4C09-9186-F1F48183EE1D}">
      <dgm:prSet/>
      <dgm:spPr/>
      <dgm:t>
        <a:bodyPr/>
        <a:lstStyle/>
        <a:p>
          <a:pPr rtl="0"/>
          <a:r>
            <a:rPr lang="uk-UA" dirty="0" smtClean="0"/>
            <a:t>-   два - чотири - всі разом;</a:t>
          </a:r>
          <a:endParaRPr lang="ru-RU" dirty="0"/>
        </a:p>
      </dgm:t>
    </dgm:pt>
    <dgm:pt modelId="{A39B36F5-BA7C-471C-9583-5EF319125B4A}" type="parTrans" cxnId="{EF3E432D-D4C0-4EA3-9A40-E482EA5E4981}">
      <dgm:prSet/>
      <dgm:spPr/>
      <dgm:t>
        <a:bodyPr/>
        <a:lstStyle/>
        <a:p>
          <a:endParaRPr lang="ru-RU"/>
        </a:p>
      </dgm:t>
    </dgm:pt>
    <dgm:pt modelId="{02369EB3-43A8-4EC5-AC80-1A3E45A14D2A}" type="sibTrans" cxnId="{EF3E432D-D4C0-4EA3-9A40-E482EA5E4981}">
      <dgm:prSet/>
      <dgm:spPr/>
      <dgm:t>
        <a:bodyPr/>
        <a:lstStyle/>
        <a:p>
          <a:endParaRPr lang="ru-RU"/>
        </a:p>
      </dgm:t>
    </dgm:pt>
    <dgm:pt modelId="{50B18C6B-013C-44B0-B984-3EADFC2EC069}">
      <dgm:prSet/>
      <dgm:spPr/>
      <dgm:t>
        <a:bodyPr/>
        <a:lstStyle/>
        <a:p>
          <a:pPr rtl="0"/>
          <a:r>
            <a:rPr lang="uk-UA" dirty="0" smtClean="0"/>
            <a:t>-   "карусель".</a:t>
          </a:r>
          <a:endParaRPr lang="ru-RU" dirty="0"/>
        </a:p>
      </dgm:t>
    </dgm:pt>
    <dgm:pt modelId="{59ACE71F-9C31-48A0-BC54-EEDA3F60A5AD}" type="parTrans" cxnId="{8995AD73-0892-418A-A560-678BF34120C7}">
      <dgm:prSet/>
      <dgm:spPr/>
      <dgm:t>
        <a:bodyPr/>
        <a:lstStyle/>
        <a:p>
          <a:endParaRPr lang="ru-RU"/>
        </a:p>
      </dgm:t>
    </dgm:pt>
    <dgm:pt modelId="{8D244A46-B2CA-4CE7-BCE3-281C4080E1BD}" type="sibTrans" cxnId="{8995AD73-0892-418A-A560-678BF34120C7}">
      <dgm:prSet/>
      <dgm:spPr/>
      <dgm:t>
        <a:bodyPr/>
        <a:lstStyle/>
        <a:p>
          <a:endParaRPr lang="ru-RU"/>
        </a:p>
      </dgm:t>
    </dgm:pt>
    <dgm:pt modelId="{52BF2F30-4D8B-415D-B1DB-8CF6028A205F}" type="pres">
      <dgm:prSet presAssocID="{B352BFE3-FCBC-4283-8D0F-E7C38672D00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B37F40-05C3-48E3-A253-D4E781905D6C}" type="pres">
      <dgm:prSet presAssocID="{BC4F9BEF-C67B-4D9D-89B5-C55DE449694B}" presName="linNode" presStyleCnt="0"/>
      <dgm:spPr/>
    </dgm:pt>
    <dgm:pt modelId="{5D980E7A-91C6-4790-B2E6-AF46D7737F0B}" type="pres">
      <dgm:prSet presAssocID="{BC4F9BEF-C67B-4D9D-89B5-C55DE449694B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3B124-3C57-4A05-B299-A4E2B9E16378}" type="pres">
      <dgm:prSet presAssocID="{C98D41BA-19BF-4E06-B774-D74C0DA12CB2}" presName="sp" presStyleCnt="0"/>
      <dgm:spPr/>
    </dgm:pt>
    <dgm:pt modelId="{964E08CA-E79E-4BD5-9493-667E3907B188}" type="pres">
      <dgm:prSet presAssocID="{B93D9398-3990-4302-8388-9CF117686E14}" presName="linNode" presStyleCnt="0"/>
      <dgm:spPr/>
    </dgm:pt>
    <dgm:pt modelId="{EAEF3B0E-D9C9-4790-BCE1-28B854BDE257}" type="pres">
      <dgm:prSet presAssocID="{B93D9398-3990-4302-8388-9CF117686E14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53A746-8CBB-45FF-982D-DFB814261BDC}" type="pres">
      <dgm:prSet presAssocID="{3F1F173C-086F-439C-B715-42DBAB945F50}" presName="sp" presStyleCnt="0"/>
      <dgm:spPr/>
    </dgm:pt>
    <dgm:pt modelId="{1C922604-DDC3-4D9F-ADDC-6F9000E4ED14}" type="pres">
      <dgm:prSet presAssocID="{AC857F09-5AAF-47D8-809B-DE1B5CE661B9}" presName="linNode" presStyleCnt="0"/>
      <dgm:spPr/>
    </dgm:pt>
    <dgm:pt modelId="{EE347C13-D296-428E-A392-5E385C13C26E}" type="pres">
      <dgm:prSet presAssocID="{AC857F09-5AAF-47D8-809B-DE1B5CE661B9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68F4A6-C55E-43F9-80C7-B98AED0ED658}" type="pres">
      <dgm:prSet presAssocID="{F07F945D-29C0-4909-A49F-47BD19643C88}" presName="sp" presStyleCnt="0"/>
      <dgm:spPr/>
    </dgm:pt>
    <dgm:pt modelId="{0A3F0A17-BA78-44A5-ABC7-D8A6A9AFCDCD}" type="pres">
      <dgm:prSet presAssocID="{4D2CB709-1470-4C09-9186-F1F48183EE1D}" presName="linNode" presStyleCnt="0"/>
      <dgm:spPr/>
    </dgm:pt>
    <dgm:pt modelId="{35A32DD0-B12D-43D1-B983-E65C28B5A514}" type="pres">
      <dgm:prSet presAssocID="{4D2CB709-1470-4C09-9186-F1F48183EE1D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C6B091-EB01-4293-8185-DF8EF73FB75F}" type="pres">
      <dgm:prSet presAssocID="{02369EB3-43A8-4EC5-AC80-1A3E45A14D2A}" presName="sp" presStyleCnt="0"/>
      <dgm:spPr/>
    </dgm:pt>
    <dgm:pt modelId="{CA790C39-03BD-4D87-BE34-575F0EC4DD0D}" type="pres">
      <dgm:prSet presAssocID="{50B18C6B-013C-44B0-B984-3EADFC2EC069}" presName="linNode" presStyleCnt="0"/>
      <dgm:spPr/>
    </dgm:pt>
    <dgm:pt modelId="{7C6FF6B7-7B58-448A-9301-E4941DE256A4}" type="pres">
      <dgm:prSet presAssocID="{50B18C6B-013C-44B0-B984-3EADFC2EC069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95AD73-0892-418A-A560-678BF34120C7}" srcId="{B352BFE3-FCBC-4283-8D0F-E7C38672D00B}" destId="{50B18C6B-013C-44B0-B984-3EADFC2EC069}" srcOrd="4" destOrd="0" parTransId="{59ACE71F-9C31-48A0-BC54-EEDA3F60A5AD}" sibTransId="{8D244A46-B2CA-4CE7-BCE3-281C4080E1BD}"/>
    <dgm:cxn modelId="{34083871-0EFB-45BF-AAF6-C58870BFEE2C}" type="presOf" srcId="{4D2CB709-1470-4C09-9186-F1F48183EE1D}" destId="{35A32DD0-B12D-43D1-B983-E65C28B5A514}" srcOrd="0" destOrd="0" presId="urn:microsoft.com/office/officeart/2005/8/layout/vList5"/>
    <dgm:cxn modelId="{64E607CC-F483-4BA1-8AC5-96135DAB1FFF}" type="presOf" srcId="{BC4F9BEF-C67B-4D9D-89B5-C55DE449694B}" destId="{5D980E7A-91C6-4790-B2E6-AF46D7737F0B}" srcOrd="0" destOrd="0" presId="urn:microsoft.com/office/officeart/2005/8/layout/vList5"/>
    <dgm:cxn modelId="{EF3E432D-D4C0-4EA3-9A40-E482EA5E4981}" srcId="{B352BFE3-FCBC-4283-8D0F-E7C38672D00B}" destId="{4D2CB709-1470-4C09-9186-F1F48183EE1D}" srcOrd="3" destOrd="0" parTransId="{A39B36F5-BA7C-471C-9583-5EF319125B4A}" sibTransId="{02369EB3-43A8-4EC5-AC80-1A3E45A14D2A}"/>
    <dgm:cxn modelId="{E98C390C-6799-465F-9414-765EBA1422F0}" type="presOf" srcId="{B352BFE3-FCBC-4283-8D0F-E7C38672D00B}" destId="{52BF2F30-4D8B-415D-B1DB-8CF6028A205F}" srcOrd="0" destOrd="0" presId="urn:microsoft.com/office/officeart/2005/8/layout/vList5"/>
    <dgm:cxn modelId="{B19B21E6-706E-4636-B39F-34EA33AD21D9}" type="presOf" srcId="{B93D9398-3990-4302-8388-9CF117686E14}" destId="{EAEF3B0E-D9C9-4790-BCE1-28B854BDE257}" srcOrd="0" destOrd="0" presId="urn:microsoft.com/office/officeart/2005/8/layout/vList5"/>
    <dgm:cxn modelId="{A336561E-8313-4D58-A2FC-9B563D445CAD}" type="presOf" srcId="{50B18C6B-013C-44B0-B984-3EADFC2EC069}" destId="{7C6FF6B7-7B58-448A-9301-E4941DE256A4}" srcOrd="0" destOrd="0" presId="urn:microsoft.com/office/officeart/2005/8/layout/vList5"/>
    <dgm:cxn modelId="{A948CC4C-30F9-43C2-BD34-C22594919200}" srcId="{B352BFE3-FCBC-4283-8D0F-E7C38672D00B}" destId="{B93D9398-3990-4302-8388-9CF117686E14}" srcOrd="1" destOrd="0" parTransId="{9193648D-AA7C-4EB2-9293-9B693EE36D09}" sibTransId="{3F1F173C-086F-439C-B715-42DBAB945F50}"/>
    <dgm:cxn modelId="{9123D2B9-B547-4AFB-A575-3256D638A159}" type="presOf" srcId="{AC857F09-5AAF-47D8-809B-DE1B5CE661B9}" destId="{EE347C13-D296-428E-A392-5E385C13C26E}" srcOrd="0" destOrd="0" presId="urn:microsoft.com/office/officeart/2005/8/layout/vList5"/>
    <dgm:cxn modelId="{24AED9EC-612D-46CD-9DB0-B2D608560FF2}" srcId="{B352BFE3-FCBC-4283-8D0F-E7C38672D00B}" destId="{BC4F9BEF-C67B-4D9D-89B5-C55DE449694B}" srcOrd="0" destOrd="0" parTransId="{84A6F409-A129-4B31-8348-FB431F111F14}" sibTransId="{C98D41BA-19BF-4E06-B774-D74C0DA12CB2}"/>
    <dgm:cxn modelId="{AD048529-E6A3-4CD1-A3A3-C8DE700017BD}" srcId="{B352BFE3-FCBC-4283-8D0F-E7C38672D00B}" destId="{AC857F09-5AAF-47D8-809B-DE1B5CE661B9}" srcOrd="2" destOrd="0" parTransId="{A8BC8B9D-92FE-445C-914E-F7A4B37D21FC}" sibTransId="{F07F945D-29C0-4909-A49F-47BD19643C88}"/>
    <dgm:cxn modelId="{018BBD58-4D63-440E-AE72-E61A39FB87F2}" type="presParOf" srcId="{52BF2F30-4D8B-415D-B1DB-8CF6028A205F}" destId="{90B37F40-05C3-48E3-A253-D4E781905D6C}" srcOrd="0" destOrd="0" presId="urn:microsoft.com/office/officeart/2005/8/layout/vList5"/>
    <dgm:cxn modelId="{03E22FA3-3F37-43A7-8B77-4056985E1994}" type="presParOf" srcId="{90B37F40-05C3-48E3-A253-D4E781905D6C}" destId="{5D980E7A-91C6-4790-B2E6-AF46D7737F0B}" srcOrd="0" destOrd="0" presId="urn:microsoft.com/office/officeart/2005/8/layout/vList5"/>
    <dgm:cxn modelId="{67169942-94A9-4459-B01A-2AB435C988AF}" type="presParOf" srcId="{52BF2F30-4D8B-415D-B1DB-8CF6028A205F}" destId="{3473B124-3C57-4A05-B299-A4E2B9E16378}" srcOrd="1" destOrd="0" presId="urn:microsoft.com/office/officeart/2005/8/layout/vList5"/>
    <dgm:cxn modelId="{77395E5F-B4C4-44E1-B4A2-DE2E48F161D8}" type="presParOf" srcId="{52BF2F30-4D8B-415D-B1DB-8CF6028A205F}" destId="{964E08CA-E79E-4BD5-9493-667E3907B188}" srcOrd="2" destOrd="0" presId="urn:microsoft.com/office/officeart/2005/8/layout/vList5"/>
    <dgm:cxn modelId="{17E26759-ABF6-4285-B598-4A05C079ADE8}" type="presParOf" srcId="{964E08CA-E79E-4BD5-9493-667E3907B188}" destId="{EAEF3B0E-D9C9-4790-BCE1-28B854BDE257}" srcOrd="0" destOrd="0" presId="urn:microsoft.com/office/officeart/2005/8/layout/vList5"/>
    <dgm:cxn modelId="{FB2EBF3A-7872-4EAB-BA40-1EBE9E671A74}" type="presParOf" srcId="{52BF2F30-4D8B-415D-B1DB-8CF6028A205F}" destId="{4C53A746-8CBB-45FF-982D-DFB814261BDC}" srcOrd="3" destOrd="0" presId="urn:microsoft.com/office/officeart/2005/8/layout/vList5"/>
    <dgm:cxn modelId="{F2C37EE5-75A1-4BEB-B594-BD52C4BEEF43}" type="presParOf" srcId="{52BF2F30-4D8B-415D-B1DB-8CF6028A205F}" destId="{1C922604-DDC3-4D9F-ADDC-6F9000E4ED14}" srcOrd="4" destOrd="0" presId="urn:microsoft.com/office/officeart/2005/8/layout/vList5"/>
    <dgm:cxn modelId="{43017112-2100-4B8B-A9C3-E5E965688A3A}" type="presParOf" srcId="{1C922604-DDC3-4D9F-ADDC-6F9000E4ED14}" destId="{EE347C13-D296-428E-A392-5E385C13C26E}" srcOrd="0" destOrd="0" presId="urn:microsoft.com/office/officeart/2005/8/layout/vList5"/>
    <dgm:cxn modelId="{BA0DBDD2-5FCA-467C-95A6-C6E0EC8EA555}" type="presParOf" srcId="{52BF2F30-4D8B-415D-B1DB-8CF6028A205F}" destId="{E868F4A6-C55E-43F9-80C7-B98AED0ED658}" srcOrd="5" destOrd="0" presId="urn:microsoft.com/office/officeart/2005/8/layout/vList5"/>
    <dgm:cxn modelId="{FAB3856F-5881-4AFF-B466-2A6FFEE4F734}" type="presParOf" srcId="{52BF2F30-4D8B-415D-B1DB-8CF6028A205F}" destId="{0A3F0A17-BA78-44A5-ABC7-D8A6A9AFCDCD}" srcOrd="6" destOrd="0" presId="urn:microsoft.com/office/officeart/2005/8/layout/vList5"/>
    <dgm:cxn modelId="{E37596CC-4BBF-40C9-9CB7-3ED66458F9A2}" type="presParOf" srcId="{0A3F0A17-BA78-44A5-ABC7-D8A6A9AFCDCD}" destId="{35A32DD0-B12D-43D1-B983-E65C28B5A514}" srcOrd="0" destOrd="0" presId="urn:microsoft.com/office/officeart/2005/8/layout/vList5"/>
    <dgm:cxn modelId="{3D68755B-4138-4344-A23C-D67577214EF8}" type="presParOf" srcId="{52BF2F30-4D8B-415D-B1DB-8CF6028A205F}" destId="{1AC6B091-EB01-4293-8185-DF8EF73FB75F}" srcOrd="7" destOrd="0" presId="urn:microsoft.com/office/officeart/2005/8/layout/vList5"/>
    <dgm:cxn modelId="{C67BAC23-F51B-4579-A442-1BB7CDB02772}" type="presParOf" srcId="{52BF2F30-4D8B-415D-B1DB-8CF6028A205F}" destId="{CA790C39-03BD-4D87-BE34-575F0EC4DD0D}" srcOrd="8" destOrd="0" presId="urn:microsoft.com/office/officeart/2005/8/layout/vList5"/>
    <dgm:cxn modelId="{C0BBBD9A-F9DD-45B8-A72E-7C6F5364A0C2}" type="presParOf" srcId="{CA790C39-03BD-4D87-BE34-575F0EC4DD0D}" destId="{7C6FF6B7-7B58-448A-9301-E4941DE256A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CD1CA39-003B-4075-A116-5E1453D65B6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DF58F3-BC04-436F-BADC-059A7B0EA91E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r>
            <a:rPr lang="uk-UA" b="1" dirty="0" smtClean="0"/>
            <a:t>Опрацювання дискусійних питань: </a:t>
          </a:r>
          <a:endParaRPr lang="ru-RU" dirty="0"/>
        </a:p>
      </dgm:t>
    </dgm:pt>
    <dgm:pt modelId="{13488CE2-6234-4093-9076-B192C5EBC995}" type="parTrans" cxnId="{42AC3BA6-654B-4872-972C-121056122874}">
      <dgm:prSet/>
      <dgm:spPr/>
      <dgm:t>
        <a:bodyPr/>
        <a:lstStyle/>
        <a:p>
          <a:endParaRPr lang="ru-RU"/>
        </a:p>
      </dgm:t>
    </dgm:pt>
    <dgm:pt modelId="{7113ACEC-CA00-4EBE-9E50-C4460FF3D6BA}" type="sibTrans" cxnId="{42AC3BA6-654B-4872-972C-121056122874}">
      <dgm:prSet/>
      <dgm:spPr/>
      <dgm:t>
        <a:bodyPr/>
        <a:lstStyle/>
        <a:p>
          <a:endParaRPr lang="ru-RU"/>
        </a:p>
      </dgm:t>
    </dgm:pt>
    <dgm:pt modelId="{56A9348C-08A5-4D12-AE64-88FF0408FDD1}">
      <dgm:prSet/>
      <dgm:spPr/>
      <dgm:t>
        <a:bodyPr/>
        <a:lstStyle/>
        <a:p>
          <a:pPr rtl="0"/>
          <a:r>
            <a:rPr lang="uk-UA" dirty="0" smtClean="0"/>
            <a:t>-   метод - прес;</a:t>
          </a:r>
          <a:endParaRPr lang="ru-RU" dirty="0"/>
        </a:p>
      </dgm:t>
    </dgm:pt>
    <dgm:pt modelId="{3F4FFB42-7DBB-4AFA-AD94-284A86AE6BDA}" type="parTrans" cxnId="{B67F64E0-7D8D-46A3-8CDD-AB50568D3059}">
      <dgm:prSet/>
      <dgm:spPr/>
      <dgm:t>
        <a:bodyPr/>
        <a:lstStyle/>
        <a:p>
          <a:endParaRPr lang="ru-RU"/>
        </a:p>
      </dgm:t>
    </dgm:pt>
    <dgm:pt modelId="{0FC07B17-F10D-45CB-B639-A7935E94C83C}" type="sibTrans" cxnId="{B67F64E0-7D8D-46A3-8CDD-AB50568D3059}">
      <dgm:prSet/>
      <dgm:spPr/>
      <dgm:t>
        <a:bodyPr/>
        <a:lstStyle/>
        <a:p>
          <a:endParaRPr lang="ru-RU"/>
        </a:p>
      </dgm:t>
    </dgm:pt>
    <dgm:pt modelId="{A0F1DC20-2DE9-4031-912E-0EF3A16FB7EE}">
      <dgm:prSet/>
      <dgm:spPr/>
      <dgm:t>
        <a:bodyPr/>
        <a:lstStyle/>
        <a:p>
          <a:pPr rtl="0"/>
          <a:r>
            <a:rPr lang="uk-UA" dirty="0" smtClean="0"/>
            <a:t>-   "займи позицію";</a:t>
          </a:r>
          <a:endParaRPr lang="ru-RU" dirty="0"/>
        </a:p>
      </dgm:t>
    </dgm:pt>
    <dgm:pt modelId="{B602B211-EB8B-4990-845F-C2C759FA5571}" type="parTrans" cxnId="{171404FA-0F3E-48F3-A2A7-2EF229A53A04}">
      <dgm:prSet/>
      <dgm:spPr/>
      <dgm:t>
        <a:bodyPr/>
        <a:lstStyle/>
        <a:p>
          <a:endParaRPr lang="ru-RU"/>
        </a:p>
      </dgm:t>
    </dgm:pt>
    <dgm:pt modelId="{190BA20B-71E8-4D7A-98F4-E967710C39BE}" type="sibTrans" cxnId="{171404FA-0F3E-48F3-A2A7-2EF229A53A04}">
      <dgm:prSet/>
      <dgm:spPr/>
      <dgm:t>
        <a:bodyPr/>
        <a:lstStyle/>
        <a:p>
          <a:endParaRPr lang="ru-RU"/>
        </a:p>
      </dgm:t>
    </dgm:pt>
    <dgm:pt modelId="{6A98BA80-42B2-433D-A59A-D6E12DD33DD0}">
      <dgm:prSet/>
      <dgm:spPr/>
      <dgm:t>
        <a:bodyPr/>
        <a:lstStyle/>
        <a:p>
          <a:pPr rtl="0"/>
          <a:r>
            <a:rPr lang="uk-UA" dirty="0" smtClean="0"/>
            <a:t>-   "зміни позицію";</a:t>
          </a:r>
          <a:endParaRPr lang="ru-RU" dirty="0"/>
        </a:p>
      </dgm:t>
    </dgm:pt>
    <dgm:pt modelId="{5842FA5E-0D34-4D72-8289-A8EA95273EE8}" type="parTrans" cxnId="{5079C888-7416-4A49-A271-101BF4FD4BD2}">
      <dgm:prSet/>
      <dgm:spPr/>
      <dgm:t>
        <a:bodyPr/>
        <a:lstStyle/>
        <a:p>
          <a:endParaRPr lang="ru-RU"/>
        </a:p>
      </dgm:t>
    </dgm:pt>
    <dgm:pt modelId="{095DF6E2-98B8-4733-8D24-CF5041B90285}" type="sibTrans" cxnId="{5079C888-7416-4A49-A271-101BF4FD4BD2}">
      <dgm:prSet/>
      <dgm:spPr/>
      <dgm:t>
        <a:bodyPr/>
        <a:lstStyle/>
        <a:p>
          <a:endParaRPr lang="ru-RU"/>
        </a:p>
      </dgm:t>
    </dgm:pt>
    <dgm:pt modelId="{6E978C30-5F30-4672-9CAA-D1DB74DCA81A}">
      <dgm:prSet/>
      <dgm:spPr/>
      <dgm:t>
        <a:bodyPr/>
        <a:lstStyle/>
        <a:p>
          <a:pPr rtl="0"/>
          <a:r>
            <a:rPr lang="uk-UA" dirty="0" smtClean="0"/>
            <a:t>-   неперервна шкала думок;</a:t>
          </a:r>
          <a:endParaRPr lang="ru-RU" dirty="0"/>
        </a:p>
      </dgm:t>
    </dgm:pt>
    <dgm:pt modelId="{02F937E4-BD09-4A49-9C49-568E48AB897B}" type="parTrans" cxnId="{DCF8BCF8-25C7-4ED8-9FC9-E3BBA6E01CA3}">
      <dgm:prSet/>
      <dgm:spPr/>
      <dgm:t>
        <a:bodyPr/>
        <a:lstStyle/>
        <a:p>
          <a:endParaRPr lang="ru-RU"/>
        </a:p>
      </dgm:t>
    </dgm:pt>
    <dgm:pt modelId="{D4CF929E-8E33-4440-BC7D-7ED1FC6AF6E2}" type="sibTrans" cxnId="{DCF8BCF8-25C7-4ED8-9FC9-E3BBA6E01CA3}">
      <dgm:prSet/>
      <dgm:spPr/>
      <dgm:t>
        <a:bodyPr/>
        <a:lstStyle/>
        <a:p>
          <a:endParaRPr lang="ru-RU"/>
        </a:p>
      </dgm:t>
    </dgm:pt>
    <dgm:pt modelId="{55CAFEFE-7A16-466A-94D9-C1A6FEF8D2E2}">
      <dgm:prSet/>
      <dgm:spPr/>
      <dgm:t>
        <a:bodyPr/>
        <a:lstStyle/>
        <a:p>
          <a:pPr rtl="0"/>
          <a:r>
            <a:rPr lang="uk-UA" dirty="0" smtClean="0"/>
            <a:t>-   дискусія;</a:t>
          </a:r>
          <a:endParaRPr lang="ru-RU" dirty="0"/>
        </a:p>
      </dgm:t>
    </dgm:pt>
    <dgm:pt modelId="{9E80089A-5B4F-4BAC-915B-182400717876}" type="parTrans" cxnId="{E2C8655E-316C-40E7-90B4-0C4B2DD0B8F6}">
      <dgm:prSet/>
      <dgm:spPr/>
      <dgm:t>
        <a:bodyPr/>
        <a:lstStyle/>
        <a:p>
          <a:endParaRPr lang="ru-RU"/>
        </a:p>
      </dgm:t>
    </dgm:pt>
    <dgm:pt modelId="{3F07DDC9-B297-46A7-874B-40799FFF32B9}" type="sibTrans" cxnId="{E2C8655E-316C-40E7-90B4-0C4B2DD0B8F6}">
      <dgm:prSet/>
      <dgm:spPr/>
      <dgm:t>
        <a:bodyPr/>
        <a:lstStyle/>
        <a:p>
          <a:endParaRPr lang="ru-RU"/>
        </a:p>
      </dgm:t>
    </dgm:pt>
    <dgm:pt modelId="{C27C05DE-625C-4343-845D-683047FB87AE}">
      <dgm:prSet/>
      <dgm:spPr/>
      <dgm:t>
        <a:bodyPr/>
        <a:lstStyle/>
        <a:p>
          <a:pPr rtl="0"/>
          <a:r>
            <a:rPr lang="uk-UA" dirty="0" smtClean="0"/>
            <a:t>-   дебати. </a:t>
          </a:r>
          <a:endParaRPr lang="ru-RU" dirty="0"/>
        </a:p>
      </dgm:t>
    </dgm:pt>
    <dgm:pt modelId="{050DE1C9-61A2-4BE7-B8FD-AF727C19904B}" type="parTrans" cxnId="{46A154F1-723F-4E33-845F-A45F7EECA571}">
      <dgm:prSet/>
      <dgm:spPr/>
      <dgm:t>
        <a:bodyPr/>
        <a:lstStyle/>
        <a:p>
          <a:endParaRPr lang="ru-RU"/>
        </a:p>
      </dgm:t>
    </dgm:pt>
    <dgm:pt modelId="{0E380C0D-0B53-4FA5-8AA4-BF5A31B42DF4}" type="sibTrans" cxnId="{46A154F1-723F-4E33-845F-A45F7EECA571}">
      <dgm:prSet/>
      <dgm:spPr/>
      <dgm:t>
        <a:bodyPr/>
        <a:lstStyle/>
        <a:p>
          <a:endParaRPr lang="ru-RU"/>
        </a:p>
      </dgm:t>
    </dgm:pt>
    <dgm:pt modelId="{998F9051-E036-4814-9008-0B0E2A885BC9}" type="pres">
      <dgm:prSet presAssocID="{4CD1CA39-003B-4075-A116-5E1453D65B6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0FA71F-B39D-4662-822E-5C323E5F7844}" type="pres">
      <dgm:prSet presAssocID="{D4DF58F3-BC04-436F-BADC-059A7B0EA91E}" presName="linNode" presStyleCnt="0"/>
      <dgm:spPr/>
    </dgm:pt>
    <dgm:pt modelId="{C331B4EE-6011-4C34-9E17-30C32A4DBCB6}" type="pres">
      <dgm:prSet presAssocID="{D4DF58F3-BC04-436F-BADC-059A7B0EA91E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71AE9E-42AE-4BE7-BBBA-7E86CEDF7BEB}" type="pres">
      <dgm:prSet presAssocID="{7113ACEC-CA00-4EBE-9E50-C4460FF3D6BA}" presName="sp" presStyleCnt="0"/>
      <dgm:spPr/>
    </dgm:pt>
    <dgm:pt modelId="{1DA0BD66-B0EF-4728-83F6-4013EF5ADA70}" type="pres">
      <dgm:prSet presAssocID="{56A9348C-08A5-4D12-AE64-88FF0408FDD1}" presName="linNode" presStyleCnt="0"/>
      <dgm:spPr/>
    </dgm:pt>
    <dgm:pt modelId="{9AF57A58-AD76-43C0-91D6-05CF6A3E317B}" type="pres">
      <dgm:prSet presAssocID="{56A9348C-08A5-4D12-AE64-88FF0408FDD1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52FD6-C371-4EDB-9A77-C89915545385}" type="pres">
      <dgm:prSet presAssocID="{0FC07B17-F10D-45CB-B639-A7935E94C83C}" presName="sp" presStyleCnt="0"/>
      <dgm:spPr/>
    </dgm:pt>
    <dgm:pt modelId="{92CFC813-FD4A-4291-B14D-5193386EDB4E}" type="pres">
      <dgm:prSet presAssocID="{A0F1DC20-2DE9-4031-912E-0EF3A16FB7EE}" presName="linNode" presStyleCnt="0"/>
      <dgm:spPr/>
    </dgm:pt>
    <dgm:pt modelId="{F31D0728-B7FD-438C-AEF2-5FDDAC774415}" type="pres">
      <dgm:prSet presAssocID="{A0F1DC20-2DE9-4031-912E-0EF3A16FB7EE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7281CF-F623-418B-93D3-19B3FA26C071}" type="pres">
      <dgm:prSet presAssocID="{190BA20B-71E8-4D7A-98F4-E967710C39BE}" presName="sp" presStyleCnt="0"/>
      <dgm:spPr/>
    </dgm:pt>
    <dgm:pt modelId="{AA12FFEF-6E13-4483-856D-4E8F60F0BACE}" type="pres">
      <dgm:prSet presAssocID="{6A98BA80-42B2-433D-A59A-D6E12DD33DD0}" presName="linNode" presStyleCnt="0"/>
      <dgm:spPr/>
    </dgm:pt>
    <dgm:pt modelId="{D8F6C67B-02D7-431B-9702-617B8B773501}" type="pres">
      <dgm:prSet presAssocID="{6A98BA80-42B2-433D-A59A-D6E12DD33DD0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CE690-3A3C-4306-A605-416B8782CDFF}" type="pres">
      <dgm:prSet presAssocID="{095DF6E2-98B8-4733-8D24-CF5041B90285}" presName="sp" presStyleCnt="0"/>
      <dgm:spPr/>
    </dgm:pt>
    <dgm:pt modelId="{776BDA19-19E9-440B-BBCD-F74260781A87}" type="pres">
      <dgm:prSet presAssocID="{6E978C30-5F30-4672-9CAA-D1DB74DCA81A}" presName="linNode" presStyleCnt="0"/>
      <dgm:spPr/>
    </dgm:pt>
    <dgm:pt modelId="{BDB7C398-F797-4FAD-886C-2C0CD754BF89}" type="pres">
      <dgm:prSet presAssocID="{6E978C30-5F30-4672-9CAA-D1DB74DCA81A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CBDD2-39EE-4710-9B11-85B574F254E8}" type="pres">
      <dgm:prSet presAssocID="{D4CF929E-8E33-4440-BC7D-7ED1FC6AF6E2}" presName="sp" presStyleCnt="0"/>
      <dgm:spPr/>
    </dgm:pt>
    <dgm:pt modelId="{982A16F9-BC5C-4B84-B784-35494C59E8C3}" type="pres">
      <dgm:prSet presAssocID="{55CAFEFE-7A16-466A-94D9-C1A6FEF8D2E2}" presName="linNode" presStyleCnt="0"/>
      <dgm:spPr/>
    </dgm:pt>
    <dgm:pt modelId="{0D2D9D03-2F89-49EC-B9ED-6B0EE188BAF4}" type="pres">
      <dgm:prSet presAssocID="{55CAFEFE-7A16-466A-94D9-C1A6FEF8D2E2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CCD59C-4CBA-4074-A575-D3B31DF45A30}" type="pres">
      <dgm:prSet presAssocID="{3F07DDC9-B297-46A7-874B-40799FFF32B9}" presName="sp" presStyleCnt="0"/>
      <dgm:spPr/>
    </dgm:pt>
    <dgm:pt modelId="{2B3B1EFF-40E6-4E74-A213-D8E94B55F586}" type="pres">
      <dgm:prSet presAssocID="{C27C05DE-625C-4343-845D-683047FB87AE}" presName="linNode" presStyleCnt="0"/>
      <dgm:spPr/>
    </dgm:pt>
    <dgm:pt modelId="{7B53062C-1273-42C4-89F8-8CA89998B77C}" type="pres">
      <dgm:prSet presAssocID="{C27C05DE-625C-4343-845D-683047FB87AE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C8655E-316C-40E7-90B4-0C4B2DD0B8F6}" srcId="{4CD1CA39-003B-4075-A116-5E1453D65B6A}" destId="{55CAFEFE-7A16-466A-94D9-C1A6FEF8D2E2}" srcOrd="5" destOrd="0" parTransId="{9E80089A-5B4F-4BAC-915B-182400717876}" sibTransId="{3F07DDC9-B297-46A7-874B-40799FFF32B9}"/>
    <dgm:cxn modelId="{83E08AB0-D4B5-4602-893F-0585C8651F7D}" type="presOf" srcId="{A0F1DC20-2DE9-4031-912E-0EF3A16FB7EE}" destId="{F31D0728-B7FD-438C-AEF2-5FDDAC774415}" srcOrd="0" destOrd="0" presId="urn:microsoft.com/office/officeart/2005/8/layout/vList5"/>
    <dgm:cxn modelId="{2CBA3BCE-5511-4527-AFC9-34A50920A785}" type="presOf" srcId="{6A98BA80-42B2-433D-A59A-D6E12DD33DD0}" destId="{D8F6C67B-02D7-431B-9702-617B8B773501}" srcOrd="0" destOrd="0" presId="urn:microsoft.com/office/officeart/2005/8/layout/vList5"/>
    <dgm:cxn modelId="{DCF8BCF8-25C7-4ED8-9FC9-E3BBA6E01CA3}" srcId="{4CD1CA39-003B-4075-A116-5E1453D65B6A}" destId="{6E978C30-5F30-4672-9CAA-D1DB74DCA81A}" srcOrd="4" destOrd="0" parTransId="{02F937E4-BD09-4A49-9C49-568E48AB897B}" sibTransId="{D4CF929E-8E33-4440-BC7D-7ED1FC6AF6E2}"/>
    <dgm:cxn modelId="{171404FA-0F3E-48F3-A2A7-2EF229A53A04}" srcId="{4CD1CA39-003B-4075-A116-5E1453D65B6A}" destId="{A0F1DC20-2DE9-4031-912E-0EF3A16FB7EE}" srcOrd="2" destOrd="0" parTransId="{B602B211-EB8B-4990-845F-C2C759FA5571}" sibTransId="{190BA20B-71E8-4D7A-98F4-E967710C39BE}"/>
    <dgm:cxn modelId="{5079C888-7416-4A49-A271-101BF4FD4BD2}" srcId="{4CD1CA39-003B-4075-A116-5E1453D65B6A}" destId="{6A98BA80-42B2-433D-A59A-D6E12DD33DD0}" srcOrd="3" destOrd="0" parTransId="{5842FA5E-0D34-4D72-8289-A8EA95273EE8}" sibTransId="{095DF6E2-98B8-4733-8D24-CF5041B90285}"/>
    <dgm:cxn modelId="{5F81687A-5798-45BF-9E0D-DD8708D35550}" type="presOf" srcId="{4CD1CA39-003B-4075-A116-5E1453D65B6A}" destId="{998F9051-E036-4814-9008-0B0E2A885BC9}" srcOrd="0" destOrd="0" presId="urn:microsoft.com/office/officeart/2005/8/layout/vList5"/>
    <dgm:cxn modelId="{B67F64E0-7D8D-46A3-8CDD-AB50568D3059}" srcId="{4CD1CA39-003B-4075-A116-5E1453D65B6A}" destId="{56A9348C-08A5-4D12-AE64-88FF0408FDD1}" srcOrd="1" destOrd="0" parTransId="{3F4FFB42-7DBB-4AFA-AD94-284A86AE6BDA}" sibTransId="{0FC07B17-F10D-45CB-B639-A7935E94C83C}"/>
    <dgm:cxn modelId="{36562032-BB23-414D-A751-34131A6CC438}" type="presOf" srcId="{55CAFEFE-7A16-466A-94D9-C1A6FEF8D2E2}" destId="{0D2D9D03-2F89-49EC-B9ED-6B0EE188BAF4}" srcOrd="0" destOrd="0" presId="urn:microsoft.com/office/officeart/2005/8/layout/vList5"/>
    <dgm:cxn modelId="{46A154F1-723F-4E33-845F-A45F7EECA571}" srcId="{4CD1CA39-003B-4075-A116-5E1453D65B6A}" destId="{C27C05DE-625C-4343-845D-683047FB87AE}" srcOrd="6" destOrd="0" parTransId="{050DE1C9-61A2-4BE7-B8FD-AF727C19904B}" sibTransId="{0E380C0D-0B53-4FA5-8AA4-BF5A31B42DF4}"/>
    <dgm:cxn modelId="{42AC3BA6-654B-4872-972C-121056122874}" srcId="{4CD1CA39-003B-4075-A116-5E1453D65B6A}" destId="{D4DF58F3-BC04-436F-BADC-059A7B0EA91E}" srcOrd="0" destOrd="0" parTransId="{13488CE2-6234-4093-9076-B192C5EBC995}" sibTransId="{7113ACEC-CA00-4EBE-9E50-C4460FF3D6BA}"/>
    <dgm:cxn modelId="{24E9078B-A2BC-4A2E-9329-F42C8E32693D}" type="presOf" srcId="{6E978C30-5F30-4672-9CAA-D1DB74DCA81A}" destId="{BDB7C398-F797-4FAD-886C-2C0CD754BF89}" srcOrd="0" destOrd="0" presId="urn:microsoft.com/office/officeart/2005/8/layout/vList5"/>
    <dgm:cxn modelId="{BAB44554-7BDB-4A50-9206-7528275CC170}" type="presOf" srcId="{C27C05DE-625C-4343-845D-683047FB87AE}" destId="{7B53062C-1273-42C4-89F8-8CA89998B77C}" srcOrd="0" destOrd="0" presId="urn:microsoft.com/office/officeart/2005/8/layout/vList5"/>
    <dgm:cxn modelId="{53855CE4-8E2C-42EE-B432-2876A9471B42}" type="presOf" srcId="{D4DF58F3-BC04-436F-BADC-059A7B0EA91E}" destId="{C331B4EE-6011-4C34-9E17-30C32A4DBCB6}" srcOrd="0" destOrd="0" presId="urn:microsoft.com/office/officeart/2005/8/layout/vList5"/>
    <dgm:cxn modelId="{6394FC0F-D642-4984-A659-16AA34191DCE}" type="presOf" srcId="{56A9348C-08A5-4D12-AE64-88FF0408FDD1}" destId="{9AF57A58-AD76-43C0-91D6-05CF6A3E317B}" srcOrd="0" destOrd="0" presId="urn:microsoft.com/office/officeart/2005/8/layout/vList5"/>
    <dgm:cxn modelId="{907F8861-A5E7-47C3-94C4-0E90FDF3929B}" type="presParOf" srcId="{998F9051-E036-4814-9008-0B0E2A885BC9}" destId="{930FA71F-B39D-4662-822E-5C323E5F7844}" srcOrd="0" destOrd="0" presId="urn:microsoft.com/office/officeart/2005/8/layout/vList5"/>
    <dgm:cxn modelId="{F903B0F1-8411-4A1F-B2B7-4CC728F4A806}" type="presParOf" srcId="{930FA71F-B39D-4662-822E-5C323E5F7844}" destId="{C331B4EE-6011-4C34-9E17-30C32A4DBCB6}" srcOrd="0" destOrd="0" presId="urn:microsoft.com/office/officeart/2005/8/layout/vList5"/>
    <dgm:cxn modelId="{E147E079-CBAC-482B-9768-E22858D75034}" type="presParOf" srcId="{998F9051-E036-4814-9008-0B0E2A885BC9}" destId="{8A71AE9E-42AE-4BE7-BBBA-7E86CEDF7BEB}" srcOrd="1" destOrd="0" presId="urn:microsoft.com/office/officeart/2005/8/layout/vList5"/>
    <dgm:cxn modelId="{A0109514-9C67-405E-A9E6-DF2BD4337C5F}" type="presParOf" srcId="{998F9051-E036-4814-9008-0B0E2A885BC9}" destId="{1DA0BD66-B0EF-4728-83F6-4013EF5ADA70}" srcOrd="2" destOrd="0" presId="urn:microsoft.com/office/officeart/2005/8/layout/vList5"/>
    <dgm:cxn modelId="{E9C04134-1176-4932-A89D-D866384F8830}" type="presParOf" srcId="{1DA0BD66-B0EF-4728-83F6-4013EF5ADA70}" destId="{9AF57A58-AD76-43C0-91D6-05CF6A3E317B}" srcOrd="0" destOrd="0" presId="urn:microsoft.com/office/officeart/2005/8/layout/vList5"/>
    <dgm:cxn modelId="{8863424A-48AF-4063-9C5E-ED01E66A0754}" type="presParOf" srcId="{998F9051-E036-4814-9008-0B0E2A885BC9}" destId="{BB952FD6-C371-4EDB-9A77-C89915545385}" srcOrd="3" destOrd="0" presId="urn:microsoft.com/office/officeart/2005/8/layout/vList5"/>
    <dgm:cxn modelId="{41D6D9AD-CAE3-460D-9247-3D6EEEE6E39E}" type="presParOf" srcId="{998F9051-E036-4814-9008-0B0E2A885BC9}" destId="{92CFC813-FD4A-4291-B14D-5193386EDB4E}" srcOrd="4" destOrd="0" presId="urn:microsoft.com/office/officeart/2005/8/layout/vList5"/>
    <dgm:cxn modelId="{B84B90A9-2CA3-49AC-ABC2-08E50E3E85FD}" type="presParOf" srcId="{92CFC813-FD4A-4291-B14D-5193386EDB4E}" destId="{F31D0728-B7FD-438C-AEF2-5FDDAC774415}" srcOrd="0" destOrd="0" presId="urn:microsoft.com/office/officeart/2005/8/layout/vList5"/>
    <dgm:cxn modelId="{7BA8FB77-4D98-4E39-BA7E-C3AD2F91B823}" type="presParOf" srcId="{998F9051-E036-4814-9008-0B0E2A885BC9}" destId="{437281CF-F623-418B-93D3-19B3FA26C071}" srcOrd="5" destOrd="0" presId="urn:microsoft.com/office/officeart/2005/8/layout/vList5"/>
    <dgm:cxn modelId="{95CE0283-738A-4A41-9C3A-A026DA7079EC}" type="presParOf" srcId="{998F9051-E036-4814-9008-0B0E2A885BC9}" destId="{AA12FFEF-6E13-4483-856D-4E8F60F0BACE}" srcOrd="6" destOrd="0" presId="urn:microsoft.com/office/officeart/2005/8/layout/vList5"/>
    <dgm:cxn modelId="{1FE6A163-9C86-4965-99BF-6D59C08ECB7A}" type="presParOf" srcId="{AA12FFEF-6E13-4483-856D-4E8F60F0BACE}" destId="{D8F6C67B-02D7-431B-9702-617B8B773501}" srcOrd="0" destOrd="0" presId="urn:microsoft.com/office/officeart/2005/8/layout/vList5"/>
    <dgm:cxn modelId="{FF7E3EBC-4763-4F7D-9579-BCFA1AA88C28}" type="presParOf" srcId="{998F9051-E036-4814-9008-0B0E2A885BC9}" destId="{273CE690-3A3C-4306-A605-416B8782CDFF}" srcOrd="7" destOrd="0" presId="urn:microsoft.com/office/officeart/2005/8/layout/vList5"/>
    <dgm:cxn modelId="{AB171872-68F9-4EEB-9A32-1012D009D7C2}" type="presParOf" srcId="{998F9051-E036-4814-9008-0B0E2A885BC9}" destId="{776BDA19-19E9-440B-BBCD-F74260781A87}" srcOrd="8" destOrd="0" presId="urn:microsoft.com/office/officeart/2005/8/layout/vList5"/>
    <dgm:cxn modelId="{0F6ADD14-8462-4545-BB4F-D846EDBA3CBD}" type="presParOf" srcId="{776BDA19-19E9-440B-BBCD-F74260781A87}" destId="{BDB7C398-F797-4FAD-886C-2C0CD754BF89}" srcOrd="0" destOrd="0" presId="urn:microsoft.com/office/officeart/2005/8/layout/vList5"/>
    <dgm:cxn modelId="{F8BEC632-1E30-4E0F-8DA2-58F5436A15D2}" type="presParOf" srcId="{998F9051-E036-4814-9008-0B0E2A885BC9}" destId="{905CBDD2-39EE-4710-9B11-85B574F254E8}" srcOrd="9" destOrd="0" presId="urn:microsoft.com/office/officeart/2005/8/layout/vList5"/>
    <dgm:cxn modelId="{900B0762-7A4D-4AA7-AECA-4DA69FD17726}" type="presParOf" srcId="{998F9051-E036-4814-9008-0B0E2A885BC9}" destId="{982A16F9-BC5C-4B84-B784-35494C59E8C3}" srcOrd="10" destOrd="0" presId="urn:microsoft.com/office/officeart/2005/8/layout/vList5"/>
    <dgm:cxn modelId="{DEFCC853-DF48-498B-95D8-EEFD51897DCA}" type="presParOf" srcId="{982A16F9-BC5C-4B84-B784-35494C59E8C3}" destId="{0D2D9D03-2F89-49EC-B9ED-6B0EE188BAF4}" srcOrd="0" destOrd="0" presId="urn:microsoft.com/office/officeart/2005/8/layout/vList5"/>
    <dgm:cxn modelId="{03158C84-A47F-4477-B79D-5695FF48005A}" type="presParOf" srcId="{998F9051-E036-4814-9008-0B0E2A885BC9}" destId="{92CCD59C-4CBA-4074-A575-D3B31DF45A30}" srcOrd="11" destOrd="0" presId="urn:microsoft.com/office/officeart/2005/8/layout/vList5"/>
    <dgm:cxn modelId="{91815FC1-0E7A-401B-BB63-1DA0A91907A6}" type="presParOf" srcId="{998F9051-E036-4814-9008-0B0E2A885BC9}" destId="{2B3B1EFF-40E6-4E74-A213-D8E94B55F586}" srcOrd="12" destOrd="0" presId="urn:microsoft.com/office/officeart/2005/8/layout/vList5"/>
    <dgm:cxn modelId="{BA28A0FB-8367-4810-954F-A52365882DDD}" type="presParOf" srcId="{2B3B1EFF-40E6-4E74-A213-D8E94B55F586}" destId="{7B53062C-1273-42C4-89F8-8CA89998B77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D039112-FE27-41C5-82A4-4D31B2C90C2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C4F64A-FB2F-4294-9666-CE176483608B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uk-UA" b="1" dirty="0" smtClean="0"/>
            <a:t>Технології ситуативного моделювання:</a:t>
          </a:r>
          <a:endParaRPr lang="ru-RU" dirty="0"/>
        </a:p>
      </dgm:t>
    </dgm:pt>
    <dgm:pt modelId="{7F70B343-B71A-4758-A623-F7A5B59D5163}" type="parTrans" cxnId="{3DF41856-D7BB-43C0-BE47-465915BF9600}">
      <dgm:prSet/>
      <dgm:spPr/>
      <dgm:t>
        <a:bodyPr/>
        <a:lstStyle/>
        <a:p>
          <a:endParaRPr lang="ru-RU"/>
        </a:p>
      </dgm:t>
    </dgm:pt>
    <dgm:pt modelId="{CA41CE45-A040-40A3-87AA-050993A50B3E}" type="sibTrans" cxnId="{3DF41856-D7BB-43C0-BE47-465915BF9600}">
      <dgm:prSet/>
      <dgm:spPr/>
      <dgm:t>
        <a:bodyPr/>
        <a:lstStyle/>
        <a:p>
          <a:endParaRPr lang="ru-RU"/>
        </a:p>
      </dgm:t>
    </dgm:pt>
    <dgm:pt modelId="{8DCE3890-D833-409E-96ED-25B1EBB0DA9A}">
      <dgm:prSet/>
      <dgm:spPr/>
      <dgm:t>
        <a:bodyPr/>
        <a:lstStyle/>
        <a:p>
          <a:r>
            <a:rPr lang="uk-UA" dirty="0" smtClean="0"/>
            <a:t>-   симуляції;</a:t>
          </a:r>
          <a:endParaRPr lang="ru-RU" dirty="0"/>
        </a:p>
      </dgm:t>
    </dgm:pt>
    <dgm:pt modelId="{5A3DFC96-0593-4813-8FE4-055AC417F206}" type="parTrans" cxnId="{EF7732AE-05E0-48A5-ABDB-91B3DCEC9669}">
      <dgm:prSet/>
      <dgm:spPr/>
      <dgm:t>
        <a:bodyPr/>
        <a:lstStyle/>
        <a:p>
          <a:endParaRPr lang="ru-RU"/>
        </a:p>
      </dgm:t>
    </dgm:pt>
    <dgm:pt modelId="{35096FBE-7037-440B-B2EA-F18B344D3097}" type="sibTrans" cxnId="{EF7732AE-05E0-48A5-ABDB-91B3DCEC9669}">
      <dgm:prSet/>
      <dgm:spPr/>
      <dgm:t>
        <a:bodyPr/>
        <a:lstStyle/>
        <a:p>
          <a:endParaRPr lang="ru-RU"/>
        </a:p>
      </dgm:t>
    </dgm:pt>
    <dgm:pt modelId="{0258E8ED-264D-40AC-8930-78396E21B32C}">
      <dgm:prSet/>
      <dgm:spPr/>
      <dgm:t>
        <a:bodyPr/>
        <a:lstStyle/>
        <a:p>
          <a:r>
            <a:rPr lang="uk-UA" dirty="0" smtClean="0"/>
            <a:t>-   спрощене судове слухання;</a:t>
          </a:r>
          <a:endParaRPr lang="ru-RU" dirty="0"/>
        </a:p>
      </dgm:t>
    </dgm:pt>
    <dgm:pt modelId="{8D397A83-5A68-4209-B5B5-9C451B46A01B}" type="parTrans" cxnId="{93C69FC1-42FD-4C9C-A807-BA958C60D3BB}">
      <dgm:prSet/>
      <dgm:spPr/>
      <dgm:t>
        <a:bodyPr/>
        <a:lstStyle/>
        <a:p>
          <a:endParaRPr lang="ru-RU"/>
        </a:p>
      </dgm:t>
    </dgm:pt>
    <dgm:pt modelId="{DECDFCA3-A3BB-41D5-A5DB-E7950FCAC370}" type="sibTrans" cxnId="{93C69FC1-42FD-4C9C-A807-BA958C60D3BB}">
      <dgm:prSet/>
      <dgm:spPr/>
      <dgm:t>
        <a:bodyPr/>
        <a:lstStyle/>
        <a:p>
          <a:endParaRPr lang="ru-RU"/>
        </a:p>
      </dgm:t>
    </dgm:pt>
    <dgm:pt modelId="{C84A14DC-5C3D-4385-B8A8-62E274D7DBB5}">
      <dgm:prSet/>
      <dgm:spPr/>
      <dgm:t>
        <a:bodyPr/>
        <a:lstStyle/>
        <a:p>
          <a:r>
            <a:rPr lang="uk-UA" dirty="0" smtClean="0"/>
            <a:t>-   розігрування ситуацій за ролями.</a:t>
          </a:r>
          <a:endParaRPr lang="ru-RU" dirty="0"/>
        </a:p>
      </dgm:t>
    </dgm:pt>
    <dgm:pt modelId="{D1B79C3C-E391-43D2-ABC8-D2FED649FBB5}" type="parTrans" cxnId="{3A78989B-A531-42D9-B853-5769A6C5709F}">
      <dgm:prSet/>
      <dgm:spPr/>
      <dgm:t>
        <a:bodyPr/>
        <a:lstStyle/>
        <a:p>
          <a:endParaRPr lang="ru-RU"/>
        </a:p>
      </dgm:t>
    </dgm:pt>
    <dgm:pt modelId="{708C0565-7624-445A-84BD-6B926133FE0E}" type="sibTrans" cxnId="{3A78989B-A531-42D9-B853-5769A6C5709F}">
      <dgm:prSet/>
      <dgm:spPr/>
      <dgm:t>
        <a:bodyPr/>
        <a:lstStyle/>
        <a:p>
          <a:endParaRPr lang="ru-RU"/>
        </a:p>
      </dgm:t>
    </dgm:pt>
    <dgm:pt modelId="{5D3AF6C3-AD33-4444-9A7C-3B8816103671}" type="pres">
      <dgm:prSet presAssocID="{9D039112-FE27-41C5-82A4-4D31B2C90C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C307F9-F123-4FF0-A67A-0FCBD94A0283}" type="pres">
      <dgm:prSet presAssocID="{C0C4F64A-FB2F-4294-9666-CE176483608B}" presName="linNode" presStyleCnt="0"/>
      <dgm:spPr/>
    </dgm:pt>
    <dgm:pt modelId="{BAA4C7C4-02CC-4912-8505-4AECDC8473FD}" type="pres">
      <dgm:prSet presAssocID="{C0C4F64A-FB2F-4294-9666-CE176483608B}" presName="parentText" presStyleLbl="node1" presStyleIdx="0" presStyleCnt="4" custScaleX="64600" custScaleY="243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A90D12-3A94-4A75-85C1-FE29D81DB9FB}" type="pres">
      <dgm:prSet presAssocID="{CA41CE45-A040-40A3-87AA-050993A50B3E}" presName="sp" presStyleCnt="0"/>
      <dgm:spPr/>
    </dgm:pt>
    <dgm:pt modelId="{AF6FA1A9-4D73-4B39-BA56-A20BF192FE90}" type="pres">
      <dgm:prSet presAssocID="{8DCE3890-D833-409E-96ED-25B1EBB0DA9A}" presName="linNode" presStyleCnt="0"/>
      <dgm:spPr/>
    </dgm:pt>
    <dgm:pt modelId="{6AEF0EA4-26CA-4232-A87F-0C99008A1B83}" type="pres">
      <dgm:prSet presAssocID="{8DCE3890-D833-409E-96ED-25B1EBB0DA9A}" presName="parentText" presStyleLbl="node1" presStyleIdx="1" presStyleCnt="4" custScaleX="71060" custScaleY="28305" custLinFactNeighborX="-3484" custLinFactNeighborY="-30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F852DC-9544-4E41-BD05-24A5086BAE07}" type="pres">
      <dgm:prSet presAssocID="{35096FBE-7037-440B-B2EA-F18B344D3097}" presName="sp" presStyleCnt="0"/>
      <dgm:spPr/>
    </dgm:pt>
    <dgm:pt modelId="{F629625F-3EAA-4469-81B3-375BC8B050B8}" type="pres">
      <dgm:prSet presAssocID="{0258E8ED-264D-40AC-8930-78396E21B32C}" presName="linNode" presStyleCnt="0"/>
      <dgm:spPr/>
    </dgm:pt>
    <dgm:pt modelId="{C7389E2F-94FD-4BB4-A29A-6E916F1A90AC}" type="pres">
      <dgm:prSet presAssocID="{0258E8ED-264D-40AC-8930-78396E21B32C}" presName="parentText" presStyleLbl="node1" presStyleIdx="2" presStyleCnt="4" custScaleX="71060" custScaleY="26585" custLinFactNeighborX="-3484" custLinFactNeighborY="-77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82A0AB-F8BA-467D-846E-797F909476DC}" type="pres">
      <dgm:prSet presAssocID="{DECDFCA3-A3BB-41D5-A5DB-E7950FCAC370}" presName="sp" presStyleCnt="0"/>
      <dgm:spPr/>
    </dgm:pt>
    <dgm:pt modelId="{A3E7E5DA-878D-440D-A87F-FF0163645918}" type="pres">
      <dgm:prSet presAssocID="{C84A14DC-5C3D-4385-B8A8-62E274D7DBB5}" presName="linNode" presStyleCnt="0"/>
      <dgm:spPr/>
    </dgm:pt>
    <dgm:pt modelId="{2122119D-55EC-4F1C-B1E5-C53804D2EAB1}" type="pres">
      <dgm:prSet presAssocID="{C84A14DC-5C3D-4385-B8A8-62E274D7DBB5}" presName="parentText" presStyleLbl="node1" presStyleIdx="3" presStyleCnt="4" custScaleX="71060" custScaleY="23095" custLinFactNeighborX="-3484" custLinFactNeighborY="-92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704BDF-02AB-4E89-9DBC-1D4EA04D14A7}" type="presOf" srcId="{8DCE3890-D833-409E-96ED-25B1EBB0DA9A}" destId="{6AEF0EA4-26CA-4232-A87F-0C99008A1B83}" srcOrd="0" destOrd="0" presId="urn:microsoft.com/office/officeart/2005/8/layout/vList5"/>
    <dgm:cxn modelId="{93C69FC1-42FD-4C9C-A807-BA958C60D3BB}" srcId="{9D039112-FE27-41C5-82A4-4D31B2C90C20}" destId="{0258E8ED-264D-40AC-8930-78396E21B32C}" srcOrd="2" destOrd="0" parTransId="{8D397A83-5A68-4209-B5B5-9C451B46A01B}" sibTransId="{DECDFCA3-A3BB-41D5-A5DB-E7950FCAC370}"/>
    <dgm:cxn modelId="{80B29DA1-6EEE-462B-8112-680B0754C494}" type="presOf" srcId="{0258E8ED-264D-40AC-8930-78396E21B32C}" destId="{C7389E2F-94FD-4BB4-A29A-6E916F1A90AC}" srcOrd="0" destOrd="0" presId="urn:microsoft.com/office/officeart/2005/8/layout/vList5"/>
    <dgm:cxn modelId="{3DF41856-D7BB-43C0-BE47-465915BF9600}" srcId="{9D039112-FE27-41C5-82A4-4D31B2C90C20}" destId="{C0C4F64A-FB2F-4294-9666-CE176483608B}" srcOrd="0" destOrd="0" parTransId="{7F70B343-B71A-4758-A623-F7A5B59D5163}" sibTransId="{CA41CE45-A040-40A3-87AA-050993A50B3E}"/>
    <dgm:cxn modelId="{EF7732AE-05E0-48A5-ABDB-91B3DCEC9669}" srcId="{9D039112-FE27-41C5-82A4-4D31B2C90C20}" destId="{8DCE3890-D833-409E-96ED-25B1EBB0DA9A}" srcOrd="1" destOrd="0" parTransId="{5A3DFC96-0593-4813-8FE4-055AC417F206}" sibTransId="{35096FBE-7037-440B-B2EA-F18B344D3097}"/>
    <dgm:cxn modelId="{2EB32555-AB3B-4944-9620-80E63EDFE597}" type="presOf" srcId="{C0C4F64A-FB2F-4294-9666-CE176483608B}" destId="{BAA4C7C4-02CC-4912-8505-4AECDC8473FD}" srcOrd="0" destOrd="0" presId="urn:microsoft.com/office/officeart/2005/8/layout/vList5"/>
    <dgm:cxn modelId="{911C4D65-FDE8-48C2-9F9E-94F917BA706D}" type="presOf" srcId="{9D039112-FE27-41C5-82A4-4D31B2C90C20}" destId="{5D3AF6C3-AD33-4444-9A7C-3B8816103671}" srcOrd="0" destOrd="0" presId="urn:microsoft.com/office/officeart/2005/8/layout/vList5"/>
    <dgm:cxn modelId="{E04A27BF-8F84-438F-A21C-1DE24A70C845}" type="presOf" srcId="{C84A14DC-5C3D-4385-B8A8-62E274D7DBB5}" destId="{2122119D-55EC-4F1C-B1E5-C53804D2EAB1}" srcOrd="0" destOrd="0" presId="urn:microsoft.com/office/officeart/2005/8/layout/vList5"/>
    <dgm:cxn modelId="{3A78989B-A531-42D9-B853-5769A6C5709F}" srcId="{9D039112-FE27-41C5-82A4-4D31B2C90C20}" destId="{C84A14DC-5C3D-4385-B8A8-62E274D7DBB5}" srcOrd="3" destOrd="0" parTransId="{D1B79C3C-E391-43D2-ABC8-D2FED649FBB5}" sibTransId="{708C0565-7624-445A-84BD-6B926133FE0E}"/>
    <dgm:cxn modelId="{256F0C27-987E-4456-A13B-B656A590C107}" type="presParOf" srcId="{5D3AF6C3-AD33-4444-9A7C-3B8816103671}" destId="{52C307F9-F123-4FF0-A67A-0FCBD94A0283}" srcOrd="0" destOrd="0" presId="urn:microsoft.com/office/officeart/2005/8/layout/vList5"/>
    <dgm:cxn modelId="{CFA0BC74-64FD-4B9B-A955-9F24ADEB28F2}" type="presParOf" srcId="{52C307F9-F123-4FF0-A67A-0FCBD94A0283}" destId="{BAA4C7C4-02CC-4912-8505-4AECDC8473FD}" srcOrd="0" destOrd="0" presId="urn:microsoft.com/office/officeart/2005/8/layout/vList5"/>
    <dgm:cxn modelId="{B760D0FB-5B48-48B2-96C6-6555E091FD87}" type="presParOf" srcId="{5D3AF6C3-AD33-4444-9A7C-3B8816103671}" destId="{3CA90D12-3A94-4A75-85C1-FE29D81DB9FB}" srcOrd="1" destOrd="0" presId="urn:microsoft.com/office/officeart/2005/8/layout/vList5"/>
    <dgm:cxn modelId="{EACAF5A7-5263-48A5-849A-D30791B3E8AA}" type="presParOf" srcId="{5D3AF6C3-AD33-4444-9A7C-3B8816103671}" destId="{AF6FA1A9-4D73-4B39-BA56-A20BF192FE90}" srcOrd="2" destOrd="0" presId="urn:microsoft.com/office/officeart/2005/8/layout/vList5"/>
    <dgm:cxn modelId="{3E0BAA2F-D306-4150-8601-CFB9FE0DEB77}" type="presParOf" srcId="{AF6FA1A9-4D73-4B39-BA56-A20BF192FE90}" destId="{6AEF0EA4-26CA-4232-A87F-0C99008A1B83}" srcOrd="0" destOrd="0" presId="urn:microsoft.com/office/officeart/2005/8/layout/vList5"/>
    <dgm:cxn modelId="{9C40E320-AAAF-4665-B167-7C4C83B65164}" type="presParOf" srcId="{5D3AF6C3-AD33-4444-9A7C-3B8816103671}" destId="{86F852DC-9544-4E41-BD05-24A5086BAE07}" srcOrd="3" destOrd="0" presId="urn:microsoft.com/office/officeart/2005/8/layout/vList5"/>
    <dgm:cxn modelId="{B78A13FE-8CDD-4E85-A49A-ECE119EB1A94}" type="presParOf" srcId="{5D3AF6C3-AD33-4444-9A7C-3B8816103671}" destId="{F629625F-3EAA-4469-81B3-375BC8B050B8}" srcOrd="4" destOrd="0" presId="urn:microsoft.com/office/officeart/2005/8/layout/vList5"/>
    <dgm:cxn modelId="{BA02A91F-DD05-4BB9-AC40-BF982F596B76}" type="presParOf" srcId="{F629625F-3EAA-4469-81B3-375BC8B050B8}" destId="{C7389E2F-94FD-4BB4-A29A-6E916F1A90AC}" srcOrd="0" destOrd="0" presId="urn:microsoft.com/office/officeart/2005/8/layout/vList5"/>
    <dgm:cxn modelId="{155EDDE4-8D20-4E2E-93ED-68F26BDBF7D2}" type="presParOf" srcId="{5D3AF6C3-AD33-4444-9A7C-3B8816103671}" destId="{3C82A0AB-F8BA-467D-846E-797F909476DC}" srcOrd="5" destOrd="0" presId="urn:microsoft.com/office/officeart/2005/8/layout/vList5"/>
    <dgm:cxn modelId="{478AC4C8-2EE3-4426-8F8D-842BDE98BC5F}" type="presParOf" srcId="{5D3AF6C3-AD33-4444-9A7C-3B8816103671}" destId="{A3E7E5DA-878D-440D-A87F-FF0163645918}" srcOrd="6" destOrd="0" presId="urn:microsoft.com/office/officeart/2005/8/layout/vList5"/>
    <dgm:cxn modelId="{38B2A887-EFD7-46D8-901A-E387476446A0}" type="presParOf" srcId="{A3E7E5DA-878D-440D-A87F-FF0163645918}" destId="{2122119D-55EC-4F1C-B1E5-C53804D2EAB1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742D4-EE62-44CA-8F3D-D3A8464C74AD}">
      <dsp:nvSpPr>
        <dsp:cNvPr id="0" name=""/>
        <dsp:cNvSpPr/>
      </dsp:nvSpPr>
      <dsp:spPr>
        <a:xfrm rot="5400000">
          <a:off x="-1521942" y="1962292"/>
          <a:ext cx="5738179" cy="27327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atin typeface="Constantia" pitchFamily="18" charset="0"/>
            </a:rPr>
            <a:t>ОСОБИСТІСНО   ОРІЄНТОВАНЕ    НАВЧАННЯ </a:t>
          </a:r>
          <a:endParaRPr lang="ru-RU" sz="2400" b="1" kern="1200" dirty="0">
            <a:latin typeface="Constantia" pitchFamily="18" charset="0"/>
          </a:endParaRPr>
        </a:p>
      </dsp:txBody>
      <dsp:txXfrm rot="-5400000">
        <a:off x="-19226" y="1825949"/>
        <a:ext cx="2732745" cy="3005434"/>
      </dsp:txXfrm>
    </dsp:sp>
    <dsp:sp modelId="{F078C7E7-E600-4685-B2B1-90F9A18B9BC2}">
      <dsp:nvSpPr>
        <dsp:cNvPr id="0" name=""/>
        <dsp:cNvSpPr/>
      </dsp:nvSpPr>
      <dsp:spPr>
        <a:xfrm rot="5400000">
          <a:off x="3643449" y="-927026"/>
          <a:ext cx="5273991" cy="7210754"/>
        </a:xfrm>
        <a:prstGeom prst="round2Same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solidFill>
                <a:schemeClr val="bg1"/>
              </a:solidFill>
              <a:latin typeface="Constantia" pitchFamily="18" charset="0"/>
            </a:rPr>
            <a:t>така організація процесу навчання, в основі якої лежить визнання індивідуальності, самоцінності </a:t>
          </a:r>
          <a:r>
            <a:rPr lang="uk-UA" sz="2400" kern="1200" smtClean="0">
              <a:solidFill>
                <a:schemeClr val="bg1"/>
              </a:solidFill>
              <a:latin typeface="Constantia" pitchFamily="18" charset="0"/>
            </a:rPr>
            <a:t>кожної  дитини, </a:t>
          </a:r>
          <a:r>
            <a:rPr lang="uk-UA" sz="2400" kern="1200" dirty="0" smtClean="0">
              <a:solidFill>
                <a:schemeClr val="bg1"/>
              </a:solidFill>
              <a:latin typeface="Constantia" pitchFamily="18" charset="0"/>
            </a:rPr>
            <a:t>що вимагає забезпечення розвитку і саморозвитку особистості учня, виходячи із виявлення його індивідуального, неповторного, суб'єктивного досвіду, здібностей, інтересів, ціннісних орієнтацій, можливостей реалізувати себе в пізнанні, навчальній діяльності, поведінці.</a:t>
          </a:r>
          <a:endParaRPr lang="ru-RU" sz="2400" kern="1200" dirty="0">
            <a:solidFill>
              <a:schemeClr val="bg1"/>
            </a:solidFill>
            <a:latin typeface="Constantia" pitchFamily="18" charset="0"/>
          </a:endParaRPr>
        </a:p>
      </dsp:txBody>
      <dsp:txXfrm rot="-5400000">
        <a:off x="2675068" y="298810"/>
        <a:ext cx="6953299" cy="475908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EC6938-8EFA-4C4A-9F81-5456C1BE5F59}">
      <dsp:nvSpPr>
        <dsp:cNvPr id="0" name=""/>
        <dsp:cNvSpPr/>
      </dsp:nvSpPr>
      <dsp:spPr>
        <a:xfrm>
          <a:off x="2302203" y="0"/>
          <a:ext cx="2299964" cy="107076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Constantia" pitchFamily="18" charset="0"/>
            </a:rPr>
            <a:t>Кооперативно –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Constantia" pitchFamily="18" charset="0"/>
            </a:rPr>
            <a:t> групове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latin typeface="Constantia" pitchFamily="18" charset="0"/>
            </a:rPr>
            <a:t> навчання:</a:t>
          </a:r>
          <a:endParaRPr lang="ru-RU" sz="1600" kern="1200" dirty="0">
            <a:latin typeface="Constantia" pitchFamily="18" charset="0"/>
          </a:endParaRPr>
        </a:p>
      </dsp:txBody>
      <dsp:txXfrm>
        <a:off x="2354473" y="52270"/>
        <a:ext cx="2195424" cy="966222"/>
      </dsp:txXfrm>
    </dsp:sp>
    <dsp:sp modelId="{DC7E0698-E188-4606-9EC1-D97037558EB3}">
      <dsp:nvSpPr>
        <dsp:cNvPr id="0" name=""/>
        <dsp:cNvSpPr/>
      </dsp:nvSpPr>
      <dsp:spPr>
        <a:xfrm>
          <a:off x="2384436" y="1111493"/>
          <a:ext cx="2131184" cy="938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- обговорення проблеми в загальному колі;</a:t>
          </a:r>
          <a:endParaRPr lang="ru-RU" sz="1800" kern="1200" dirty="0"/>
        </a:p>
      </dsp:txBody>
      <dsp:txXfrm>
        <a:off x="2430232" y="1157289"/>
        <a:ext cx="2039592" cy="846538"/>
      </dsp:txXfrm>
    </dsp:sp>
    <dsp:sp modelId="{9E35D061-F6DB-41A7-8E32-D12169F29F62}">
      <dsp:nvSpPr>
        <dsp:cNvPr id="0" name=""/>
        <dsp:cNvSpPr/>
      </dsp:nvSpPr>
      <dsp:spPr>
        <a:xfrm>
          <a:off x="2302215" y="2064192"/>
          <a:ext cx="2131184" cy="938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-   "мікрофон";</a:t>
          </a:r>
          <a:endParaRPr lang="ru-RU" sz="1800" kern="1200" dirty="0"/>
        </a:p>
      </dsp:txBody>
      <dsp:txXfrm>
        <a:off x="2348011" y="2109988"/>
        <a:ext cx="2039592" cy="846538"/>
      </dsp:txXfrm>
    </dsp:sp>
    <dsp:sp modelId="{F017AB24-CFE4-41EE-BE61-2C703DD5BB5E}">
      <dsp:nvSpPr>
        <dsp:cNvPr id="0" name=""/>
        <dsp:cNvSpPr/>
      </dsp:nvSpPr>
      <dsp:spPr>
        <a:xfrm>
          <a:off x="2303323" y="2906548"/>
          <a:ext cx="2131184" cy="938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-   незакінчені речення;</a:t>
          </a:r>
          <a:endParaRPr lang="ru-RU" sz="1800" kern="1200" dirty="0"/>
        </a:p>
      </dsp:txBody>
      <dsp:txXfrm>
        <a:off x="2349119" y="2952344"/>
        <a:ext cx="2039592" cy="846538"/>
      </dsp:txXfrm>
    </dsp:sp>
    <dsp:sp modelId="{F49C9523-489B-4F60-B04A-F2C6CC1B8DDF}">
      <dsp:nvSpPr>
        <dsp:cNvPr id="0" name=""/>
        <dsp:cNvSpPr/>
      </dsp:nvSpPr>
      <dsp:spPr>
        <a:xfrm>
          <a:off x="2385544" y="3813101"/>
          <a:ext cx="2131184" cy="938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-   мозковий штурм;</a:t>
          </a:r>
          <a:endParaRPr lang="ru-RU" sz="1800" kern="1200" dirty="0"/>
        </a:p>
      </dsp:txBody>
      <dsp:txXfrm>
        <a:off x="2431340" y="3858897"/>
        <a:ext cx="2039592" cy="846538"/>
      </dsp:txXfrm>
    </dsp:sp>
    <dsp:sp modelId="{2D56ED61-6A04-4523-BCA9-93AF4D0B9FD9}">
      <dsp:nvSpPr>
        <dsp:cNvPr id="0" name=""/>
        <dsp:cNvSpPr/>
      </dsp:nvSpPr>
      <dsp:spPr>
        <a:xfrm>
          <a:off x="2384436" y="4684135"/>
          <a:ext cx="2131184" cy="938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-   навчаючи - учусь;</a:t>
          </a:r>
          <a:endParaRPr lang="ru-RU" sz="1800" kern="1200" dirty="0"/>
        </a:p>
      </dsp:txBody>
      <dsp:txXfrm>
        <a:off x="2430232" y="4729931"/>
        <a:ext cx="2039592" cy="846538"/>
      </dsp:txXfrm>
    </dsp:sp>
    <dsp:sp modelId="{53FAF897-4943-4EDB-8231-BA1218BF8218}">
      <dsp:nvSpPr>
        <dsp:cNvPr id="0" name=""/>
        <dsp:cNvSpPr/>
      </dsp:nvSpPr>
      <dsp:spPr>
        <a:xfrm>
          <a:off x="2385544" y="5626206"/>
          <a:ext cx="2131184" cy="9381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-   вирішення проблеми. </a:t>
          </a:r>
          <a:r>
            <a:rPr lang="uk-UA" sz="1800" b="1" kern="1200" dirty="0" smtClean="0"/>
            <a:t> </a:t>
          </a:r>
          <a:endParaRPr lang="ru-RU" sz="1800" kern="1200" dirty="0"/>
        </a:p>
      </dsp:txBody>
      <dsp:txXfrm>
        <a:off x="2431340" y="5672002"/>
        <a:ext cx="2039592" cy="84653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AB9347-4A2B-4FB6-9426-1D1BDED61E39}">
      <dsp:nvSpPr>
        <dsp:cNvPr id="0" name=""/>
        <dsp:cNvSpPr/>
      </dsp:nvSpPr>
      <dsp:spPr>
        <a:xfrm rot="16200000">
          <a:off x="-1381254" y="1382408"/>
          <a:ext cx="4990084" cy="2225266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  </a:t>
          </a:r>
          <a:r>
            <a:rPr lang="uk-UA" sz="2400" kern="1200" dirty="0" smtClean="0"/>
            <a:t> </a:t>
          </a:r>
          <a:r>
            <a:rPr lang="uk-UA" sz="2000" kern="1200" dirty="0" smtClean="0"/>
            <a:t>Використовую проблемні, творчі завдання;</a:t>
          </a:r>
          <a:endParaRPr lang="ru-RU" sz="2000" kern="1200" dirty="0"/>
        </a:p>
      </dsp:txBody>
      <dsp:txXfrm rot="5400000">
        <a:off x="1155" y="998016"/>
        <a:ext cx="2225266" cy="2994050"/>
      </dsp:txXfrm>
    </dsp:sp>
    <dsp:sp modelId="{6D5E3DB0-010F-40BB-B053-2EAE850052FD}">
      <dsp:nvSpPr>
        <dsp:cNvPr id="0" name=""/>
        <dsp:cNvSpPr/>
      </dsp:nvSpPr>
      <dsp:spPr>
        <a:xfrm rot="16200000">
          <a:off x="1009628" y="1383520"/>
          <a:ext cx="4990084" cy="222304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    </a:t>
          </a:r>
          <a:r>
            <a:rPr lang="uk-UA" sz="1800" kern="1200" dirty="0" smtClean="0"/>
            <a:t>Застосовую завдання, що дозволяють учням самостійно вибирати тип, вид і форму матеріалу (словесну, графічну, умовно-символічну);</a:t>
          </a:r>
          <a:endParaRPr lang="ru-RU" sz="1800" kern="1200" dirty="0"/>
        </a:p>
      </dsp:txBody>
      <dsp:txXfrm rot="5400000">
        <a:off x="2393148" y="998017"/>
        <a:ext cx="2223043" cy="2994050"/>
      </dsp:txXfrm>
    </dsp:sp>
    <dsp:sp modelId="{434363F1-1713-4B59-B907-7CF4229AF3E6}">
      <dsp:nvSpPr>
        <dsp:cNvPr id="0" name=""/>
        <dsp:cNvSpPr/>
      </dsp:nvSpPr>
      <dsp:spPr>
        <a:xfrm rot="16200000">
          <a:off x="3399399" y="1383520"/>
          <a:ext cx="4990084" cy="222304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 </a:t>
          </a:r>
          <a:r>
            <a:rPr lang="uk-UA" sz="2000" kern="1200" dirty="0" smtClean="0"/>
            <a:t> Створюю позитивний емоційний настрій на роботу всіх учнів в ході уроку;</a:t>
          </a:r>
          <a:endParaRPr lang="ru-RU" sz="2000" kern="1200" dirty="0"/>
        </a:p>
      </dsp:txBody>
      <dsp:txXfrm rot="5400000">
        <a:off x="4782919" y="998017"/>
        <a:ext cx="2223043" cy="2994050"/>
      </dsp:txXfrm>
    </dsp:sp>
    <dsp:sp modelId="{B627DC74-1391-4860-9310-FBDF55C94B22}">
      <dsp:nvSpPr>
        <dsp:cNvPr id="0" name=""/>
        <dsp:cNvSpPr/>
      </dsp:nvSpPr>
      <dsp:spPr>
        <a:xfrm rot="16200000">
          <a:off x="5789171" y="1383520"/>
          <a:ext cx="4990084" cy="2223043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 </a:t>
          </a:r>
          <a:r>
            <a:rPr lang="uk-UA" sz="1400" kern="1200" dirty="0" smtClean="0"/>
            <a:t> </a:t>
          </a:r>
          <a:r>
            <a:rPr lang="uk-UA" sz="1600" kern="1200" dirty="0" smtClean="0"/>
            <a:t>Обговорюю з учнями в кінці уроку не лише того, що дізналися, що засвоїли, але й того, що сподобалось, що не сподобалось і чому, щоб хотілося виконати ще раз, а що зробити по-іншому.</a:t>
          </a:r>
          <a:endParaRPr lang="ru-RU" sz="1600" kern="1200" dirty="0"/>
        </a:p>
      </dsp:txBody>
      <dsp:txXfrm rot="5400000">
        <a:off x="7172691" y="998017"/>
        <a:ext cx="2223043" cy="2994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1F334-A223-4E95-9F79-592AD365B9AD}">
      <dsp:nvSpPr>
        <dsp:cNvPr id="0" name=""/>
        <dsp:cNvSpPr/>
      </dsp:nvSpPr>
      <dsp:spPr>
        <a:xfrm>
          <a:off x="0" y="0"/>
          <a:ext cx="9619932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Constantia" pitchFamily="18" charset="0"/>
            </a:rPr>
            <a:t>Має забезпечувати розвиток і саморозвиток  особистості учня , орієнтуючись  на виявлення його індивідуальних  особливостей  як суб'єкта пізнання  і предметної діяльності.</a:t>
          </a:r>
          <a:endParaRPr lang="ru-RU" sz="1600" kern="1200" dirty="0">
            <a:latin typeface="Constantia" pitchFamily="18" charset="0"/>
          </a:endParaRPr>
        </a:p>
      </dsp:txBody>
      <dsp:txXfrm>
        <a:off x="47519" y="47519"/>
        <a:ext cx="9524894" cy="878402"/>
      </dsp:txXfrm>
    </dsp:sp>
    <dsp:sp modelId="{81DEB0D7-86B3-4B72-A055-BC70D3BB21AA}">
      <dsp:nvSpPr>
        <dsp:cNvPr id="0" name=""/>
        <dsp:cNvSpPr/>
      </dsp:nvSpPr>
      <dsp:spPr>
        <a:xfrm>
          <a:off x="0" y="1137806"/>
          <a:ext cx="9619932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Constantia" pitchFamily="18" charset="0"/>
            </a:rPr>
            <a:t>Освітній процес надає кожному учневі можливість реалізувати себе  в  пізнанні, навчальній діяльності, поведінці, враховуючи його здібності, нахили, інтереси,ціннісні орієнтації та суб'єктивний досвід.</a:t>
          </a:r>
          <a:endParaRPr lang="ru-RU" sz="1600" kern="1200" dirty="0">
            <a:latin typeface="Constantia" pitchFamily="18" charset="0"/>
          </a:endParaRPr>
        </a:p>
      </dsp:txBody>
      <dsp:txXfrm>
        <a:off x="47519" y="1185325"/>
        <a:ext cx="9524894" cy="878402"/>
      </dsp:txXfrm>
    </dsp:sp>
    <dsp:sp modelId="{6D3F45DD-8B3B-409C-9F4B-2FE1A0F83B8B}">
      <dsp:nvSpPr>
        <dsp:cNvPr id="0" name=""/>
        <dsp:cNvSpPr/>
      </dsp:nvSpPr>
      <dsp:spPr>
        <a:xfrm>
          <a:off x="0" y="2261006"/>
          <a:ext cx="9619932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Constantia" pitchFamily="18" charset="0"/>
            </a:rPr>
            <a:t>Зміст , засоби і методи освітньої діяльності добираються так, щоб учень міг виявити вибірковість до предметного матеріалу, його виду і форми. </a:t>
          </a:r>
          <a:endParaRPr lang="ru-RU" sz="1600" kern="1200" dirty="0">
            <a:latin typeface="Constantia" pitchFamily="18" charset="0"/>
          </a:endParaRPr>
        </a:p>
      </dsp:txBody>
      <dsp:txXfrm>
        <a:off x="47519" y="2308525"/>
        <a:ext cx="9524894" cy="878402"/>
      </dsp:txXfrm>
    </dsp:sp>
    <dsp:sp modelId="{BA93D24C-E5C6-4EA7-A09A-D6F971650B9E}">
      <dsp:nvSpPr>
        <dsp:cNvPr id="0" name=""/>
        <dsp:cNvSpPr/>
      </dsp:nvSpPr>
      <dsp:spPr>
        <a:xfrm>
          <a:off x="0" y="3384206"/>
          <a:ext cx="9619932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Constantia" pitchFamily="18" charset="0"/>
            </a:rPr>
            <a:t>Враховується не тільки рівень наявних знань , умінь, навичок, а й сформованість  певного інтелектуального потенціалу.</a:t>
          </a:r>
          <a:endParaRPr lang="ru-RU" sz="1600" kern="1200" dirty="0">
            <a:latin typeface="Constantia" pitchFamily="18" charset="0"/>
          </a:endParaRPr>
        </a:p>
      </dsp:txBody>
      <dsp:txXfrm>
        <a:off x="47519" y="3431725"/>
        <a:ext cx="9524894" cy="878402"/>
      </dsp:txXfrm>
    </dsp:sp>
    <dsp:sp modelId="{4CFB5515-C28D-42FB-BE00-A32DED0F7B3F}">
      <dsp:nvSpPr>
        <dsp:cNvPr id="0" name=""/>
        <dsp:cNvSpPr/>
      </dsp:nvSpPr>
      <dsp:spPr>
        <a:xfrm>
          <a:off x="0" y="4507406"/>
          <a:ext cx="9619932" cy="973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 </a:t>
          </a:r>
          <a:r>
            <a:rPr lang="uk-UA" sz="1600" kern="1200" dirty="0" smtClean="0">
              <a:latin typeface="Constantia" pitchFamily="18" charset="0"/>
            </a:rPr>
            <a:t>Освіченість  як сукупність знань, умінь, індивідуальних здібностей є основним засобом  становлення духовних та інтелектуальних якостей учня, що стає основною метою сучасною освіти. </a:t>
          </a:r>
          <a:endParaRPr lang="ru-RU" sz="1400" kern="1200" dirty="0">
            <a:latin typeface="Constantia" pitchFamily="18" charset="0"/>
          </a:endParaRPr>
        </a:p>
      </dsp:txBody>
      <dsp:txXfrm>
        <a:off x="47519" y="4554925"/>
        <a:ext cx="9524894" cy="8784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D17A5-E72B-47BE-AB2F-E9971CD3E1A0}">
      <dsp:nvSpPr>
        <dsp:cNvPr id="0" name=""/>
        <dsp:cNvSpPr/>
      </dsp:nvSpPr>
      <dsp:spPr>
        <a:xfrm rot="16200000">
          <a:off x="-1715417" y="1717597"/>
          <a:ext cx="5574845" cy="213964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Constantia" pitchFamily="18" charset="0"/>
            </a:rPr>
            <a:t>Цілі особистісно орієнтованого навчання: розвиток пізнавальних здібностей учня, максимальне розкриття індивідуальних здібностей учня</a:t>
          </a:r>
          <a:endParaRPr lang="ru-RU" sz="1800" kern="1200" dirty="0">
            <a:latin typeface="Constantia" pitchFamily="18" charset="0"/>
          </a:endParaRPr>
        </a:p>
      </dsp:txBody>
      <dsp:txXfrm rot="5400000">
        <a:off x="2181" y="1114968"/>
        <a:ext cx="2139649" cy="3344907"/>
      </dsp:txXfrm>
    </dsp:sp>
    <dsp:sp modelId="{8618805F-8BD3-4771-901C-A692B858D225}">
      <dsp:nvSpPr>
        <dsp:cNvPr id="0" name=""/>
        <dsp:cNvSpPr/>
      </dsp:nvSpPr>
      <dsp:spPr>
        <a:xfrm rot="16200000">
          <a:off x="584705" y="1717597"/>
          <a:ext cx="5574845" cy="213964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Constantia" pitchFamily="18" charset="0"/>
            </a:rPr>
            <a:t>Перевага надається навчанню як процесу</a:t>
          </a:r>
          <a:endParaRPr lang="ru-RU" sz="1800" kern="1200" dirty="0">
            <a:latin typeface="Constantia" pitchFamily="18" charset="0"/>
          </a:endParaRPr>
        </a:p>
      </dsp:txBody>
      <dsp:txXfrm rot="5400000">
        <a:off x="2302303" y="1114968"/>
        <a:ext cx="2139649" cy="3344907"/>
      </dsp:txXfrm>
    </dsp:sp>
    <dsp:sp modelId="{C89C4710-9777-42BF-B75A-12C7473E007E}">
      <dsp:nvSpPr>
        <dsp:cNvPr id="0" name=""/>
        <dsp:cNvSpPr/>
      </dsp:nvSpPr>
      <dsp:spPr>
        <a:xfrm rot="16200000">
          <a:off x="2884829" y="1717597"/>
          <a:ext cx="5574845" cy="213964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Constantia" pitchFamily="18" charset="0"/>
            </a:rPr>
            <a:t>Навчання – суто індивідуальна діяльність кожного учня </a:t>
          </a:r>
          <a:endParaRPr lang="ru-RU" sz="1800" kern="1200" dirty="0">
            <a:latin typeface="Constantia" pitchFamily="18" charset="0"/>
          </a:endParaRPr>
        </a:p>
      </dsp:txBody>
      <dsp:txXfrm rot="5400000">
        <a:off x="4602427" y="1114968"/>
        <a:ext cx="2139649" cy="3344907"/>
      </dsp:txXfrm>
    </dsp:sp>
    <dsp:sp modelId="{1C217C00-5CAA-44DC-917E-2EDD4E454AC1}">
      <dsp:nvSpPr>
        <dsp:cNvPr id="0" name=""/>
        <dsp:cNvSpPr/>
      </dsp:nvSpPr>
      <dsp:spPr>
        <a:xfrm rot="16200000">
          <a:off x="5184952" y="1717597"/>
          <a:ext cx="5574845" cy="213964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Constantia" pitchFamily="18" charset="0"/>
            </a:rPr>
            <a:t>Під час конструювання і реалізації навчального процесу, особлива увага надається виявленню суб'єктивного досвіду  учня</a:t>
          </a:r>
          <a:endParaRPr lang="ru-RU" sz="1800" kern="1200" dirty="0">
            <a:latin typeface="Constantia" pitchFamily="18" charset="0"/>
          </a:endParaRPr>
        </a:p>
      </dsp:txBody>
      <dsp:txXfrm rot="5400000">
        <a:off x="6902550" y="1114968"/>
        <a:ext cx="2139649" cy="33449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F410A-B79A-4031-82D3-C596A0A69082}">
      <dsp:nvSpPr>
        <dsp:cNvPr id="0" name=""/>
        <dsp:cNvSpPr/>
      </dsp:nvSpPr>
      <dsp:spPr>
        <a:xfrm>
          <a:off x="0" y="860259"/>
          <a:ext cx="3134699" cy="18808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Constantia" pitchFamily="18" charset="0"/>
            </a:rPr>
            <a:t>Навчальний матеріал має виявляти суб'єктивний досвід учня</a:t>
          </a:r>
          <a:endParaRPr lang="ru-RU" sz="1800" kern="1200" dirty="0">
            <a:latin typeface="Constantia" pitchFamily="18" charset="0"/>
          </a:endParaRPr>
        </a:p>
      </dsp:txBody>
      <dsp:txXfrm>
        <a:off x="0" y="860259"/>
        <a:ext cx="3134699" cy="1880820"/>
      </dsp:txXfrm>
    </dsp:sp>
    <dsp:sp modelId="{60766729-AD44-49E9-977E-A4A40AB0B78C}">
      <dsp:nvSpPr>
        <dsp:cNvPr id="0" name=""/>
        <dsp:cNvSpPr/>
      </dsp:nvSpPr>
      <dsp:spPr>
        <a:xfrm>
          <a:off x="3448170" y="860259"/>
          <a:ext cx="3134699" cy="18808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Constantia" pitchFamily="18" charset="0"/>
            </a:rPr>
            <a:t>Викладання навчального матеріалу  спрямоване на перетворення особистого досвіду кожного учня</a:t>
          </a:r>
          <a:endParaRPr lang="ru-RU" sz="1800" kern="1200" dirty="0">
            <a:latin typeface="Constantia" pitchFamily="18" charset="0"/>
          </a:endParaRPr>
        </a:p>
      </dsp:txBody>
      <dsp:txXfrm>
        <a:off x="3448170" y="860259"/>
        <a:ext cx="3134699" cy="1880820"/>
      </dsp:txXfrm>
    </dsp:sp>
    <dsp:sp modelId="{0403F212-B164-4B72-A7DD-FFF467BB0DC9}">
      <dsp:nvSpPr>
        <dsp:cNvPr id="0" name=""/>
        <dsp:cNvSpPr/>
      </dsp:nvSpPr>
      <dsp:spPr>
        <a:xfrm>
          <a:off x="6896339" y="860259"/>
          <a:ext cx="3134699" cy="18808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Constantia" pitchFamily="18" charset="0"/>
            </a:rPr>
            <a:t>Активне стимулювання учня до саморозвитку, самовираження , самостійного навчання в ході  оволодіння знаннями</a:t>
          </a:r>
          <a:endParaRPr lang="ru-RU" sz="1800" kern="1200" dirty="0">
            <a:latin typeface="Constantia" pitchFamily="18" charset="0"/>
          </a:endParaRPr>
        </a:p>
      </dsp:txBody>
      <dsp:txXfrm>
        <a:off x="6896339" y="860259"/>
        <a:ext cx="3134699" cy="1880820"/>
      </dsp:txXfrm>
    </dsp:sp>
    <dsp:sp modelId="{DE4B86BA-4808-4B10-B0CF-1F51E71F5EE1}">
      <dsp:nvSpPr>
        <dsp:cNvPr id="0" name=""/>
        <dsp:cNvSpPr/>
      </dsp:nvSpPr>
      <dsp:spPr>
        <a:xfrm>
          <a:off x="0" y="3054548"/>
          <a:ext cx="3134699" cy="18808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Constantia" pitchFamily="18" charset="0"/>
            </a:rPr>
            <a:t>Навчальний матеріал має бути  варіативним</a:t>
          </a:r>
          <a:endParaRPr lang="ru-RU" sz="1800" kern="1200" dirty="0">
            <a:latin typeface="Constantia" pitchFamily="18" charset="0"/>
          </a:endParaRPr>
        </a:p>
      </dsp:txBody>
      <dsp:txXfrm>
        <a:off x="0" y="3054548"/>
        <a:ext cx="3134699" cy="1880820"/>
      </dsp:txXfrm>
    </dsp:sp>
    <dsp:sp modelId="{F6B2DE6D-FF01-47B4-9119-94909E43EAE1}">
      <dsp:nvSpPr>
        <dsp:cNvPr id="0" name=""/>
        <dsp:cNvSpPr/>
      </dsp:nvSpPr>
      <dsp:spPr>
        <a:xfrm>
          <a:off x="3448170" y="3054548"/>
          <a:ext cx="3134699" cy="18808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Constantia" pitchFamily="18" charset="0"/>
            </a:rPr>
            <a:t>Стимулювання учнів до самостійного  вибору способів опрацювання навчального матеріалу </a:t>
          </a:r>
          <a:endParaRPr lang="ru-RU" sz="1800" kern="1200" dirty="0">
            <a:latin typeface="Constantia" pitchFamily="18" charset="0"/>
          </a:endParaRPr>
        </a:p>
      </dsp:txBody>
      <dsp:txXfrm>
        <a:off x="3448170" y="3054548"/>
        <a:ext cx="3134699" cy="1880820"/>
      </dsp:txXfrm>
    </dsp:sp>
    <dsp:sp modelId="{6968AE7E-5D5A-4C7B-BE82-FFD747C7A2FF}">
      <dsp:nvSpPr>
        <dsp:cNvPr id="0" name=""/>
        <dsp:cNvSpPr/>
      </dsp:nvSpPr>
      <dsp:spPr>
        <a:xfrm>
          <a:off x="6896339" y="3054548"/>
          <a:ext cx="3134699" cy="18808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latin typeface="Constantia" pitchFamily="18" charset="0"/>
            </a:rPr>
            <a:t>Контроль та оцінка: не тільки результат , а й процес навчання</a:t>
          </a:r>
          <a:endParaRPr lang="ru-RU" sz="1800" kern="1200" dirty="0">
            <a:latin typeface="Constantia" pitchFamily="18" charset="0"/>
          </a:endParaRPr>
        </a:p>
      </dsp:txBody>
      <dsp:txXfrm>
        <a:off x="6896339" y="3054548"/>
        <a:ext cx="3134699" cy="18808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E5F86-B043-4B29-AA1E-2AD79F079B65}">
      <dsp:nvSpPr>
        <dsp:cNvPr id="0" name=""/>
        <dsp:cNvSpPr/>
      </dsp:nvSpPr>
      <dsp:spPr>
        <a:xfrm>
          <a:off x="0" y="1092"/>
          <a:ext cx="9396889" cy="8475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Constantia" pitchFamily="18" charset="0"/>
            </a:rPr>
            <a:t>Використання  різних  форм  і методів, що дозволяє розкрити суб’єктивний досвід учнів.</a:t>
          </a:r>
          <a:endParaRPr lang="ru-RU" sz="1600" kern="1200" dirty="0">
            <a:latin typeface="Constantia" pitchFamily="18" charset="0"/>
          </a:endParaRPr>
        </a:p>
      </dsp:txBody>
      <dsp:txXfrm>
        <a:off x="41375" y="42467"/>
        <a:ext cx="9314139" cy="764812"/>
      </dsp:txXfrm>
    </dsp:sp>
    <dsp:sp modelId="{B9B71E95-A6B9-49C6-BDD4-4FA01C2110BB}">
      <dsp:nvSpPr>
        <dsp:cNvPr id="0" name=""/>
        <dsp:cNvSpPr/>
      </dsp:nvSpPr>
      <dsp:spPr>
        <a:xfrm>
          <a:off x="0" y="862577"/>
          <a:ext cx="9396889" cy="8500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Constantia" pitchFamily="18" charset="0"/>
            </a:rPr>
            <a:t>Створення атмосфери зацікавленості кожного учня в роботі класу.</a:t>
          </a:r>
          <a:endParaRPr lang="ru-RU" sz="1600" kern="1200" dirty="0">
            <a:latin typeface="Constantia" pitchFamily="18" charset="0"/>
          </a:endParaRPr>
        </a:p>
      </dsp:txBody>
      <dsp:txXfrm>
        <a:off x="41498" y="904075"/>
        <a:ext cx="9313893" cy="767091"/>
      </dsp:txXfrm>
    </dsp:sp>
    <dsp:sp modelId="{AA72A64D-A83B-428A-B882-BDDA95A4EC53}">
      <dsp:nvSpPr>
        <dsp:cNvPr id="0" name=""/>
        <dsp:cNvSpPr/>
      </dsp:nvSpPr>
      <dsp:spPr>
        <a:xfrm>
          <a:off x="0" y="1726586"/>
          <a:ext cx="9396889" cy="8500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Constantia" pitchFamily="18" charset="0"/>
            </a:rPr>
            <a:t>Стимулювання  учнів до висловлювання, використання різних способів виконання завдань без страху помилитися, отримати неправильну відповідь.</a:t>
          </a:r>
          <a:endParaRPr lang="ru-RU" sz="1600" kern="1200" dirty="0">
            <a:latin typeface="Constantia" pitchFamily="18" charset="0"/>
          </a:endParaRPr>
        </a:p>
      </dsp:txBody>
      <dsp:txXfrm>
        <a:off x="41498" y="1768084"/>
        <a:ext cx="9313893" cy="767091"/>
      </dsp:txXfrm>
    </dsp:sp>
    <dsp:sp modelId="{9B21A63C-0541-4443-B1E4-AE9988993839}">
      <dsp:nvSpPr>
        <dsp:cNvPr id="0" name=""/>
        <dsp:cNvSpPr/>
      </dsp:nvSpPr>
      <dsp:spPr>
        <a:xfrm>
          <a:off x="0" y="2590595"/>
          <a:ext cx="9396889" cy="8500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Constantia" pitchFamily="18" charset="0"/>
            </a:rPr>
            <a:t>Використання  дидактичного  матеріалу , що дозволяє учням  обрати найбільш важливі для них види, форми навчального змісту.</a:t>
          </a:r>
          <a:endParaRPr lang="ru-RU" sz="1600" kern="1200" dirty="0">
            <a:latin typeface="Constantia" pitchFamily="18" charset="0"/>
          </a:endParaRPr>
        </a:p>
      </dsp:txBody>
      <dsp:txXfrm>
        <a:off x="41498" y="2632093"/>
        <a:ext cx="9313893" cy="767091"/>
      </dsp:txXfrm>
    </dsp:sp>
    <dsp:sp modelId="{2B4D71B2-6428-4149-A8F0-86A6539AF348}">
      <dsp:nvSpPr>
        <dsp:cNvPr id="0" name=""/>
        <dsp:cNvSpPr/>
      </dsp:nvSpPr>
      <dsp:spPr>
        <a:xfrm>
          <a:off x="0" y="3454605"/>
          <a:ext cx="9396889" cy="8500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Constantia" pitchFamily="18" charset="0"/>
            </a:rPr>
            <a:t>Оцінка  діяльність учнів не лише за кінцевим результатом </a:t>
          </a:r>
          <a:r>
            <a:rPr lang="uk-UA" sz="1600" kern="1200" dirty="0" err="1" smtClean="0">
              <a:latin typeface="Constantia" pitchFamily="18" charset="0"/>
            </a:rPr>
            <a:t>„правильно”</a:t>
          </a:r>
          <a:r>
            <a:rPr lang="uk-UA" sz="1600" kern="1200" dirty="0" smtClean="0">
              <a:latin typeface="Constantia" pitchFamily="18" charset="0"/>
            </a:rPr>
            <a:t>, </a:t>
          </a:r>
          <a:r>
            <a:rPr lang="uk-UA" sz="1600" kern="1200" dirty="0" err="1" smtClean="0">
              <a:latin typeface="Constantia" pitchFamily="18" charset="0"/>
            </a:rPr>
            <a:t>„неправильно”</a:t>
          </a:r>
          <a:r>
            <a:rPr lang="uk-UA" sz="1600" kern="1200" dirty="0" smtClean="0">
              <a:latin typeface="Constantia" pitchFamily="18" charset="0"/>
            </a:rPr>
            <a:t>, але і у процесі їх дослідження.</a:t>
          </a:r>
          <a:endParaRPr lang="ru-RU" sz="1600" kern="1200" dirty="0">
            <a:latin typeface="Constantia" pitchFamily="18" charset="0"/>
          </a:endParaRPr>
        </a:p>
      </dsp:txBody>
      <dsp:txXfrm>
        <a:off x="41498" y="3496103"/>
        <a:ext cx="9313893" cy="767091"/>
      </dsp:txXfrm>
    </dsp:sp>
    <dsp:sp modelId="{A43B81C7-0AE2-49D9-A25A-CFF154C3879B}">
      <dsp:nvSpPr>
        <dsp:cNvPr id="0" name=""/>
        <dsp:cNvSpPr/>
      </dsp:nvSpPr>
      <dsp:spPr>
        <a:xfrm>
          <a:off x="0" y="4318614"/>
          <a:ext cx="9396889" cy="8500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Constantia" pitchFamily="18" charset="0"/>
            </a:rPr>
            <a:t>Заохочення  прагнення учнів знаходити свій спосіб роботи  ,аналіз  способів  роботи інших учнів в ході уроку, вибір  і опановування  найбільш раціонального способу.</a:t>
          </a:r>
          <a:endParaRPr lang="ru-RU" sz="1600" kern="1200" dirty="0">
            <a:latin typeface="Constantia" pitchFamily="18" charset="0"/>
          </a:endParaRPr>
        </a:p>
      </dsp:txBody>
      <dsp:txXfrm>
        <a:off x="41498" y="4360112"/>
        <a:ext cx="9313893" cy="767091"/>
      </dsp:txXfrm>
    </dsp:sp>
    <dsp:sp modelId="{637C0D3A-6F42-47D1-8092-DDC8D0F12EEA}">
      <dsp:nvSpPr>
        <dsp:cNvPr id="0" name=""/>
        <dsp:cNvSpPr/>
      </dsp:nvSpPr>
      <dsp:spPr>
        <a:xfrm>
          <a:off x="0" y="5182623"/>
          <a:ext cx="9396889" cy="8500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Constantia" pitchFamily="18" charset="0"/>
            </a:rPr>
            <a:t>Створення  педагогічної ситуації спілкування на уроці, що дозволяє кожному учневі проявити ініціативу, самостійність, вибірковість у способах роботи, створення  умови  для самовдосконалення учнів.</a:t>
          </a:r>
          <a:endParaRPr lang="ru-RU" sz="1600" kern="1200" dirty="0">
            <a:latin typeface="Constantia" pitchFamily="18" charset="0"/>
          </a:endParaRPr>
        </a:p>
      </dsp:txBody>
      <dsp:txXfrm>
        <a:off x="41498" y="5224121"/>
        <a:ext cx="9313893" cy="7670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83091-B575-461C-8C20-BE11BEF063B5}">
      <dsp:nvSpPr>
        <dsp:cNvPr id="0" name=""/>
        <dsp:cNvSpPr/>
      </dsp:nvSpPr>
      <dsp:spPr>
        <a:xfrm>
          <a:off x="1948843" y="715351"/>
          <a:ext cx="7727362" cy="575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kern="1200" dirty="0" smtClean="0"/>
            <a:t>        </a:t>
          </a:r>
          <a:r>
            <a:rPr lang="uk-UA" sz="2400" kern="1200" dirty="0" smtClean="0">
              <a:latin typeface="Constantia" pitchFamily="18" charset="0"/>
            </a:rPr>
            <a:t>Інтерактивне  навчання   </a:t>
          </a:r>
          <a:endParaRPr lang="ru-RU" sz="2400" kern="1200" dirty="0">
            <a:latin typeface="Constantia" pitchFamily="18" charset="0"/>
          </a:endParaRPr>
        </a:p>
      </dsp:txBody>
      <dsp:txXfrm>
        <a:off x="3515328" y="715351"/>
        <a:ext cx="6160876" cy="575668"/>
      </dsp:txXfrm>
    </dsp:sp>
    <dsp:sp modelId="{532AB57F-C0A0-4D5E-A1B2-434D2043FCE4}">
      <dsp:nvSpPr>
        <dsp:cNvPr id="0" name=""/>
        <dsp:cNvSpPr/>
      </dsp:nvSpPr>
      <dsp:spPr>
        <a:xfrm>
          <a:off x="30765" y="0"/>
          <a:ext cx="3859164" cy="21470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F67EAA-872F-4652-8AFF-E3A362627D7B}">
      <dsp:nvSpPr>
        <dsp:cNvPr id="0" name=""/>
        <dsp:cNvSpPr/>
      </dsp:nvSpPr>
      <dsp:spPr>
        <a:xfrm>
          <a:off x="0" y="2819991"/>
          <a:ext cx="8770738" cy="1016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Constantia" pitchFamily="18" charset="0"/>
            </a:rPr>
            <a:t>Розвиваюче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Constantia" pitchFamily="18" charset="0"/>
            </a:rPr>
            <a:t> навчання </a:t>
          </a:r>
          <a:endParaRPr lang="ru-RU" sz="2400" kern="1200" dirty="0">
            <a:latin typeface="Constantia" pitchFamily="18" charset="0"/>
          </a:endParaRPr>
        </a:p>
      </dsp:txBody>
      <dsp:txXfrm>
        <a:off x="1777998" y="2819991"/>
        <a:ext cx="6992740" cy="1016159"/>
      </dsp:txXfrm>
    </dsp:sp>
    <dsp:sp modelId="{2629E31C-23A5-47C9-93F9-F83EF99A24F3}">
      <dsp:nvSpPr>
        <dsp:cNvPr id="0" name=""/>
        <dsp:cNvSpPr/>
      </dsp:nvSpPr>
      <dsp:spPr>
        <a:xfrm>
          <a:off x="5553630" y="2121163"/>
          <a:ext cx="3543751" cy="23959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8755BB-3777-43C8-96A2-4D95FC8A7FBD}">
      <dsp:nvSpPr>
        <dsp:cNvPr id="0" name=""/>
        <dsp:cNvSpPr/>
      </dsp:nvSpPr>
      <dsp:spPr>
        <a:xfrm>
          <a:off x="2647961" y="5424422"/>
          <a:ext cx="6654648" cy="545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Constantia" pitchFamily="18" charset="0"/>
            </a:rPr>
            <a:t>        Проблемне   навчання</a:t>
          </a:r>
          <a:endParaRPr lang="ru-RU" sz="2400" kern="1200" dirty="0">
            <a:latin typeface="Constantia" pitchFamily="18" charset="0"/>
          </a:endParaRPr>
        </a:p>
      </dsp:txBody>
      <dsp:txXfrm>
        <a:off x="3996988" y="5424422"/>
        <a:ext cx="5305622" cy="545644"/>
      </dsp:txXfrm>
    </dsp:sp>
    <dsp:sp modelId="{C88BF7FC-35A3-406A-AD7A-0375DFDB0938}">
      <dsp:nvSpPr>
        <dsp:cNvPr id="0" name=""/>
        <dsp:cNvSpPr/>
      </dsp:nvSpPr>
      <dsp:spPr>
        <a:xfrm>
          <a:off x="322859" y="4356311"/>
          <a:ext cx="3409524" cy="22028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80E7A-91C6-4790-B2E6-AF46D7737F0B}">
      <dsp:nvSpPr>
        <dsp:cNvPr id="0" name=""/>
        <dsp:cNvSpPr/>
      </dsp:nvSpPr>
      <dsp:spPr>
        <a:xfrm>
          <a:off x="2052252" y="2756"/>
          <a:ext cx="2308783" cy="120509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latin typeface="Constantia" pitchFamily="18" charset="0"/>
            </a:rPr>
            <a:t>Кооперативне  навчання:                                                                                </a:t>
          </a:r>
          <a:endParaRPr lang="ru-RU" sz="2100" kern="1200" dirty="0">
            <a:latin typeface="Constantia" pitchFamily="18" charset="0"/>
          </a:endParaRPr>
        </a:p>
      </dsp:txBody>
      <dsp:txXfrm>
        <a:off x="2111080" y="61584"/>
        <a:ext cx="2191127" cy="1087434"/>
      </dsp:txXfrm>
    </dsp:sp>
    <dsp:sp modelId="{EAEF3B0E-D9C9-4790-BCE1-28B854BDE257}">
      <dsp:nvSpPr>
        <dsp:cNvPr id="0" name=""/>
        <dsp:cNvSpPr/>
      </dsp:nvSpPr>
      <dsp:spPr>
        <a:xfrm>
          <a:off x="2052252" y="1268100"/>
          <a:ext cx="2308783" cy="1205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-   навчання в парах;</a:t>
          </a:r>
          <a:endParaRPr lang="ru-RU" sz="2100" kern="1200" dirty="0"/>
        </a:p>
      </dsp:txBody>
      <dsp:txXfrm>
        <a:off x="2111080" y="1326928"/>
        <a:ext cx="2191127" cy="1087434"/>
      </dsp:txXfrm>
    </dsp:sp>
    <dsp:sp modelId="{EE347C13-D296-428E-A392-5E385C13C26E}">
      <dsp:nvSpPr>
        <dsp:cNvPr id="0" name=""/>
        <dsp:cNvSpPr/>
      </dsp:nvSpPr>
      <dsp:spPr>
        <a:xfrm>
          <a:off x="2052252" y="2533445"/>
          <a:ext cx="2308783" cy="1205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-   ротаційні (змінювані) трійки;</a:t>
          </a:r>
          <a:endParaRPr lang="ru-RU" sz="2100" kern="1200" dirty="0"/>
        </a:p>
      </dsp:txBody>
      <dsp:txXfrm>
        <a:off x="2111080" y="2592273"/>
        <a:ext cx="2191127" cy="1087434"/>
      </dsp:txXfrm>
    </dsp:sp>
    <dsp:sp modelId="{35A32DD0-B12D-43D1-B983-E65C28B5A514}">
      <dsp:nvSpPr>
        <dsp:cNvPr id="0" name=""/>
        <dsp:cNvSpPr/>
      </dsp:nvSpPr>
      <dsp:spPr>
        <a:xfrm>
          <a:off x="2052252" y="3798790"/>
          <a:ext cx="2308783" cy="1205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-   два - чотири - всі разом;</a:t>
          </a:r>
          <a:endParaRPr lang="ru-RU" sz="2100" kern="1200" dirty="0"/>
        </a:p>
      </dsp:txBody>
      <dsp:txXfrm>
        <a:off x="2111080" y="3857618"/>
        <a:ext cx="2191127" cy="1087434"/>
      </dsp:txXfrm>
    </dsp:sp>
    <dsp:sp modelId="{7C6FF6B7-7B58-448A-9301-E4941DE256A4}">
      <dsp:nvSpPr>
        <dsp:cNvPr id="0" name=""/>
        <dsp:cNvSpPr/>
      </dsp:nvSpPr>
      <dsp:spPr>
        <a:xfrm>
          <a:off x="2052252" y="5064134"/>
          <a:ext cx="2308783" cy="12050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-   "карусель".</a:t>
          </a:r>
          <a:endParaRPr lang="ru-RU" sz="2100" kern="1200" dirty="0"/>
        </a:p>
      </dsp:txBody>
      <dsp:txXfrm>
        <a:off x="2111080" y="5122962"/>
        <a:ext cx="2191127" cy="108743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1B4EE-6011-4C34-9E17-30C32A4DBCB6}">
      <dsp:nvSpPr>
        <dsp:cNvPr id="0" name=""/>
        <dsp:cNvSpPr/>
      </dsp:nvSpPr>
      <dsp:spPr>
        <a:xfrm>
          <a:off x="2499537" y="563"/>
          <a:ext cx="2811980" cy="902523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 smtClean="0"/>
            <a:t>Опрацювання дискусійних питань: </a:t>
          </a:r>
          <a:endParaRPr lang="ru-RU" sz="2200" kern="1200" dirty="0"/>
        </a:p>
      </dsp:txBody>
      <dsp:txXfrm>
        <a:off x="2543595" y="44621"/>
        <a:ext cx="2723864" cy="814407"/>
      </dsp:txXfrm>
    </dsp:sp>
    <dsp:sp modelId="{9AF57A58-AD76-43C0-91D6-05CF6A3E317B}">
      <dsp:nvSpPr>
        <dsp:cNvPr id="0" name=""/>
        <dsp:cNvSpPr/>
      </dsp:nvSpPr>
      <dsp:spPr>
        <a:xfrm>
          <a:off x="2499537" y="948212"/>
          <a:ext cx="2811980" cy="9025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-   метод - прес;</a:t>
          </a:r>
          <a:endParaRPr lang="ru-RU" sz="2200" kern="1200" dirty="0"/>
        </a:p>
      </dsp:txBody>
      <dsp:txXfrm>
        <a:off x="2543595" y="992270"/>
        <a:ext cx="2723864" cy="814407"/>
      </dsp:txXfrm>
    </dsp:sp>
    <dsp:sp modelId="{F31D0728-B7FD-438C-AEF2-5FDDAC774415}">
      <dsp:nvSpPr>
        <dsp:cNvPr id="0" name=""/>
        <dsp:cNvSpPr/>
      </dsp:nvSpPr>
      <dsp:spPr>
        <a:xfrm>
          <a:off x="2499537" y="1895862"/>
          <a:ext cx="2811980" cy="9025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-   "займи позицію";</a:t>
          </a:r>
          <a:endParaRPr lang="ru-RU" sz="2200" kern="1200" dirty="0"/>
        </a:p>
      </dsp:txBody>
      <dsp:txXfrm>
        <a:off x="2543595" y="1939920"/>
        <a:ext cx="2723864" cy="814407"/>
      </dsp:txXfrm>
    </dsp:sp>
    <dsp:sp modelId="{D8F6C67B-02D7-431B-9702-617B8B773501}">
      <dsp:nvSpPr>
        <dsp:cNvPr id="0" name=""/>
        <dsp:cNvSpPr/>
      </dsp:nvSpPr>
      <dsp:spPr>
        <a:xfrm>
          <a:off x="2499537" y="2843512"/>
          <a:ext cx="2811980" cy="9025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-   "зміни позицію";</a:t>
          </a:r>
          <a:endParaRPr lang="ru-RU" sz="2200" kern="1200" dirty="0"/>
        </a:p>
      </dsp:txBody>
      <dsp:txXfrm>
        <a:off x="2543595" y="2887570"/>
        <a:ext cx="2723864" cy="814407"/>
      </dsp:txXfrm>
    </dsp:sp>
    <dsp:sp modelId="{BDB7C398-F797-4FAD-886C-2C0CD754BF89}">
      <dsp:nvSpPr>
        <dsp:cNvPr id="0" name=""/>
        <dsp:cNvSpPr/>
      </dsp:nvSpPr>
      <dsp:spPr>
        <a:xfrm>
          <a:off x="2499537" y="3791162"/>
          <a:ext cx="2811980" cy="9025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-   неперервна шкала думок;</a:t>
          </a:r>
          <a:endParaRPr lang="ru-RU" sz="2200" kern="1200" dirty="0"/>
        </a:p>
      </dsp:txBody>
      <dsp:txXfrm>
        <a:off x="2543595" y="3835220"/>
        <a:ext cx="2723864" cy="814407"/>
      </dsp:txXfrm>
    </dsp:sp>
    <dsp:sp modelId="{0D2D9D03-2F89-49EC-B9ED-6B0EE188BAF4}">
      <dsp:nvSpPr>
        <dsp:cNvPr id="0" name=""/>
        <dsp:cNvSpPr/>
      </dsp:nvSpPr>
      <dsp:spPr>
        <a:xfrm>
          <a:off x="2499537" y="4738812"/>
          <a:ext cx="2811980" cy="9025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-   дискусія;</a:t>
          </a:r>
          <a:endParaRPr lang="ru-RU" sz="2200" kern="1200" dirty="0"/>
        </a:p>
      </dsp:txBody>
      <dsp:txXfrm>
        <a:off x="2543595" y="4782870"/>
        <a:ext cx="2723864" cy="814407"/>
      </dsp:txXfrm>
    </dsp:sp>
    <dsp:sp modelId="{7B53062C-1273-42C4-89F8-8CA89998B77C}">
      <dsp:nvSpPr>
        <dsp:cNvPr id="0" name=""/>
        <dsp:cNvSpPr/>
      </dsp:nvSpPr>
      <dsp:spPr>
        <a:xfrm>
          <a:off x="2499537" y="5686462"/>
          <a:ext cx="2811980" cy="9025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/>
            <a:t>-   дебати. </a:t>
          </a:r>
          <a:endParaRPr lang="ru-RU" sz="2200" kern="1200" dirty="0"/>
        </a:p>
      </dsp:txBody>
      <dsp:txXfrm>
        <a:off x="2543595" y="5730520"/>
        <a:ext cx="2723864" cy="8144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4C7C4-02CC-4912-8505-4AECDC8473FD}">
      <dsp:nvSpPr>
        <dsp:cNvPr id="0" name=""/>
        <dsp:cNvSpPr/>
      </dsp:nvSpPr>
      <dsp:spPr>
        <a:xfrm>
          <a:off x="2722867" y="2610"/>
          <a:ext cx="1701810" cy="1350027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/>
            <a:t>Технології ситуативного моделювання:</a:t>
          </a:r>
          <a:endParaRPr lang="ru-RU" sz="1700" kern="1200" dirty="0"/>
        </a:p>
      </dsp:txBody>
      <dsp:txXfrm>
        <a:off x="2788770" y="68513"/>
        <a:ext cx="1570004" cy="1218221"/>
      </dsp:txXfrm>
    </dsp:sp>
    <dsp:sp modelId="{6AEF0EA4-26CA-4232-A87F-0C99008A1B83}">
      <dsp:nvSpPr>
        <dsp:cNvPr id="0" name=""/>
        <dsp:cNvSpPr/>
      </dsp:nvSpPr>
      <dsp:spPr>
        <a:xfrm>
          <a:off x="2631085" y="1459245"/>
          <a:ext cx="1871991" cy="15691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-   симуляції;</a:t>
          </a:r>
          <a:endParaRPr lang="ru-RU" sz="1700" kern="1200" dirty="0"/>
        </a:p>
      </dsp:txBody>
      <dsp:txXfrm>
        <a:off x="2707686" y="1535846"/>
        <a:ext cx="1718789" cy="1415972"/>
      </dsp:txXfrm>
    </dsp:sp>
    <dsp:sp modelId="{C7389E2F-94FD-4BB4-A29A-6E916F1A90AC}">
      <dsp:nvSpPr>
        <dsp:cNvPr id="0" name=""/>
        <dsp:cNvSpPr/>
      </dsp:nvSpPr>
      <dsp:spPr>
        <a:xfrm>
          <a:off x="2631085" y="3047102"/>
          <a:ext cx="1871991" cy="1473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-   спрощене судове слухання;</a:t>
          </a:r>
          <a:endParaRPr lang="ru-RU" sz="1700" kern="1200" dirty="0"/>
        </a:p>
      </dsp:txBody>
      <dsp:txXfrm>
        <a:off x="2703031" y="3119048"/>
        <a:ext cx="1728099" cy="1329928"/>
      </dsp:txXfrm>
    </dsp:sp>
    <dsp:sp modelId="{2122119D-55EC-4F1C-B1E5-C53804D2EAB1}">
      <dsp:nvSpPr>
        <dsp:cNvPr id="0" name=""/>
        <dsp:cNvSpPr/>
      </dsp:nvSpPr>
      <dsp:spPr>
        <a:xfrm>
          <a:off x="2631085" y="4714346"/>
          <a:ext cx="1871991" cy="12803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-   розігрування ситуацій за ролями.</a:t>
          </a:r>
          <a:endParaRPr lang="ru-RU" sz="1700" kern="1200" dirty="0"/>
        </a:p>
      </dsp:txBody>
      <dsp:txXfrm>
        <a:off x="2693586" y="4776847"/>
        <a:ext cx="1746989" cy="1155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3074" y="2348893"/>
            <a:ext cx="887484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6148" y="4284716"/>
            <a:ext cx="7308692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A9C4-EB06-472D-8320-64008BA4C283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1D46-8F30-40B3-97A1-4AD23A1E6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A9C4-EB06-472D-8320-64008BA4C283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1D46-8F30-40B3-97A1-4AD23A1E6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9716" y="302802"/>
            <a:ext cx="2349222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2050" y="302802"/>
            <a:ext cx="6873650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A9C4-EB06-472D-8320-64008BA4C283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1D46-8F30-40B3-97A1-4AD23A1E6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A9C4-EB06-472D-8320-64008BA4C283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1D46-8F30-40B3-97A1-4AD23A1E6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766" y="4858812"/>
            <a:ext cx="8874840" cy="1501751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766" y="3204786"/>
            <a:ext cx="887484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A9C4-EB06-472D-8320-64008BA4C283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1D46-8F30-40B3-97A1-4AD23A1E6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2050" y="1764295"/>
            <a:ext cx="4611436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7502" y="1764295"/>
            <a:ext cx="4611436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A9C4-EB06-472D-8320-64008BA4C283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1D46-8F30-40B3-97A1-4AD23A1E6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49" y="1692533"/>
            <a:ext cx="4613250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49" y="2397901"/>
            <a:ext cx="4613250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877" y="1692533"/>
            <a:ext cx="4615062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3877" y="2397901"/>
            <a:ext cx="4615062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A9C4-EB06-472D-8320-64008BA4C283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1D46-8F30-40B3-97A1-4AD23A1E6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A9C4-EB06-472D-8320-64008BA4C283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1D46-8F30-40B3-97A1-4AD23A1E6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A9C4-EB06-472D-8320-64008BA4C283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1D46-8F30-40B3-97A1-4AD23A1E6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301050"/>
            <a:ext cx="3435013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2136" y="301051"/>
            <a:ext cx="5836802" cy="645332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2050" y="1582265"/>
            <a:ext cx="3435013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A9C4-EB06-472D-8320-64008BA4C283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1D46-8F30-40B3-97A1-4AD23A1E6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507" y="5292884"/>
            <a:ext cx="6264593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507" y="675613"/>
            <a:ext cx="6264593" cy="4536758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507" y="5917739"/>
            <a:ext cx="6264593" cy="887398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A9C4-EB06-472D-8320-64008BA4C283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01D46-8F30-40B3-97A1-4AD23A1E6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302801"/>
            <a:ext cx="9396889" cy="1260211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50" y="1764295"/>
            <a:ext cx="9396889" cy="4990084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2049" y="7008171"/>
            <a:ext cx="2436231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AA9C4-EB06-472D-8320-64008BA4C283}" type="datetimeFigureOut">
              <a:rPr lang="ru-RU" smtClean="0"/>
              <a:pPr/>
              <a:t>24.11.2015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7338" y="7008171"/>
            <a:ext cx="3306313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2708" y="7008171"/>
            <a:ext cx="2436231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01D46-8F30-40B3-97A1-4AD23A1E6A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87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18" Type="http://schemas.openxmlformats.org/officeDocument/2006/relationships/diagramLayout" Target="../diagrams/layout10.xml"/><Relationship Id="rId3" Type="http://schemas.openxmlformats.org/officeDocument/2006/relationships/diagramLayout" Target="../diagrams/layout7.xml"/><Relationship Id="rId21" Type="http://schemas.microsoft.com/office/2007/relationships/diagramDrawing" Target="../diagrams/drawing10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diagramData" Target="../diagrams/data10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20" Type="http://schemas.openxmlformats.org/officeDocument/2006/relationships/diagramColors" Target="../diagrams/colors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19" Type="http://schemas.openxmlformats.org/officeDocument/2006/relationships/diagramQuickStyle" Target="../diagrams/quickStyle10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91634" y="1795827"/>
            <a:ext cx="7975499" cy="4287177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Опрацювання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освітніх </a:t>
            </a:r>
            <a:r>
              <a:rPr lang="uk-UA" sz="3200" b="1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особистісно</a:t>
            </a: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орієнтованих технологій</a:t>
            </a:r>
            <a:b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</a:br>
            <a:r>
              <a:rPr lang="uk-UA" sz="32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 навчання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3" name="Рисунок 2" descr="gjhn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974" y="1"/>
            <a:ext cx="3124422" cy="228346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22050" y="302801"/>
            <a:ext cx="9396889" cy="1413634"/>
          </a:xfrm>
        </p:spPr>
        <p:txBody>
          <a:bodyPr>
            <a:noAutofit/>
          </a:bodyPr>
          <a:lstStyle/>
          <a:p>
            <a:r>
              <a:rPr lang="uk-UA" sz="2700" b="1" dirty="0" smtClean="0">
                <a:latin typeface="Constantia" pitchFamily="18" charset="0"/>
              </a:rPr>
              <a:t>Критерії ефективності уроку</a:t>
            </a:r>
            <a:r>
              <a:rPr lang="ru-RU" sz="2700" dirty="0" smtClean="0">
                <a:latin typeface="Constantia" pitchFamily="18" charset="0"/>
              </a:rPr>
              <a:t/>
            </a:r>
            <a:br>
              <a:rPr lang="ru-RU" sz="2700" dirty="0" smtClean="0">
                <a:latin typeface="Constantia" pitchFamily="18" charset="0"/>
              </a:rPr>
            </a:br>
            <a:r>
              <a:rPr lang="uk-UA" sz="2700" b="1" dirty="0" smtClean="0">
                <a:latin typeface="Constantia" pitchFamily="18" charset="0"/>
              </a:rPr>
              <a:t> з особистісно орієнтованим </a:t>
            </a:r>
            <a:r>
              <a:rPr lang="ru-RU" sz="2700" dirty="0" smtClean="0">
                <a:latin typeface="Constantia" pitchFamily="18" charset="0"/>
              </a:rPr>
              <a:t/>
            </a:r>
            <a:br>
              <a:rPr lang="ru-RU" sz="2700" dirty="0" smtClean="0">
                <a:latin typeface="Constantia" pitchFamily="18" charset="0"/>
              </a:rPr>
            </a:br>
            <a:r>
              <a:rPr lang="uk-UA" sz="2700" b="1" dirty="0" smtClean="0">
                <a:latin typeface="Constantia" pitchFamily="18" charset="0"/>
              </a:rPr>
              <a:t>напрямом діяльності учнів</a:t>
            </a:r>
            <a:r>
              <a:rPr lang="ru-RU" sz="2700" dirty="0" smtClean="0">
                <a:latin typeface="Constantia" pitchFamily="18" charset="0"/>
              </a:rPr>
              <a:t/>
            </a:r>
            <a:br>
              <a:rPr lang="ru-RU" sz="2700" dirty="0" smtClean="0">
                <a:latin typeface="Constantia" pitchFamily="18" charset="0"/>
              </a:rPr>
            </a:br>
            <a:endParaRPr lang="ru-RU" sz="2700" dirty="0">
              <a:latin typeface="Constantia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522050" y="1764295"/>
          <a:ext cx="9396889" cy="49900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16082" y="1359131"/>
            <a:ext cx="9396889" cy="398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70" tIns="51435" rIns="102870" bIns="5143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Century" pitchFamily="18" charset="0"/>
                <a:ea typeface="Times New Roman" pitchFamily="18" charset="0"/>
                <a:cs typeface="Times New Roman" pitchFamily="18" charset="0"/>
              </a:rPr>
              <a:t>Учитель підіймається до висоти справжньої майстерності лише тоді, коли його талант, знання, вміння спрямовані до єдиної мети, коли його робота освітлена високим обов</a:t>
            </a: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lang="uk-UA" sz="3600" i="1" dirty="0" smtClean="0">
                <a:solidFill>
                  <a:schemeClr val="accent1">
                    <a:lumMod val="50000"/>
                  </a:schemeClr>
                </a:solidFill>
                <a:latin typeface="Century" pitchFamily="18" charset="0"/>
                <a:ea typeface="Times New Roman" pitchFamily="18" charset="0"/>
                <a:cs typeface="Times New Roman" pitchFamily="18" charset="0"/>
              </a:rPr>
              <a:t>язком виховання людини майбутнього.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 eaLnBrk="0" fontAlgn="base" hangingPunct="0">
              <a:spcAft>
                <a:spcPct val="0"/>
              </a:spcAft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                                                          </a:t>
            </a:r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latin typeface="Century" pitchFamily="18" charset="0"/>
                <a:ea typeface="Times New Roman" pitchFamily="18" charset="0"/>
                <a:cs typeface="Times New Roman" pitchFamily="18" charset="0"/>
              </a:rPr>
              <a:t>Т.Ф.</a:t>
            </a:r>
            <a:r>
              <a:rPr lang="uk-UA" sz="3600" dirty="0" err="1" smtClean="0">
                <a:solidFill>
                  <a:schemeClr val="accent1">
                    <a:lumMod val="50000"/>
                  </a:schemeClr>
                </a:solidFill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Бугайко</a:t>
            </a:r>
            <a:endParaRPr lang="uk-UA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33861" y="525553"/>
            <a:ext cx="9373267" cy="6827726"/>
          </a:xfrm>
          <a:prstGeom prst="horizontalScroll">
            <a:avLst>
              <a:gd name="adj" fmla="val 9290"/>
            </a:avLst>
          </a:prstGeom>
        </p:spPr>
        <p:style>
          <a:lnRef idx="1">
            <a:schemeClr val="dk1"/>
          </a:lnRef>
          <a:fillRef idx="1002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2870" tIns="51435" rIns="102870" bIns="51435" rtlCol="0" anchor="ctr"/>
          <a:lstStyle/>
          <a:p>
            <a:pPr algn="ctr"/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191634" y="1689507"/>
            <a:ext cx="7564391" cy="4535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2870" tIns="51435" rIns="102870" bIns="51435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 i="1" dirty="0" smtClean="0">
                <a:solidFill>
                  <a:srgbClr val="000000"/>
                </a:solidFill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uk-UA" sz="3600" b="1" i="1" dirty="0" smtClean="0">
                <a:solidFill>
                  <a:schemeClr val="bg1"/>
                </a:solidFill>
                <a:latin typeface="Century" pitchFamily="18" charset="0"/>
                <a:ea typeface="Times New Roman" pitchFamily="18" charset="0"/>
                <a:cs typeface="Times New Roman" pitchFamily="18" charset="0"/>
              </a:rPr>
              <a:t>Учитель підіймається до висоти справжньої майстерності лише тоді, коли його талант, знання, вміння спрямовані до єдиної мети, коли його робота освітлена високим обов</a:t>
            </a:r>
            <a:r>
              <a:rPr lang="uk-UA" sz="3600" b="1" i="1" dirty="0" smtClean="0">
                <a:solidFill>
                  <a:schemeClr val="bg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lang="uk-UA" sz="3600" b="1" i="1" dirty="0" smtClean="0">
                <a:solidFill>
                  <a:schemeClr val="bg1"/>
                </a:solidFill>
                <a:latin typeface="Century" pitchFamily="18" charset="0"/>
                <a:ea typeface="Times New Roman" pitchFamily="18" charset="0"/>
                <a:cs typeface="Times New Roman" pitchFamily="18" charset="0"/>
              </a:rPr>
              <a:t>язком виховання людини майбутнього.</a:t>
            </a:r>
            <a:endParaRPr lang="ru-RU" sz="1800" b="1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chemeClr val="bg1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                                       </a:t>
            </a:r>
            <a:r>
              <a:rPr lang="uk-UA" sz="3600" b="1" dirty="0" smtClean="0">
                <a:solidFill>
                  <a:schemeClr val="bg1"/>
                </a:solidFill>
                <a:latin typeface="Century" pitchFamily="18" charset="0"/>
                <a:ea typeface="Times New Roman" pitchFamily="18" charset="0"/>
                <a:cs typeface="Times New Roman" pitchFamily="18" charset="0"/>
              </a:rPr>
              <a:t>Т.Ф.</a:t>
            </a:r>
            <a:r>
              <a:rPr lang="uk-UA" sz="3600" b="1" dirty="0" err="1" smtClean="0">
                <a:solidFill>
                  <a:schemeClr val="bg1"/>
                </a:solidFill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Бугайко</a:t>
            </a:r>
            <a:endParaRPr lang="uk-UA" sz="4500" b="1" dirty="0" smtClean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42146760"/>
              </p:ext>
            </p:extLst>
          </p:nvPr>
        </p:nvGraphicFramePr>
        <p:xfrm>
          <a:off x="287196" y="604945"/>
          <a:ext cx="9866597" cy="6271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51639" y="1557651"/>
          <a:ext cx="9619932" cy="54954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050" y="302801"/>
            <a:ext cx="9396889" cy="1096066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latin typeface="Constantia" pitchFamily="18" charset="0"/>
              </a:rPr>
              <a:t>Основні положення </a:t>
            </a:r>
            <a:br>
              <a:rPr lang="uk-UA" sz="3600" b="1" dirty="0" smtClean="0">
                <a:latin typeface="Constantia" pitchFamily="18" charset="0"/>
              </a:rPr>
            </a:br>
            <a:r>
              <a:rPr lang="uk-UA" sz="3600" b="1" dirty="0" smtClean="0">
                <a:latin typeface="Constantia" pitchFamily="18" charset="0"/>
              </a:rPr>
              <a:t>особистісно орієнтованого навчання</a:t>
            </a:r>
            <a:endParaRPr lang="ru-RU" sz="3600" b="1" dirty="0">
              <a:latin typeface="Constant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780526" y="1540257"/>
          <a:ext cx="9044380" cy="5574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Constantia" pitchFamily="18" charset="0"/>
              </a:rPr>
              <a:t>ГОЛОВНІ   ІДЕЇ </a:t>
            </a:r>
            <a:r>
              <a:rPr lang="uk-UA" sz="2700" b="1" dirty="0" smtClean="0">
                <a:latin typeface="Constantia" pitchFamily="18" charset="0"/>
              </a:rPr>
              <a:t/>
            </a:r>
            <a:br>
              <a:rPr lang="uk-UA" sz="2700" b="1" dirty="0" smtClean="0">
                <a:latin typeface="Constantia" pitchFamily="18" charset="0"/>
              </a:rPr>
            </a:br>
            <a:r>
              <a:rPr lang="uk-UA" sz="2700" b="1" dirty="0" smtClean="0">
                <a:latin typeface="Constantia" pitchFamily="18" charset="0"/>
              </a:rPr>
              <a:t>ОСОБИСТІСНО  ОРІЄНТОВАНОГО  НАВЧАННЯ</a:t>
            </a:r>
            <a:endParaRPr lang="ru-RU" sz="2700" b="1" dirty="0">
              <a:latin typeface="Constant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302801"/>
            <a:ext cx="9396889" cy="1254850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Constantia" pitchFamily="18" charset="0"/>
              </a:rPr>
              <a:t>Основні вимоги  до розробки</a:t>
            </a:r>
            <a:br>
              <a:rPr lang="uk-UA" sz="3200" b="1" dirty="0" smtClean="0">
                <a:latin typeface="Constantia" pitchFamily="18" charset="0"/>
              </a:rPr>
            </a:br>
            <a:r>
              <a:rPr lang="uk-UA" sz="3200" b="1" dirty="0" smtClean="0">
                <a:latin typeface="Constantia" pitchFamily="18" charset="0"/>
              </a:rPr>
              <a:t>особистісно орієнтованого  навчання</a:t>
            </a:r>
            <a:endParaRPr lang="ru-RU" sz="3200" b="1" dirty="0">
              <a:latin typeface="Constantia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87196" y="1160690"/>
          <a:ext cx="10031040" cy="5795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050" y="302801"/>
            <a:ext cx="9396889" cy="1016673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latin typeface="Constantia" pitchFamily="18" charset="0"/>
              </a:rPr>
              <a:t>Засоби досягнення  мети </a:t>
            </a:r>
            <a:br>
              <a:rPr lang="uk-UA" sz="3600" b="1" dirty="0" smtClean="0">
                <a:latin typeface="Constantia" pitchFamily="18" charset="0"/>
              </a:rPr>
            </a:br>
            <a:r>
              <a:rPr lang="uk-UA" sz="3600" b="1" dirty="0" smtClean="0">
                <a:latin typeface="Constantia" pitchFamily="18" charset="0"/>
              </a:rPr>
              <a:t>особистісно  орієнтованого навчання</a:t>
            </a:r>
            <a:r>
              <a:rPr lang="ru-RU" sz="3600" dirty="0" smtClean="0">
                <a:latin typeface="Constantia" pitchFamily="18" charset="0"/>
              </a:rPr>
              <a:t/>
            </a:r>
            <a:br>
              <a:rPr lang="ru-RU" sz="3600" dirty="0" smtClean="0">
                <a:latin typeface="Constantia" pitchFamily="18" charset="0"/>
              </a:rPr>
            </a:br>
            <a:endParaRPr lang="ru-RU" sz="3600" dirty="0">
              <a:latin typeface="Constantia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22050" y="1160690"/>
          <a:ext cx="9396889" cy="6033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 rot="16200000">
            <a:off x="4619530" y="-4295580"/>
            <a:ext cx="1404367" cy="9995528"/>
            <a:chOff x="2302303" y="-1"/>
            <a:chExt cx="2139649" cy="557484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Блок-схема: ручное управление 4"/>
            <p:cNvSpPr/>
            <p:nvPr/>
          </p:nvSpPr>
          <p:spPr>
            <a:xfrm rot="16200000">
              <a:off x="584705" y="1717597"/>
              <a:ext cx="5574845" cy="2139649"/>
            </a:xfrm>
            <a:prstGeom prst="flowChartManualOperation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Блок-схема: ручное управление 4"/>
            <p:cNvSpPr/>
            <p:nvPr/>
          </p:nvSpPr>
          <p:spPr>
            <a:xfrm rot="21600000">
              <a:off x="2302303" y="1114968"/>
              <a:ext cx="2139649" cy="33449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0" rIns="11430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>
                <a:latin typeface="Constantia" pitchFamily="18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242398" y="108223"/>
            <a:ext cx="168633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</a:rPr>
              <a:t>                   </a:t>
            </a:r>
            <a:r>
              <a:rPr lang="ru-RU" b="1" dirty="0" err="1" smtClean="0">
                <a:solidFill>
                  <a:schemeClr val="bg1"/>
                </a:solidFill>
              </a:rPr>
              <a:t>Завдання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на </a:t>
            </a:r>
            <a:r>
              <a:rPr lang="ru-RU" b="1" dirty="0" err="1">
                <a:solidFill>
                  <a:schemeClr val="bg1"/>
                </a:solidFill>
              </a:rPr>
              <a:t>створення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можливостей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самопізнання</a:t>
            </a:r>
            <a:r>
              <a:rPr lang="ru-RU" b="1" dirty="0">
                <a:solidFill>
                  <a:schemeClr val="bg1"/>
                </a:solidFill>
              </a:rPr>
              <a:t> </a:t>
            </a:r>
            <a:endParaRPr lang="ru-RU" b="1" dirty="0" smtClean="0">
              <a:solidFill>
                <a:schemeClr val="bg1"/>
              </a:solidFill>
            </a:endParaRP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          ("</a:t>
            </a:r>
            <a:r>
              <a:rPr lang="ru-RU" b="1" dirty="0" err="1">
                <a:solidFill>
                  <a:schemeClr val="bg1"/>
                </a:solidFill>
              </a:rPr>
              <a:t>Пізнай</a:t>
            </a:r>
            <a:r>
              <a:rPr lang="ru-RU" b="1" dirty="0">
                <a:solidFill>
                  <a:schemeClr val="bg1"/>
                </a:solidFill>
              </a:rPr>
              <a:t> себе!"): за </a:t>
            </a:r>
            <a:r>
              <a:rPr lang="ru-RU" b="1" dirty="0" err="1">
                <a:solidFill>
                  <a:schemeClr val="bg1"/>
                </a:solidFill>
              </a:rPr>
              <a:t>поданим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планом,схемою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учень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перевіряє</a:t>
            </a:r>
            <a:endParaRPr lang="ru-RU" b="1" dirty="0" smtClean="0">
              <a:solidFill>
                <a:schemeClr val="bg1"/>
              </a:solidFill>
            </a:endParaRP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виконану</a:t>
            </a:r>
            <a:r>
              <a:rPr lang="ru-RU" b="1" dirty="0">
                <a:solidFill>
                  <a:schemeClr val="bg1"/>
                </a:solidFill>
              </a:rPr>
              <a:t> ним роботу, </a:t>
            </a:r>
            <a:r>
              <a:rPr lang="ru-RU" b="1" dirty="0" err="1">
                <a:solidFill>
                  <a:schemeClr val="bg1"/>
                </a:solidFill>
              </a:rPr>
              <a:t>робить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висновки</a:t>
            </a:r>
            <a:r>
              <a:rPr lang="ru-RU" b="1" dirty="0">
                <a:solidFill>
                  <a:schemeClr val="bg1"/>
                </a:solidFill>
              </a:rPr>
              <a:t> про те, </a:t>
            </a:r>
            <a:r>
              <a:rPr lang="ru-RU" b="1" dirty="0" err="1">
                <a:solidFill>
                  <a:schemeClr val="bg1"/>
                </a:solidFill>
              </a:rPr>
              <a:t>що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вдалося</a:t>
            </a:r>
            <a:r>
              <a:rPr lang="ru-RU" b="1" dirty="0">
                <a:solidFill>
                  <a:schemeClr val="bg1"/>
                </a:solidFill>
              </a:rPr>
              <a:t>, де </a:t>
            </a:r>
            <a:r>
              <a:rPr lang="ru-RU" b="1" dirty="0" err="1" smtClean="0">
                <a:solidFill>
                  <a:schemeClr val="bg1"/>
                </a:solidFill>
              </a:rPr>
              <a:t>були</a:t>
            </a:r>
            <a:endParaRPr lang="ru-RU" b="1" dirty="0" smtClean="0">
              <a:solidFill>
                <a:schemeClr val="bg1"/>
              </a:solidFill>
            </a:endParaRP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помилки</a:t>
            </a:r>
            <a:r>
              <a:rPr lang="ru-RU" b="1" dirty="0">
                <a:solidFill>
                  <a:schemeClr val="bg1"/>
                </a:solidFill>
              </a:rPr>
              <a:t>; </a:t>
            </a:r>
            <a:r>
              <a:rPr lang="ru-RU" b="1" dirty="0" err="1">
                <a:solidFill>
                  <a:schemeClr val="bg1"/>
                </a:solidFill>
              </a:rPr>
              <a:t>аналіз</a:t>
            </a:r>
            <a:r>
              <a:rPr lang="ru-RU" b="1" dirty="0">
                <a:solidFill>
                  <a:schemeClr val="bg1"/>
                </a:solidFill>
              </a:rPr>
              <a:t> й </a:t>
            </a:r>
            <a:r>
              <a:rPr lang="ru-RU" b="1" dirty="0" err="1">
                <a:solidFill>
                  <a:schemeClr val="bg1"/>
                </a:solidFill>
              </a:rPr>
              <a:t>оцінка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характеру </a:t>
            </a:r>
            <a:r>
              <a:rPr lang="ru-RU" b="1" dirty="0" err="1" smtClean="0">
                <a:solidFill>
                  <a:schemeClr val="bg1"/>
                </a:solidFill>
              </a:rPr>
              <a:t>своєї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участі</a:t>
            </a:r>
            <a:r>
              <a:rPr lang="ru-RU" b="1" dirty="0">
                <a:solidFill>
                  <a:schemeClr val="bg1"/>
                </a:solidFill>
              </a:rPr>
              <a:t> в </a:t>
            </a:r>
            <a:r>
              <a:rPr lang="ru-RU" b="1" dirty="0" err="1">
                <a:solidFill>
                  <a:schemeClr val="bg1"/>
                </a:solidFill>
              </a:rPr>
              <a:t>навчальному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процесі</a:t>
            </a:r>
            <a:r>
              <a:rPr lang="ru-RU" b="1" dirty="0">
                <a:solidFill>
                  <a:schemeClr val="bg1"/>
                </a:solidFill>
              </a:rPr>
              <a:t>; 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/>
          </a:p>
        </p:txBody>
      </p:sp>
      <p:grpSp>
        <p:nvGrpSpPr>
          <p:cNvPr id="8" name="Группа 7"/>
          <p:cNvGrpSpPr/>
          <p:nvPr/>
        </p:nvGrpSpPr>
        <p:grpSpPr>
          <a:xfrm rot="16200000">
            <a:off x="4285552" y="-3181787"/>
            <a:ext cx="1784292" cy="9995528"/>
            <a:chOff x="2302303" y="-1"/>
            <a:chExt cx="2139649" cy="557484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Блок-схема: ручное управление 8"/>
            <p:cNvSpPr/>
            <p:nvPr/>
          </p:nvSpPr>
          <p:spPr>
            <a:xfrm rot="16200000">
              <a:off x="335196" y="1967106"/>
              <a:ext cx="5574845" cy="1640631"/>
            </a:xfrm>
            <a:prstGeom prst="flowChartManualOperation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Блок-схема: ручное управление 4"/>
            <p:cNvSpPr/>
            <p:nvPr/>
          </p:nvSpPr>
          <p:spPr>
            <a:xfrm rot="21600000">
              <a:off x="2302303" y="1114968"/>
              <a:ext cx="2139649" cy="33449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0" rIns="11430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>
                <a:latin typeface="Constantia" pitchFamily="18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807544" y="1423614"/>
            <a:ext cx="7866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err="1">
                <a:solidFill>
                  <a:schemeClr val="bg1"/>
                </a:solidFill>
              </a:rPr>
              <a:t>Завдання</a:t>
            </a:r>
            <a:r>
              <a:rPr lang="ru-RU" b="1" dirty="0">
                <a:solidFill>
                  <a:schemeClr val="bg1"/>
                </a:solidFill>
              </a:rPr>
              <a:t> на </a:t>
            </a:r>
            <a:r>
              <a:rPr lang="ru-RU" b="1" dirty="0" err="1">
                <a:solidFill>
                  <a:schemeClr val="bg1"/>
                </a:solidFill>
              </a:rPr>
              <a:t>створення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можливостей</a:t>
            </a:r>
            <a:r>
              <a:rPr lang="ru-RU" b="1" dirty="0">
                <a:solidFill>
                  <a:schemeClr val="bg1"/>
                </a:solidFill>
              </a:rPr>
              <a:t> для </a:t>
            </a:r>
            <a:r>
              <a:rPr lang="ru-RU" b="1" dirty="0" err="1" smtClean="0">
                <a:solidFill>
                  <a:schemeClr val="bg1"/>
                </a:solidFill>
              </a:rPr>
              <a:t>самовизначення</a:t>
            </a:r>
            <a:endParaRPr lang="ru-RU" b="1" dirty="0" smtClean="0">
              <a:solidFill>
                <a:schemeClr val="bg1"/>
              </a:solidFill>
            </a:endParaRP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("Обирай себе!"): </a:t>
            </a:r>
            <a:r>
              <a:rPr lang="ru-RU" b="1" dirty="0" err="1">
                <a:solidFill>
                  <a:schemeClr val="bg1"/>
                </a:solidFill>
              </a:rPr>
              <a:t>включають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аргументований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вибір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різного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навчального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матеріалу</a:t>
            </a:r>
            <a:r>
              <a:rPr lang="ru-RU" b="1" dirty="0">
                <a:solidFill>
                  <a:schemeClr val="bg1"/>
                </a:solidFill>
              </a:rPr>
              <a:t>, способу </a:t>
            </a:r>
            <a:r>
              <a:rPr lang="ru-RU" b="1" dirty="0" err="1">
                <a:solidFill>
                  <a:schemeClr val="bg1"/>
                </a:solidFill>
              </a:rPr>
              <a:t>виконання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завдань</a:t>
            </a:r>
            <a:r>
              <a:rPr lang="ru-RU" b="1" dirty="0">
                <a:solidFill>
                  <a:schemeClr val="bg1"/>
                </a:solidFill>
              </a:rPr>
              <a:t> (з ким і як </a:t>
            </a:r>
            <a:r>
              <a:rPr lang="ru-RU" b="1" dirty="0" err="1">
                <a:solidFill>
                  <a:schemeClr val="bg1"/>
                </a:solidFill>
              </a:rPr>
              <a:t>виконувати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завдання</a:t>
            </a:r>
            <a:r>
              <a:rPr lang="ru-RU" b="1" dirty="0">
                <a:solidFill>
                  <a:schemeClr val="bg1"/>
                </a:solidFill>
              </a:rPr>
              <a:t>), </a:t>
            </a:r>
            <a:r>
              <a:rPr lang="ru-RU" b="1" dirty="0" err="1">
                <a:solidFill>
                  <a:schemeClr val="bg1"/>
                </a:solidFill>
              </a:rPr>
              <a:t>форми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звітності</a:t>
            </a:r>
            <a:r>
              <a:rPr lang="ru-RU" b="1" dirty="0">
                <a:solidFill>
                  <a:schemeClr val="bg1"/>
                </a:solidFill>
              </a:rPr>
              <a:t> про </a:t>
            </a:r>
            <a:r>
              <a:rPr lang="ru-RU" b="1" dirty="0" err="1">
                <a:solidFill>
                  <a:schemeClr val="bg1"/>
                </a:solidFill>
              </a:rPr>
              <a:t>виконання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завдання</a:t>
            </a:r>
            <a:r>
              <a:rPr lang="ru-RU" b="1" dirty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13" name="Группа 12"/>
          <p:cNvGrpSpPr/>
          <p:nvPr/>
        </p:nvGrpSpPr>
        <p:grpSpPr>
          <a:xfrm rot="16200000">
            <a:off x="4429568" y="-1793395"/>
            <a:ext cx="1784292" cy="9995528"/>
            <a:chOff x="2302303" y="-1"/>
            <a:chExt cx="2139649" cy="557484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Блок-схема: ручное управление 13"/>
            <p:cNvSpPr/>
            <p:nvPr/>
          </p:nvSpPr>
          <p:spPr>
            <a:xfrm rot="16200000">
              <a:off x="335196" y="1967106"/>
              <a:ext cx="5574845" cy="1640631"/>
            </a:xfrm>
            <a:prstGeom prst="flowChartManualOperation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Блок-схема: ручное управление 4"/>
            <p:cNvSpPr/>
            <p:nvPr/>
          </p:nvSpPr>
          <p:spPr>
            <a:xfrm rot="21600000">
              <a:off x="2302303" y="1114968"/>
              <a:ext cx="2139649" cy="33449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0" rIns="11430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>
                <a:latin typeface="Constantia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778317" y="2773077"/>
            <a:ext cx="7290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err="1">
                <a:solidFill>
                  <a:schemeClr val="bg1"/>
                </a:solidFill>
              </a:rPr>
              <a:t>Завдання</a:t>
            </a:r>
            <a:r>
              <a:rPr lang="ru-RU" b="1" dirty="0">
                <a:solidFill>
                  <a:schemeClr val="bg1"/>
                </a:solidFill>
              </a:rPr>
              <a:t> на "</a:t>
            </a:r>
            <a:r>
              <a:rPr lang="ru-RU" b="1" dirty="0" err="1">
                <a:solidFill>
                  <a:schemeClr val="bg1"/>
                </a:solidFill>
              </a:rPr>
              <a:t>включення</a:t>
            </a:r>
            <a:r>
              <a:rPr lang="ru-RU" b="1" dirty="0">
                <a:solidFill>
                  <a:schemeClr val="bg1"/>
                </a:solidFill>
              </a:rPr>
              <a:t>" </a:t>
            </a:r>
            <a:r>
              <a:rPr lang="ru-RU" b="1" dirty="0" err="1">
                <a:solidFill>
                  <a:schemeClr val="bg1"/>
                </a:solidFill>
              </a:rPr>
              <a:t>самореалізації</a:t>
            </a:r>
            <a:r>
              <a:rPr lang="ru-RU" b="1" dirty="0">
                <a:solidFill>
                  <a:schemeClr val="bg1"/>
                </a:solidFill>
              </a:rPr>
              <a:t> ("</a:t>
            </a:r>
            <a:r>
              <a:rPr lang="ru-RU" b="1" dirty="0" err="1">
                <a:solidFill>
                  <a:schemeClr val="bg1"/>
                </a:solidFill>
              </a:rPr>
              <a:t>Перевіряй</a:t>
            </a:r>
            <a:r>
              <a:rPr lang="ru-RU" b="1" dirty="0">
                <a:solidFill>
                  <a:schemeClr val="bg1"/>
                </a:solidFill>
              </a:rPr>
              <a:t> себе</a:t>
            </a:r>
            <a:r>
              <a:rPr lang="ru-RU" b="1" dirty="0" smtClean="0">
                <a:solidFill>
                  <a:schemeClr val="bg1"/>
                </a:solidFill>
              </a:rPr>
              <a:t>!"):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ці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завдання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вимагають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творчості</a:t>
            </a:r>
            <a:r>
              <a:rPr lang="ru-RU" b="1" dirty="0">
                <a:solidFill>
                  <a:schemeClr val="bg1"/>
                </a:solidFill>
              </a:rPr>
              <a:t> в </a:t>
            </a:r>
            <a:r>
              <a:rPr lang="ru-RU" b="1" dirty="0" err="1">
                <a:solidFill>
                  <a:schemeClr val="bg1"/>
                </a:solidFill>
              </a:rPr>
              <a:t>змісті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роботи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творчості</a:t>
            </a:r>
            <a:r>
              <a:rPr lang="ru-RU" b="1" dirty="0">
                <a:solidFill>
                  <a:schemeClr val="bg1"/>
                </a:solidFill>
              </a:rPr>
              <a:t> в </a:t>
            </a:r>
            <a:r>
              <a:rPr lang="ru-RU" b="1" dirty="0" err="1">
                <a:solidFill>
                  <a:schemeClr val="bg1"/>
                </a:solidFill>
              </a:rPr>
              <a:t>способі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виконання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роботи</a:t>
            </a:r>
            <a:r>
              <a:rPr lang="ru-RU" b="1" dirty="0">
                <a:solidFill>
                  <a:schemeClr val="bg1"/>
                </a:solidFill>
              </a:rPr>
              <a:t> (</a:t>
            </a:r>
            <a:r>
              <a:rPr lang="ru-RU" b="1" dirty="0" err="1">
                <a:solidFill>
                  <a:schemeClr val="bg1"/>
                </a:solidFill>
              </a:rPr>
              <a:t>перетворення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змісту</a:t>
            </a:r>
            <a:r>
              <a:rPr lang="ru-RU" b="1" dirty="0">
                <a:solidFill>
                  <a:schemeClr val="bg1"/>
                </a:solidFill>
              </a:rPr>
              <a:t> на </a:t>
            </a:r>
            <a:r>
              <a:rPr lang="ru-RU" b="1" dirty="0" err="1">
                <a:solidFill>
                  <a:schemeClr val="bg1"/>
                </a:solidFill>
              </a:rPr>
              <a:t>схеми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вибір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учнями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різних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видів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завдань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 rot="16200000">
            <a:off x="4569580" y="-259471"/>
            <a:ext cx="1784292" cy="9995528"/>
            <a:chOff x="2302303" y="-1"/>
            <a:chExt cx="2139649" cy="557484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8" name="Блок-схема: ручное управление 17"/>
            <p:cNvSpPr/>
            <p:nvPr/>
          </p:nvSpPr>
          <p:spPr>
            <a:xfrm rot="16200000">
              <a:off x="584705" y="1967106"/>
              <a:ext cx="5574845" cy="1640631"/>
            </a:xfrm>
            <a:prstGeom prst="flowChartManualOperation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Блок-схема: ручное управление 4"/>
            <p:cNvSpPr/>
            <p:nvPr/>
          </p:nvSpPr>
          <p:spPr>
            <a:xfrm rot="21600000">
              <a:off x="2302303" y="1114968"/>
              <a:ext cx="2139649" cy="33449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0" rIns="11430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>
                <a:latin typeface="Constantia" pitchFamily="18" charset="0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2254245" y="4076573"/>
            <a:ext cx="69731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err="1">
                <a:solidFill>
                  <a:schemeClr val="bg1"/>
                </a:solidFill>
              </a:rPr>
              <a:t>Завдання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які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орієнтовані</a:t>
            </a:r>
            <a:r>
              <a:rPr lang="ru-RU" b="1" dirty="0">
                <a:solidFill>
                  <a:schemeClr val="bg1"/>
                </a:solidFill>
              </a:rPr>
              <a:t> на </a:t>
            </a:r>
            <a:r>
              <a:rPr lang="ru-RU" b="1" dirty="0" err="1">
                <a:solidFill>
                  <a:schemeClr val="bg1"/>
                </a:solidFill>
              </a:rPr>
              <a:t>спільний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розвиток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учн</a:t>
            </a:r>
            <a:r>
              <a:rPr lang="uk-UA" b="1" dirty="0" err="1" smtClean="0">
                <a:solidFill>
                  <a:schemeClr val="bg1"/>
                </a:solidFill>
              </a:rPr>
              <a:t>ів</a:t>
            </a:r>
            <a:r>
              <a:rPr lang="ru-RU" b="1" dirty="0" smtClean="0">
                <a:solidFill>
                  <a:schemeClr val="bg1"/>
                </a:solidFill>
              </a:rPr>
              <a:t>("</a:t>
            </a:r>
            <a:r>
              <a:rPr lang="ru-RU" b="1" dirty="0" err="1">
                <a:solidFill>
                  <a:schemeClr val="bg1"/>
                </a:solidFill>
              </a:rPr>
              <a:t>Створюй</a:t>
            </a:r>
            <a:r>
              <a:rPr lang="ru-RU" b="1" dirty="0">
                <a:solidFill>
                  <a:schemeClr val="bg1"/>
                </a:solidFill>
              </a:rPr>
              <a:t> разом!"): "</a:t>
            </a:r>
            <a:r>
              <a:rPr lang="ru-RU" b="1" dirty="0" err="1">
                <a:solidFill>
                  <a:schemeClr val="bg1"/>
                </a:solidFill>
              </a:rPr>
              <a:t>мозковий</a:t>
            </a:r>
            <a:r>
              <a:rPr lang="ru-RU" b="1" dirty="0">
                <a:solidFill>
                  <a:schemeClr val="bg1"/>
                </a:solidFill>
              </a:rPr>
              <a:t> штурм", </a:t>
            </a:r>
            <a:r>
              <a:rPr lang="ru-RU" b="1" dirty="0" err="1">
                <a:solidFill>
                  <a:schemeClr val="bg1"/>
                </a:solidFill>
              </a:rPr>
              <a:t>театралізація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групові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проекти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інтелектуальні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командні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ігри</a:t>
            </a:r>
            <a:r>
              <a:rPr lang="ru-RU" b="1" dirty="0">
                <a:solidFill>
                  <a:schemeClr val="bg1"/>
                </a:solidFill>
              </a:rPr>
              <a:t>; </a:t>
            </a:r>
            <a:r>
              <a:rPr lang="ru-RU" b="1" dirty="0" err="1">
                <a:solidFill>
                  <a:schemeClr val="bg1"/>
                </a:solidFill>
              </a:rPr>
              <a:t>творчі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спільні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завдання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спільний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аналіз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процесу</a:t>
            </a:r>
            <a:r>
              <a:rPr lang="ru-RU" b="1" dirty="0">
                <a:solidFill>
                  <a:schemeClr val="bg1"/>
                </a:solidFill>
              </a:rPr>
              <a:t> й результату </a:t>
            </a:r>
            <a:r>
              <a:rPr lang="ru-RU" b="1" dirty="0" err="1">
                <a:solidFill>
                  <a:schemeClr val="bg1"/>
                </a:solidFill>
              </a:rPr>
              <a:t>роботи</a:t>
            </a:r>
            <a:r>
              <a:rPr lang="ru-RU" b="1" dirty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21" name="Группа 20"/>
          <p:cNvGrpSpPr/>
          <p:nvPr/>
        </p:nvGrpSpPr>
        <p:grpSpPr>
          <a:xfrm rot="16200000">
            <a:off x="4032300" y="770797"/>
            <a:ext cx="2700512" cy="10765111"/>
            <a:chOff x="2302303" y="-1"/>
            <a:chExt cx="2139649" cy="5574845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2" name="Блок-схема: ручное управление 21"/>
            <p:cNvSpPr/>
            <p:nvPr/>
          </p:nvSpPr>
          <p:spPr>
            <a:xfrm rot="16200000">
              <a:off x="335196" y="1967106"/>
              <a:ext cx="5574845" cy="1640631"/>
            </a:xfrm>
            <a:prstGeom prst="flowChartManualOperation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Блок-схема: ручное управление 4"/>
            <p:cNvSpPr/>
            <p:nvPr/>
          </p:nvSpPr>
          <p:spPr>
            <a:xfrm rot="21600000">
              <a:off x="2302303" y="1114968"/>
              <a:ext cx="2139649" cy="33449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0" rIns="11430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>
                <a:latin typeface="Constantia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548086" y="5422370"/>
            <a:ext cx="94982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</a:rPr>
              <a:t>     </a:t>
            </a:r>
            <a:r>
              <a:rPr lang="ru-RU" b="1" dirty="0" err="1" smtClean="0">
                <a:solidFill>
                  <a:schemeClr val="bg1"/>
                </a:solidFill>
              </a:rPr>
              <a:t>Завдання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й </a:t>
            </a:r>
            <a:r>
              <a:rPr lang="ru-RU" b="1" dirty="0" err="1">
                <a:solidFill>
                  <a:schemeClr val="bg1"/>
                </a:solidFill>
              </a:rPr>
              <a:t>група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методів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організації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спільної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роботи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які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endParaRPr lang="ru-RU" b="1" dirty="0" smtClean="0">
              <a:solidFill>
                <a:schemeClr val="bg1"/>
              </a:solidFill>
            </a:endParaRPr>
          </a:p>
          <a:p>
            <a:pPr lvl="0"/>
            <a:r>
              <a:rPr lang="ru-RU" b="1" dirty="0" err="1" smtClean="0">
                <a:solidFill>
                  <a:schemeClr val="bg1"/>
                </a:solidFill>
              </a:rPr>
              <a:t>спрямовані</a:t>
            </a:r>
            <a:r>
              <a:rPr lang="ru-RU" b="1" dirty="0" smtClean="0">
                <a:solidFill>
                  <a:schemeClr val="bg1"/>
                </a:solidFill>
              </a:rPr>
              <a:t> на </a:t>
            </a:r>
            <a:r>
              <a:rPr lang="ru-RU" b="1" dirty="0" err="1">
                <a:solidFill>
                  <a:schemeClr val="bg1"/>
                </a:solidFill>
              </a:rPr>
              <a:t>розвиток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намірів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змінити</a:t>
            </a:r>
            <a:r>
              <a:rPr lang="ru-RU" b="1" dirty="0">
                <a:solidFill>
                  <a:schemeClr val="bg1"/>
                </a:solidFill>
              </a:rPr>
              <a:t> себе ("</a:t>
            </a:r>
            <a:r>
              <a:rPr lang="ru-RU" b="1" dirty="0" err="1">
                <a:solidFill>
                  <a:schemeClr val="bg1"/>
                </a:solidFill>
              </a:rPr>
              <a:t>Змінюй</a:t>
            </a:r>
            <a:r>
              <a:rPr lang="ru-RU" b="1" dirty="0">
                <a:solidFill>
                  <a:schemeClr val="bg1"/>
                </a:solidFill>
              </a:rPr>
              <a:t> себе </a:t>
            </a:r>
            <a:r>
              <a:rPr lang="ru-RU" b="1" dirty="0" err="1" smtClean="0">
                <a:solidFill>
                  <a:schemeClr val="bg1"/>
                </a:solidFill>
              </a:rPr>
              <a:t>заради</a:t>
            </a:r>
            <a:endParaRPr lang="ru-RU" b="1" dirty="0" smtClean="0">
              <a:solidFill>
                <a:schemeClr val="bg1"/>
              </a:solidFill>
            </a:endParaRP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себе</a:t>
            </a:r>
            <a:r>
              <a:rPr lang="ru-RU" b="1" dirty="0" smtClean="0">
                <a:solidFill>
                  <a:schemeClr val="bg1"/>
                </a:solidFill>
              </a:rPr>
              <a:t>!"):</a:t>
            </a:r>
            <a:r>
              <a:rPr lang="ru-RU" b="1" dirty="0" err="1" smtClean="0">
                <a:solidFill>
                  <a:schemeClr val="bg1"/>
                </a:solidFill>
              </a:rPr>
              <a:t>завдання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які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дозволяють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добровільно</a:t>
            </a:r>
            <a:r>
              <a:rPr lang="ru-RU" b="1" dirty="0">
                <a:solidFill>
                  <a:schemeClr val="bg1"/>
                </a:solidFill>
              </a:rPr>
              <a:t> обрати вид </a:t>
            </a:r>
            <a:r>
              <a:rPr lang="ru-RU" b="1" dirty="0" err="1">
                <a:solidFill>
                  <a:schemeClr val="bg1"/>
                </a:solidFill>
              </a:rPr>
              <a:t>навчальної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endParaRPr lang="ru-RU" b="1" dirty="0" smtClean="0">
              <a:solidFill>
                <a:schemeClr val="bg1"/>
              </a:solidFill>
            </a:endParaRPr>
          </a:p>
          <a:p>
            <a:pPr lvl="0"/>
            <a:r>
              <a:rPr lang="ru-RU" b="1" dirty="0" err="1" smtClean="0">
                <a:solidFill>
                  <a:schemeClr val="bg1"/>
                </a:solidFill>
              </a:rPr>
              <a:t>роботи,проаналізувати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на </a:t>
            </a:r>
            <a:r>
              <a:rPr lang="ru-RU" b="1" dirty="0" err="1">
                <a:solidFill>
                  <a:schemeClr val="bg1"/>
                </a:solidFill>
              </a:rPr>
              <a:t>добровільних</a:t>
            </a:r>
            <a:r>
              <a:rPr lang="ru-RU" b="1" dirty="0">
                <a:solidFill>
                  <a:schemeClr val="bg1"/>
                </a:solidFill>
              </a:rPr>
              <a:t> засадах </a:t>
            </a:r>
            <a:r>
              <a:rPr lang="ru-RU" b="1" dirty="0" err="1">
                <a:solidFill>
                  <a:schemeClr val="bg1"/>
                </a:solidFill>
              </a:rPr>
              <a:t>результати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роботи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самим</a:t>
            </a: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учнем</a:t>
            </a:r>
            <a:r>
              <a:rPr lang="ru-RU" b="1" dirty="0" smtClean="0">
                <a:solidFill>
                  <a:schemeClr val="bg1"/>
                </a:solidFill>
              </a:rPr>
              <a:t> (</a:t>
            </a:r>
            <a:r>
              <a:rPr lang="ru-RU" b="1" dirty="0" err="1" smtClean="0">
                <a:solidFill>
                  <a:schemeClr val="bg1"/>
                </a:solidFill>
              </a:rPr>
              <a:t>добровільне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самооцінювання</a:t>
            </a:r>
            <a:r>
              <a:rPr lang="ru-RU" b="1" dirty="0">
                <a:solidFill>
                  <a:schemeClr val="bg1"/>
                </a:solidFill>
              </a:rPr>
              <a:t>); </a:t>
            </a:r>
            <a:r>
              <a:rPr lang="ru-RU" b="1" dirty="0" err="1">
                <a:solidFill>
                  <a:schemeClr val="bg1"/>
                </a:solidFill>
              </a:rPr>
              <a:t>завдання</a:t>
            </a:r>
            <a:r>
              <a:rPr lang="ru-RU" b="1" dirty="0">
                <a:solidFill>
                  <a:schemeClr val="bg1"/>
                </a:solidFill>
              </a:rPr>
              <a:t> на </a:t>
            </a:r>
            <a:r>
              <a:rPr lang="ru-RU" b="1" dirty="0" err="1">
                <a:solidFill>
                  <a:schemeClr val="bg1"/>
                </a:solidFill>
              </a:rPr>
              <a:t>опрацювання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своїх</a:t>
            </a:r>
            <a:endParaRPr lang="ru-RU" b="1" dirty="0" smtClean="0">
              <a:solidFill>
                <a:schemeClr val="bg1"/>
              </a:solidFill>
            </a:endParaRPr>
          </a:p>
          <a:p>
            <a:pPr lvl="0"/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навчальних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перспектив; </a:t>
            </a:r>
            <a:r>
              <a:rPr lang="ru-RU" b="1" dirty="0" err="1">
                <a:solidFill>
                  <a:schemeClr val="bg1"/>
                </a:solidFill>
              </a:rPr>
              <a:t>завдання</a:t>
            </a:r>
            <a:r>
              <a:rPr lang="ru-RU" b="1" dirty="0">
                <a:solidFill>
                  <a:schemeClr val="bg1"/>
                </a:solidFill>
              </a:rPr>
              <a:t> на </a:t>
            </a:r>
            <a:r>
              <a:rPr lang="ru-RU" b="1" dirty="0" err="1">
                <a:solidFill>
                  <a:schemeClr val="bg1"/>
                </a:solidFill>
              </a:rPr>
              <a:t>вияв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особистих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якостей</a:t>
            </a:r>
            <a:r>
              <a:rPr lang="ru-RU" b="1" dirty="0">
                <a:solidFill>
                  <a:schemeClr val="bg1"/>
                </a:solidFill>
              </a:rPr>
              <a:t> (</a:t>
            </a:r>
            <a:r>
              <a:rPr lang="ru-RU" b="1" dirty="0" err="1">
                <a:solidFill>
                  <a:schemeClr val="bg1"/>
                </a:solidFill>
              </a:rPr>
              <a:t>ці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завдання</a:t>
            </a:r>
            <a:r>
              <a:rPr lang="ru-RU" b="1" dirty="0">
                <a:solidFill>
                  <a:schemeClr val="bg1"/>
                </a:solidFill>
              </a:rPr>
              <a:t> не </a:t>
            </a:r>
            <a:r>
              <a:rPr lang="ru-RU" b="1" dirty="0" err="1">
                <a:solidFill>
                  <a:schemeClr val="bg1"/>
                </a:solidFill>
              </a:rPr>
              <a:t>оцінюються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в </a:t>
            </a:r>
            <a:r>
              <a:rPr lang="ru-RU" b="1" dirty="0">
                <a:solidFill>
                  <a:schemeClr val="bg1"/>
                </a:solidFill>
              </a:rPr>
              <a:t>балах).</a:t>
            </a:r>
          </a:p>
          <a:p>
            <a:r>
              <a:rPr lang="uk-UA" b="1" dirty="0">
                <a:solidFill>
                  <a:schemeClr val="bg1"/>
                </a:solidFill>
              </a:rPr>
              <a:t> </a:t>
            </a:r>
            <a:endParaRPr lang="ru-RU" b="1" dirty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701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861" y="0"/>
            <a:ext cx="9396889" cy="922514"/>
          </a:xfrm>
        </p:spPr>
        <p:txBody>
          <a:bodyPr>
            <a:normAutofit/>
          </a:bodyPr>
          <a:lstStyle/>
          <a:p>
            <a:r>
              <a:rPr lang="uk-UA" sz="3200" b="1" dirty="0" err="1" smtClean="0">
                <a:latin typeface="Constantia" pitchFamily="18" charset="0"/>
              </a:rPr>
              <a:t>Особистісно</a:t>
            </a:r>
            <a:r>
              <a:rPr lang="uk-UA" sz="3200" b="1" dirty="0" smtClean="0">
                <a:latin typeface="Constantia" pitchFamily="18" charset="0"/>
              </a:rPr>
              <a:t> орієнтовані технології </a:t>
            </a:r>
            <a:endParaRPr lang="ru-RU" sz="3200" b="1" dirty="0">
              <a:latin typeface="Constant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22049" y="756296"/>
          <a:ext cx="9713965" cy="6804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50" y="0"/>
            <a:ext cx="9396889" cy="843122"/>
          </a:xfrm>
        </p:spPr>
        <p:txBody>
          <a:bodyPr>
            <a:noAutofit/>
          </a:bodyPr>
          <a:lstStyle/>
          <a:p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nstantia" pitchFamily="18" charset="0"/>
              </a:rPr>
              <a:t>Інтерактивні  технології  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nstantia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-1603902" y="1081298"/>
          <a:ext cx="6413288" cy="6271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2836066" y="971714"/>
          <a:ext cx="7811056" cy="6589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Содержимое 3"/>
          <p:cNvGraphicFramePr>
            <a:graphicFrameLocks/>
          </p:cNvGraphicFramePr>
          <p:nvPr/>
        </p:nvGraphicFramePr>
        <p:xfrm>
          <a:off x="5796045" y="1051106"/>
          <a:ext cx="7317726" cy="6510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Содержимое 4"/>
          <p:cNvGraphicFramePr>
            <a:graphicFrameLocks/>
          </p:cNvGraphicFramePr>
          <p:nvPr/>
        </p:nvGraphicFramePr>
        <p:xfrm>
          <a:off x="616082" y="922514"/>
          <a:ext cx="5919958" cy="6986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</TotalTime>
  <Words>688</Words>
  <Application>Microsoft Office PowerPoint</Application>
  <PresentationFormat>Произвольный</PresentationFormat>
  <Paragraphs>85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Опрацювання освітніх особистісно орієнтованих технологій  навчання</vt:lpstr>
      <vt:lpstr>Презентация PowerPoint</vt:lpstr>
      <vt:lpstr>Основні положення  особистісно орієнтованого навчання</vt:lpstr>
      <vt:lpstr>ГОЛОВНІ   ІДЕЇ  ОСОБИСТІСНО  ОРІЄНТОВАНОГО  НАВЧАННЯ</vt:lpstr>
      <vt:lpstr>Основні вимоги  до розробки особистісно орієнтованого  навчання</vt:lpstr>
      <vt:lpstr>Засоби досягнення  мети  особистісно  орієнтованого навчання </vt:lpstr>
      <vt:lpstr>Презентация PowerPoint</vt:lpstr>
      <vt:lpstr>Особистісно орієнтовані технології </vt:lpstr>
      <vt:lpstr>Інтерактивні  технології  </vt:lpstr>
      <vt:lpstr>Критерії ефективності уроку  з особистісно орієнтованим  напрямом діяльності учнів </vt:lpstr>
      <vt:lpstr>Учитель підіймається до висоти справжньої майстерності лише тоді, коли його талант, знання, вміння спрямовані до єдиної мети, коли його робота освітлена високим обов’язком виховання людини майбутнього.                                                            Т.Ф.Бугайко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user</cp:lastModifiedBy>
  <cp:revision>51</cp:revision>
  <dcterms:created xsi:type="dcterms:W3CDTF">2011-03-19T07:27:21Z</dcterms:created>
  <dcterms:modified xsi:type="dcterms:W3CDTF">2015-11-24T17:10:02Z</dcterms:modified>
</cp:coreProperties>
</file>