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8" r:id="rId3"/>
    <p:sldId id="257" r:id="rId4"/>
    <p:sldId id="285" r:id="rId5"/>
    <p:sldId id="310" r:id="rId6"/>
    <p:sldId id="258" r:id="rId7"/>
    <p:sldId id="286" r:id="rId8"/>
    <p:sldId id="311" r:id="rId9"/>
    <p:sldId id="260" r:id="rId10"/>
    <p:sldId id="287" r:id="rId11"/>
    <p:sldId id="312" r:id="rId12"/>
    <p:sldId id="261" r:id="rId13"/>
    <p:sldId id="288" r:id="rId14"/>
    <p:sldId id="313" r:id="rId15"/>
    <p:sldId id="262" r:id="rId16"/>
    <p:sldId id="289" r:id="rId17"/>
    <p:sldId id="314" r:id="rId18"/>
    <p:sldId id="263" r:id="rId19"/>
    <p:sldId id="290" r:id="rId20"/>
    <p:sldId id="315" r:id="rId21"/>
    <p:sldId id="264" r:id="rId22"/>
    <p:sldId id="291" r:id="rId23"/>
    <p:sldId id="316" r:id="rId24"/>
    <p:sldId id="283" r:id="rId25"/>
    <p:sldId id="292" r:id="rId26"/>
    <p:sldId id="317" r:id="rId27"/>
    <p:sldId id="282" r:id="rId28"/>
    <p:sldId id="293" r:id="rId29"/>
    <p:sldId id="318" r:id="rId30"/>
    <p:sldId id="281" r:id="rId31"/>
    <p:sldId id="294" r:id="rId32"/>
    <p:sldId id="319" r:id="rId33"/>
    <p:sldId id="265" r:id="rId34"/>
    <p:sldId id="295" r:id="rId35"/>
    <p:sldId id="320" r:id="rId36"/>
    <p:sldId id="280" r:id="rId37"/>
    <p:sldId id="296" r:id="rId38"/>
    <p:sldId id="321" r:id="rId39"/>
    <p:sldId id="266" r:id="rId40"/>
    <p:sldId id="297" r:id="rId41"/>
    <p:sldId id="322" r:id="rId42"/>
    <p:sldId id="267" r:id="rId43"/>
    <p:sldId id="298" r:id="rId44"/>
    <p:sldId id="323" r:id="rId45"/>
    <p:sldId id="268" r:id="rId46"/>
    <p:sldId id="299" r:id="rId47"/>
    <p:sldId id="324" r:id="rId48"/>
    <p:sldId id="269" r:id="rId49"/>
    <p:sldId id="300" r:id="rId50"/>
    <p:sldId id="325" r:id="rId51"/>
    <p:sldId id="270" r:id="rId52"/>
    <p:sldId id="301" r:id="rId53"/>
    <p:sldId id="326" r:id="rId54"/>
    <p:sldId id="271" r:id="rId55"/>
    <p:sldId id="302" r:id="rId56"/>
    <p:sldId id="327" r:id="rId57"/>
    <p:sldId id="272" r:id="rId58"/>
    <p:sldId id="303" r:id="rId59"/>
    <p:sldId id="328" r:id="rId60"/>
    <p:sldId id="273" r:id="rId61"/>
    <p:sldId id="304" r:id="rId62"/>
    <p:sldId id="329" r:id="rId63"/>
    <p:sldId id="274" r:id="rId64"/>
    <p:sldId id="305" r:id="rId65"/>
    <p:sldId id="330" r:id="rId66"/>
    <p:sldId id="275" r:id="rId67"/>
    <p:sldId id="306" r:id="rId68"/>
    <p:sldId id="307" r:id="rId69"/>
    <p:sldId id="27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8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41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07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0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68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2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99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9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3C51-B8F6-44B9-9E5B-D91E1D7084DE}" type="datetimeFigureOut">
              <a:rPr lang="ru-RU" smtClean="0"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3367-01CB-48CD-A372-B76C96097E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9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841242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chemeClr val="tx2"/>
                </a:solidFill>
                <a:latin typeface="Monotype Corsiva" pitchFamily="66" charset="0"/>
              </a:rPr>
              <a:t>   </a:t>
            </a:r>
            <a:r>
              <a:rPr lang="ru-RU" sz="8000" b="1" dirty="0" err="1" smtClean="0">
                <a:solidFill>
                  <a:schemeClr val="tx2"/>
                </a:solidFill>
                <a:latin typeface="Monotype Corsiva" pitchFamily="66" charset="0"/>
              </a:rPr>
              <a:t>Мати</a:t>
            </a:r>
            <a:r>
              <a:rPr lang="ru-RU" sz="80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8000" b="1" dirty="0">
                <a:solidFill>
                  <a:schemeClr val="tx2"/>
                </a:solidFill>
                <a:latin typeface="Monotype Corsiva" pitchFamily="66" charset="0"/>
              </a:rPr>
              <a:t>- </a:t>
            </a:r>
            <a:r>
              <a:rPr lang="ru-RU" sz="8000" b="1" dirty="0" err="1">
                <a:solidFill>
                  <a:schemeClr val="tx2"/>
                </a:solidFill>
                <a:latin typeface="Monotype Corsiva" pitchFamily="66" charset="0"/>
              </a:rPr>
              <a:t>це</a:t>
            </a:r>
            <a:r>
              <a:rPr lang="ru-RU" sz="80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8000" b="1" dirty="0" err="1">
                <a:solidFill>
                  <a:schemeClr val="tx2"/>
                </a:solidFill>
                <a:latin typeface="Monotype Corsiva" pitchFamily="66" charset="0"/>
              </a:rPr>
              <a:t>ім'я</a:t>
            </a:r>
            <a:r>
              <a:rPr lang="ru-RU" sz="8000" b="1" dirty="0">
                <a:solidFill>
                  <a:schemeClr val="tx2"/>
                </a:solidFill>
                <a:latin typeface="Monotype Corsiva" pitchFamily="66" charset="0"/>
              </a:rPr>
              <a:t> Бога на устах і в </a:t>
            </a:r>
            <a:r>
              <a:rPr lang="ru-RU" sz="8000" b="1" dirty="0" err="1">
                <a:solidFill>
                  <a:schemeClr val="tx2"/>
                </a:solidFill>
                <a:latin typeface="Monotype Corsiva" pitchFamily="66" charset="0"/>
              </a:rPr>
              <a:t>серцях</a:t>
            </a:r>
            <a:r>
              <a:rPr lang="ru-RU" sz="8000" b="1" dirty="0">
                <a:solidFill>
                  <a:schemeClr val="tx2"/>
                </a:solidFill>
                <a:latin typeface="Monotype Corsiva" pitchFamily="66" charset="0"/>
              </a:rPr>
              <a:t> маленьких </a:t>
            </a:r>
            <a:r>
              <a:rPr lang="ru-RU" sz="8000" b="1" dirty="0" err="1">
                <a:solidFill>
                  <a:schemeClr val="tx2"/>
                </a:solidFill>
                <a:latin typeface="Monotype Corsiva" pitchFamily="66" charset="0"/>
              </a:rPr>
              <a:t>дітей</a:t>
            </a:r>
            <a:r>
              <a:rPr lang="ru-RU" sz="8000" b="1" dirty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5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"/>
    </mc:Choice>
    <mc:Fallback xmlns="">
      <p:transition spd="slow" advTm="58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4" y="-6749"/>
            <a:ext cx="9153694" cy="6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8"/>
    </mc:Choice>
    <mc:Fallback xmlns="">
      <p:transition spd="slow" advTm="96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364462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latin typeface="Monotype Corsiva" pitchFamily="66" charset="0"/>
              </a:rPr>
              <a:t>   </a:t>
            </a:r>
            <a:r>
              <a:rPr lang="ru-RU" sz="5000" b="1" dirty="0" smtClean="0">
                <a:latin typeface="Monotype Corsiva" pitchFamily="66" charset="0"/>
              </a:rPr>
              <a:t>Мама </a:t>
            </a:r>
            <a:r>
              <a:rPr lang="ru-RU" sz="5000" b="1" dirty="0">
                <a:latin typeface="Monotype Corsiva" pitchFamily="66" charset="0"/>
              </a:rPr>
              <a:t>- </a:t>
            </a:r>
            <a:r>
              <a:rPr lang="ru-RU" sz="5000" b="1" dirty="0" err="1">
                <a:latin typeface="Monotype Corsiva" pitchFamily="66" charset="0"/>
              </a:rPr>
              <a:t>це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людина</a:t>
            </a:r>
            <a:r>
              <a:rPr lang="ru-RU" sz="5000" b="1" dirty="0">
                <a:latin typeface="Monotype Corsiva" pitchFamily="66" charset="0"/>
              </a:rPr>
              <a:t>, яка готова для </a:t>
            </a:r>
            <a:r>
              <a:rPr lang="ru-RU" sz="5000" b="1" dirty="0" err="1">
                <a:latin typeface="Monotype Corsiva" pitchFamily="66" charset="0"/>
              </a:rPr>
              <a:t>своєї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дитини</a:t>
            </a:r>
            <a:r>
              <a:rPr lang="ru-RU" sz="5000" b="1" dirty="0">
                <a:latin typeface="Monotype Corsiva" pitchFamily="66" charset="0"/>
              </a:rPr>
              <a:t> на все на </a:t>
            </a:r>
            <a:r>
              <a:rPr lang="ru-RU" sz="5000" b="1" dirty="0" err="1">
                <a:latin typeface="Monotype Corsiva" pitchFamily="66" charset="0"/>
              </a:rPr>
              <a:t>світі</a:t>
            </a:r>
            <a:r>
              <a:rPr lang="ru-RU" sz="5000" b="1" dirty="0">
                <a:latin typeface="Monotype Corsiva" pitchFamily="66" charset="0"/>
              </a:rPr>
              <a:t>, яка </a:t>
            </a:r>
            <a:r>
              <a:rPr lang="ru-RU" sz="5000" b="1" dirty="0" err="1">
                <a:latin typeface="Monotype Corsiva" pitchFamily="66" charset="0"/>
              </a:rPr>
              <a:t>може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замінити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всіх</a:t>
            </a:r>
            <a:r>
              <a:rPr lang="ru-RU" sz="5000" b="1" dirty="0">
                <a:latin typeface="Monotype Corsiva" pitchFamily="66" charset="0"/>
              </a:rPr>
              <a:t>... А </a:t>
            </a:r>
            <a:r>
              <a:rPr lang="ru-RU" sz="5000" b="1" dirty="0" err="1">
                <a:latin typeface="Monotype Corsiva" pitchFamily="66" charset="0"/>
              </a:rPr>
              <a:t>її</a:t>
            </a:r>
            <a:r>
              <a:rPr lang="ru-RU" sz="5000" b="1" dirty="0">
                <a:latin typeface="Monotype Corsiva" pitchFamily="66" charset="0"/>
              </a:rPr>
              <a:t> не </a:t>
            </a:r>
            <a:r>
              <a:rPr lang="ru-RU" sz="5000" b="1" dirty="0" err="1">
                <a:latin typeface="Monotype Corsiva" pitchFamily="66" charset="0"/>
              </a:rPr>
              <a:t>замінить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ніхто</a:t>
            </a:r>
            <a:r>
              <a:rPr lang="ru-RU" sz="5000" b="1" dirty="0">
                <a:latin typeface="Monotype Corsiva" pitchFamily="66" charset="0"/>
              </a:rPr>
              <a:t>, </a:t>
            </a:r>
            <a:r>
              <a:rPr lang="ru-RU" sz="5000" b="1" dirty="0" err="1">
                <a:latin typeface="Monotype Corsiva" pitchFamily="66" charset="0"/>
              </a:rPr>
              <a:t>навіть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якщо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дуже-дуже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захоче</a:t>
            </a:r>
            <a:r>
              <a:rPr lang="ru-RU" sz="5000" b="1" dirty="0">
                <a:latin typeface="Monotype Corsiva" pitchFamily="66" charset="0"/>
              </a:rPr>
              <a:t>.</a:t>
            </a:r>
            <a:r>
              <a:rPr lang="ru-RU" sz="5000" b="1" dirty="0" smtClean="0">
                <a:latin typeface="Monotype Corsiva" pitchFamily="66" charset="0"/>
              </a:rPr>
              <a:t/>
            </a:r>
            <a:br>
              <a:rPr lang="ru-RU" sz="5000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7"/>
    </mc:Choice>
    <mc:Fallback xmlns="">
      <p:transition spd="slow" advTm="105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4340"/>
            <a:ext cx="419326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3"/>
    </mc:Choice>
    <mc:Fallback xmlns="">
      <p:transition spd="slow" advTm="111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6594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"/>
    </mc:Choice>
    <mc:Fallback xmlns="">
      <p:transition spd="slow" advTm="59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967335"/>
            <a:ext cx="9252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</a:t>
            </a:r>
            <a:r>
              <a:rPr lang="ru-RU" sz="6000" b="1" dirty="0" err="1" smtClean="0">
                <a:latin typeface="Monotype Corsiva" pitchFamily="66" charset="0"/>
              </a:rPr>
              <a:t>Материнські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руки - </a:t>
            </a:r>
            <a:r>
              <a:rPr lang="ru-RU" sz="6000" b="1" dirty="0" err="1">
                <a:latin typeface="Monotype Corsiva" pitchFamily="66" charset="0"/>
              </a:rPr>
              <a:t>втілення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ніжності</a:t>
            </a:r>
            <a:r>
              <a:rPr lang="ru-RU" sz="6000" b="1" dirty="0">
                <a:latin typeface="Monotype Corsiva" pitchFamily="66" charset="0"/>
              </a:rPr>
              <a:t>...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6"/>
    </mc:Choice>
    <mc:Fallback xmlns="">
      <p:transition spd="slow" advTm="98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4326"/>
            <a:ext cx="3929608" cy="65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5"/>
    </mc:Choice>
    <mc:Fallback xmlns="">
      <p:transition spd="slow" advTm="1090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" y="16024"/>
            <a:ext cx="9136749" cy="68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6"/>
    </mc:Choice>
    <mc:Fallback xmlns="">
      <p:transition spd="slow" advTm="96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980728"/>
            <a:ext cx="5364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 </a:t>
            </a:r>
            <a:r>
              <a:rPr lang="ru-RU" sz="6000" b="1" dirty="0" err="1" smtClean="0">
                <a:latin typeface="Monotype Corsiva" pitchFamily="66" charset="0"/>
              </a:rPr>
              <a:t>Мати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. . . </a:t>
            </a:r>
            <a:endParaRPr lang="ru-RU" sz="6000" b="1" dirty="0" smtClean="0">
              <a:latin typeface="Monotype Corsiva" pitchFamily="66" charset="0"/>
            </a:endParaRPr>
          </a:p>
          <a:p>
            <a:r>
              <a:rPr lang="ru-RU" sz="6000" b="1" dirty="0" err="1" smtClean="0">
                <a:latin typeface="Monotype Corsiva" pitchFamily="66" charset="0"/>
              </a:rPr>
              <a:t>Це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перше слово , яке з </a:t>
            </a:r>
            <a:r>
              <a:rPr lang="ru-RU" sz="6000" b="1" dirty="0" err="1">
                <a:latin typeface="Monotype Corsiva" pitchFamily="66" charset="0"/>
              </a:rPr>
              <a:t>радістю</a:t>
            </a:r>
            <a:r>
              <a:rPr lang="ru-RU" sz="6000" b="1" dirty="0">
                <a:latin typeface="Monotype Corsiva" pitchFamily="66" charset="0"/>
              </a:rPr>
              <a:t> та </a:t>
            </a:r>
            <a:r>
              <a:rPr lang="ru-RU" sz="6000" b="1" dirty="0" err="1">
                <a:latin typeface="Monotype Corsiva" pitchFamily="66" charset="0"/>
              </a:rPr>
              <a:t>усмішкою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вимовляє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дитина</a:t>
            </a:r>
            <a:r>
              <a:rPr lang="ru-RU" sz="6000" b="1" dirty="0">
                <a:latin typeface="Monotype Corsiva" pitchFamily="66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034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2"/>
    </mc:Choice>
    <mc:Fallback xmlns="">
      <p:transition spd="slow" advTm="1047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76" y="0"/>
            <a:ext cx="5187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="">
      <p:transition spd="slow" advTm="104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9"/>
    </mc:Choice>
    <mc:Fallback xmlns="">
      <p:transition spd="slow" advTm="107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3"/>
    </mc:Choice>
    <mc:Fallback xmlns="">
      <p:transition spd="slow" advTm="465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85"/>
            <a:ext cx="9144000" cy="6869685"/>
          </a:xfrm>
        </p:spPr>
      </p:pic>
      <p:sp>
        <p:nvSpPr>
          <p:cNvPr id="5" name="Прямоугольник 4"/>
          <p:cNvSpPr/>
          <p:nvPr/>
        </p:nvSpPr>
        <p:spPr>
          <a:xfrm>
            <a:off x="-35559" y="304288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 Слово </a:t>
            </a:r>
            <a:r>
              <a:rPr lang="ru-RU" sz="6000" b="1" dirty="0" err="1">
                <a:latin typeface="Monotype Corsiva" pitchFamily="66" charset="0"/>
              </a:rPr>
              <a:t>матір</a:t>
            </a:r>
            <a:r>
              <a:rPr lang="ru-RU" sz="6000" b="1" dirty="0">
                <a:latin typeface="Monotype Corsiva" pitchFamily="66" charset="0"/>
              </a:rPr>
              <a:t> є символом </a:t>
            </a:r>
            <a:r>
              <a:rPr lang="ru-RU" sz="6000" b="1" dirty="0" err="1">
                <a:latin typeface="Monotype Corsiva" pitchFamily="66" charset="0"/>
              </a:rPr>
              <a:t>усіх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людських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вартостей</a:t>
            </a:r>
            <a:r>
              <a:rPr lang="ru-RU" sz="6000" b="1" dirty="0">
                <a:latin typeface="Monotype Corsiva" pitchFamily="66" charset="0"/>
              </a:rPr>
              <a:t> .</a:t>
            </a:r>
            <a:r>
              <a:rPr lang="ru-RU" sz="6000" b="1" dirty="0" err="1">
                <a:latin typeface="Monotype Corsiva" pitchFamily="66" charset="0"/>
              </a:rPr>
              <a:t>Воно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вічне</a:t>
            </a:r>
            <a:r>
              <a:rPr lang="ru-RU" sz="6000" b="1" dirty="0">
                <a:latin typeface="Monotype Corsiva" pitchFamily="66" charset="0"/>
              </a:rPr>
              <a:t> й </a:t>
            </a:r>
            <a:r>
              <a:rPr lang="ru-RU" sz="6000" b="1" dirty="0" err="1">
                <a:latin typeface="Monotype Corsiva" pitchFamily="66" charset="0"/>
              </a:rPr>
              <a:t>неповторне</a:t>
            </a:r>
            <a:r>
              <a:rPr lang="ru-RU" sz="6000" b="1" dirty="0">
                <a:latin typeface="Monotype Corsiva" pitchFamily="66" charset="0"/>
              </a:rPr>
              <a:t> , як </a:t>
            </a:r>
            <a:r>
              <a:rPr lang="ru-RU" sz="6000" b="1" dirty="0" err="1">
                <a:latin typeface="Monotype Corsiva" pitchFamily="66" charset="0"/>
              </a:rPr>
              <a:t>світ</a:t>
            </a:r>
            <a:r>
              <a:rPr lang="ru-RU" sz="6000" b="1" dirty="0">
                <a:latin typeface="Monotype Corsiva" pitchFamily="66" charset="0"/>
              </a:rPr>
              <a:t> </a:t>
            </a:r>
            <a:r>
              <a:rPr lang="ru-RU" sz="6000" b="1" dirty="0" smtClean="0">
                <a:latin typeface="Monotype Corsiva" pitchFamily="66" charset="0"/>
              </a:rPr>
              <a:t>.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"/>
    </mc:Choice>
    <mc:Fallback xmlns="">
      <p:transition spd="slow" advTm="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71" y="265969"/>
            <a:ext cx="4248472" cy="63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8"/>
    </mc:Choice>
    <mc:Fallback xmlns="">
      <p:transition spd="slow" advTm="92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"/>
            <a:ext cx="9144000" cy="6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"/>
    </mc:Choice>
    <mc:Fallback xmlns="">
      <p:transition spd="slow" advTm="100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0"/>
            <a:ext cx="9144000" cy="6883540"/>
          </a:xfrm>
        </p:spPr>
      </p:pic>
      <p:sp>
        <p:nvSpPr>
          <p:cNvPr id="5" name="Прямоугольник 4"/>
          <p:cNvSpPr/>
          <p:nvPr/>
        </p:nvSpPr>
        <p:spPr>
          <a:xfrm>
            <a:off x="3707904" y="2204864"/>
            <a:ext cx="51684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    </a:t>
            </a:r>
            <a:r>
              <a:rPr lang="ru-RU" sz="6000" b="1" dirty="0" err="1" smtClean="0">
                <a:latin typeface="Monotype Corsiva" pitchFamily="66" charset="0"/>
              </a:rPr>
              <a:t>Серце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матері</a:t>
            </a:r>
            <a:r>
              <a:rPr lang="ru-RU" sz="6000" b="1" dirty="0">
                <a:latin typeface="Monotype Corsiva" pitchFamily="66" charset="0"/>
              </a:rPr>
              <a:t> - </a:t>
            </a:r>
            <a:r>
              <a:rPr lang="ru-RU" sz="6000" b="1" dirty="0" err="1">
                <a:latin typeface="Monotype Corsiva" pitchFamily="66" charset="0"/>
              </a:rPr>
              <a:t>невичерпне</a:t>
            </a:r>
            <a:r>
              <a:rPr lang="ru-RU" sz="6000" b="1" dirty="0">
                <a:latin typeface="Monotype Corsiva" pitchFamily="66" charset="0"/>
              </a:rPr>
              <a:t> </a:t>
            </a:r>
            <a:endParaRPr lang="ru-RU" sz="6000" b="1" dirty="0" smtClean="0">
              <a:latin typeface="Monotype Corsiva" pitchFamily="66" charset="0"/>
            </a:endParaRPr>
          </a:p>
          <a:p>
            <a:r>
              <a:rPr lang="ru-RU" sz="6000" b="1" dirty="0" err="1" smtClean="0">
                <a:latin typeface="Monotype Corsiva" pitchFamily="66" charset="0"/>
              </a:rPr>
              <a:t>джерело</a:t>
            </a:r>
            <a:r>
              <a:rPr lang="ru-RU" sz="6000" b="1" dirty="0" smtClean="0">
                <a:latin typeface="Monotype Corsiva" pitchFamily="66" charset="0"/>
              </a:rPr>
              <a:t> дива.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4"/>
    </mc:Choice>
    <mc:Fallback xmlns="">
      <p:transition spd="slow" advTm="970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77407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2"/>
    </mc:Choice>
    <mc:Fallback xmlns="">
      <p:transition spd="slow" advTm="968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105835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 Є </a:t>
            </a:r>
            <a:r>
              <a:rPr lang="ru-RU" sz="6000" b="1" dirty="0" err="1">
                <a:latin typeface="Monotype Corsiva" pitchFamily="66" charset="0"/>
              </a:rPr>
              <a:t>найпрекрасніша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істота</a:t>
            </a:r>
            <a:r>
              <a:rPr lang="ru-RU" sz="6000" b="1" dirty="0">
                <a:latin typeface="Monotype Corsiva" pitchFamily="66" charset="0"/>
              </a:rPr>
              <a:t>, в </a:t>
            </a:r>
            <a:r>
              <a:rPr lang="ru-RU" sz="6000" b="1" dirty="0" err="1">
                <a:latin typeface="Monotype Corsiva" pitchFamily="66" charset="0"/>
              </a:rPr>
              <a:t>якої</a:t>
            </a:r>
            <a:r>
              <a:rPr lang="ru-RU" sz="6000" b="1" dirty="0">
                <a:latin typeface="Monotype Corsiva" pitchFamily="66" charset="0"/>
              </a:rPr>
              <a:t> ми </a:t>
            </a:r>
            <a:r>
              <a:rPr lang="ru-RU" sz="6000" b="1" dirty="0" err="1">
                <a:latin typeface="Monotype Corsiva" pitchFamily="66" charset="0"/>
              </a:rPr>
              <a:t>завжди</a:t>
            </a:r>
            <a:r>
              <a:rPr lang="ru-RU" sz="6000" b="1" dirty="0">
                <a:latin typeface="Monotype Corsiva" pitchFamily="66" charset="0"/>
              </a:rPr>
              <a:t> в боргу -</a:t>
            </a:r>
            <a:r>
              <a:rPr lang="ru-RU" sz="6000" b="1" dirty="0" err="1">
                <a:latin typeface="Monotype Corsiva" pitchFamily="66" charset="0"/>
              </a:rPr>
              <a:t>це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 smtClean="0">
                <a:latin typeface="Monotype Corsiva" pitchFamily="66" charset="0"/>
              </a:rPr>
              <a:t>мати</a:t>
            </a:r>
            <a:r>
              <a:rPr lang="ru-RU" sz="6000" b="1" dirty="0">
                <a:latin typeface="Monotype Corsiva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2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8"/>
    </mc:Choice>
    <mc:Fallback xmlns="">
      <p:transition spd="slow" advTm="1041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3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71" y="764704"/>
            <a:ext cx="6500989" cy="57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3"/>
    </mc:Choice>
    <mc:Fallback xmlns="">
      <p:transition spd="slow" advTm="1092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6"/>
    </mc:Choice>
    <mc:Fallback xmlns="">
      <p:transition spd="slow" advTm="1070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9992" y="305068"/>
            <a:ext cx="6858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Monotype Corsiva" pitchFamily="66" charset="0"/>
              </a:rPr>
              <a:t>   </a:t>
            </a:r>
            <a:r>
              <a:rPr lang="ru-RU" sz="5000" b="1" dirty="0" err="1" smtClean="0">
                <a:latin typeface="Monotype Corsiva" pitchFamily="66" charset="0"/>
              </a:rPr>
              <a:t>Мамине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серце</a:t>
            </a:r>
            <a:r>
              <a:rPr lang="ru-RU" sz="5000" b="1" dirty="0">
                <a:latin typeface="Monotype Corsiva" pitchFamily="66" charset="0"/>
              </a:rPr>
              <a:t>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smtClean="0">
                <a:latin typeface="Monotype Corsiva" pitchFamily="66" charset="0"/>
              </a:rPr>
              <a:t>не </a:t>
            </a:r>
            <a:r>
              <a:rPr lang="ru-RU" sz="5000" b="1" dirty="0" err="1">
                <a:latin typeface="Monotype Corsiva" pitchFamily="66" charset="0"/>
              </a:rPr>
              <a:t>знає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спокою</a:t>
            </a:r>
            <a:r>
              <a:rPr lang="ru-RU" sz="5000" b="1" dirty="0" smtClean="0">
                <a:latin typeface="Monotype Corsiva" pitchFamily="66" charset="0"/>
              </a:rPr>
              <a:t>,</a:t>
            </a:r>
          </a:p>
          <a:p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 smtClean="0">
                <a:latin typeface="Monotype Corsiva" pitchFamily="66" charset="0"/>
              </a:rPr>
              <a:t>мамине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серце</a:t>
            </a:r>
            <a:r>
              <a:rPr lang="ru-RU" sz="5000" b="1" dirty="0">
                <a:latin typeface="Monotype Corsiva" pitchFamily="66" charset="0"/>
              </a:rPr>
              <a:t>,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smtClean="0">
                <a:latin typeface="Monotype Corsiva" pitchFamily="66" charset="0"/>
              </a:rPr>
              <a:t>як </a:t>
            </a:r>
            <a:r>
              <a:rPr lang="ru-RU" sz="5000" b="1" dirty="0">
                <a:latin typeface="Monotype Corsiva" pitchFamily="66" charset="0"/>
              </a:rPr>
              <a:t>факел </a:t>
            </a:r>
            <a:r>
              <a:rPr lang="ru-RU" sz="5000" b="1" dirty="0" err="1">
                <a:latin typeface="Monotype Corsiva" pitchFamily="66" charset="0"/>
              </a:rPr>
              <a:t>горить</a:t>
            </a:r>
            <a:r>
              <a:rPr lang="ru-RU" sz="5000" b="1" dirty="0" smtClean="0">
                <a:latin typeface="Monotype Corsiva" pitchFamily="66" charset="0"/>
              </a:rPr>
              <a:t>,</a:t>
            </a:r>
          </a:p>
          <a:p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 smtClean="0">
                <a:latin typeface="Monotype Corsiva" pitchFamily="66" charset="0"/>
              </a:rPr>
              <a:t>мамине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серце</a:t>
            </a:r>
            <a:r>
              <a:rPr lang="ru-RU" sz="5000" b="1" dirty="0">
                <a:latin typeface="Monotype Corsiva" pitchFamily="66" charset="0"/>
              </a:rPr>
              <a:t>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err="1" smtClean="0">
                <a:latin typeface="Monotype Corsiva" pitchFamily="66" charset="0"/>
              </a:rPr>
              <a:t>від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>
                <a:latin typeface="Monotype Corsiva" pitchFamily="66" charset="0"/>
              </a:rPr>
              <a:t>горя </a:t>
            </a:r>
            <a:r>
              <a:rPr lang="ru-RU" sz="5000" b="1" dirty="0" err="1">
                <a:latin typeface="Monotype Corsiva" pitchFamily="66" charset="0"/>
              </a:rPr>
              <a:t>вкриє</a:t>
            </a:r>
            <a:r>
              <a:rPr lang="ru-RU" sz="5000" b="1" dirty="0">
                <a:latin typeface="Monotype Corsiva" pitchFamily="66" charset="0"/>
              </a:rPr>
              <a:t>,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smtClean="0">
                <a:latin typeface="Monotype Corsiva" pitchFamily="66" charset="0"/>
              </a:rPr>
              <a:t>буде </a:t>
            </a:r>
            <a:r>
              <a:rPr lang="ru-RU" sz="5000" b="1" dirty="0" err="1">
                <a:latin typeface="Monotype Corsiva" pitchFamily="66" charset="0"/>
              </a:rPr>
              <a:t>йому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важко</a:t>
            </a:r>
            <a:r>
              <a:rPr lang="ru-RU" sz="5000" b="1" dirty="0">
                <a:latin typeface="Monotype Corsiva" pitchFamily="66" charset="0"/>
              </a:rPr>
              <a:t>- </a:t>
            </a:r>
            <a:r>
              <a:rPr lang="ru-RU" sz="5000" b="1" dirty="0" err="1">
                <a:latin typeface="Monotype Corsiva" pitchFamily="66" charset="0"/>
              </a:rPr>
              <a:t>промовчить</a:t>
            </a:r>
            <a:r>
              <a:rPr lang="ru-RU" sz="5000" b="1" dirty="0">
                <a:latin typeface="Monotype Corsiva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05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2"/>
    </mc:Choice>
    <mc:Fallback xmlns="">
      <p:transition spd="slow" advTm="1151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98" y="1600200"/>
            <a:ext cx="683420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1404"/>
            <a:ext cx="7783599" cy="5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3"/>
    </mc:Choice>
    <mc:Fallback xmlns="">
      <p:transition spd="slow" advTm="548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866116"/>
            <a:ext cx="4392488" cy="59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6"/>
    </mc:Choice>
    <mc:Fallback xmlns="">
      <p:transition spd="slow" advTm="1090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4"/>
            <a:ext cx="9146792" cy="6825386"/>
          </a:xfrm>
        </p:spPr>
      </p:pic>
    </p:spTree>
    <p:extLst>
      <p:ext uri="{BB962C8B-B14F-4D97-AF65-F5344CB8AC3E}">
        <p14:creationId xmlns:p14="http://schemas.microsoft.com/office/powerpoint/2010/main" val="8217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"/>
    </mc:Choice>
    <mc:Fallback xmlns="">
      <p:transition spd="slow" advTm="950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967335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Monotype Corsiva" pitchFamily="66" charset="0"/>
              </a:rPr>
              <a:t>    </a:t>
            </a:r>
            <a:r>
              <a:rPr lang="ru-RU" sz="5000" b="1" dirty="0" err="1" smtClean="0">
                <a:latin typeface="Monotype Corsiva" pitchFamily="66" charset="0"/>
              </a:rPr>
              <a:t>Всі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мами</a:t>
            </a:r>
            <a:r>
              <a:rPr lang="ru-RU" sz="5000" b="1" dirty="0">
                <a:latin typeface="Monotype Corsiva" pitchFamily="66" charset="0"/>
              </a:rPr>
              <a:t>, як </a:t>
            </a:r>
            <a:r>
              <a:rPr lang="ru-RU" sz="5000" b="1" dirty="0" err="1">
                <a:latin typeface="Monotype Corsiva" pitchFamily="66" charset="0"/>
              </a:rPr>
              <a:t>квіти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прекрасні</a:t>
            </a:r>
            <a:r>
              <a:rPr lang="ru-RU" sz="5000" b="1" dirty="0">
                <a:latin typeface="Monotype Corsiva" pitchFamily="66" charset="0"/>
              </a:rPr>
              <a:t>! У </a:t>
            </a:r>
            <a:r>
              <a:rPr lang="ru-RU" sz="5000" b="1" dirty="0" err="1">
                <a:latin typeface="Monotype Corsiva" pitchFamily="66" charset="0"/>
              </a:rPr>
              <a:t>кожної</a:t>
            </a:r>
            <a:r>
              <a:rPr lang="ru-RU" sz="5000" b="1" dirty="0">
                <a:latin typeface="Monotype Corsiva" pitchFamily="66" charset="0"/>
              </a:rPr>
              <a:t> аромат </a:t>
            </a:r>
            <a:r>
              <a:rPr lang="ru-RU" sz="5000" b="1" dirty="0" err="1">
                <a:latin typeface="Monotype Corsiva" pitchFamily="66" charset="0"/>
              </a:rPr>
              <a:t>відмінний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свій</a:t>
            </a:r>
            <a:r>
              <a:rPr lang="ru-RU" sz="5000" b="1" dirty="0">
                <a:latin typeface="Monotype Corsiva" pitchFamily="66" charset="0"/>
              </a:rPr>
              <a:t>... </a:t>
            </a:r>
            <a:r>
              <a:rPr lang="ru-RU" sz="5000" b="1" dirty="0" err="1">
                <a:latin typeface="Monotype Corsiva" pitchFamily="66" charset="0"/>
              </a:rPr>
              <a:t>Поки</a:t>
            </a:r>
            <a:r>
              <a:rPr lang="ru-RU" sz="5000" b="1" dirty="0">
                <a:latin typeface="Monotype Corsiva" pitchFamily="66" charset="0"/>
              </a:rPr>
              <a:t> є мама - є на </a:t>
            </a:r>
            <a:r>
              <a:rPr lang="ru-RU" sz="5000" b="1" dirty="0" err="1">
                <a:latin typeface="Monotype Corsiva" pitchFamily="66" charset="0"/>
              </a:rPr>
              <a:t>планеті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щастя</a:t>
            </a:r>
            <a:r>
              <a:rPr lang="ru-RU" sz="5000" b="1" dirty="0">
                <a:latin typeface="Monotype Corsiva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765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8"/>
    </mc:Choice>
    <mc:Fallback xmlns="">
      <p:transition spd="slow" advTm="1045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17646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"/>
    </mc:Choice>
    <mc:Fallback xmlns="">
      <p:transition spd="slow" advTm="1143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1852" cy="6957393"/>
          </a:xfrm>
        </p:spPr>
      </p:pic>
    </p:spTree>
    <p:extLst>
      <p:ext uri="{BB962C8B-B14F-4D97-AF65-F5344CB8AC3E}">
        <p14:creationId xmlns:p14="http://schemas.microsoft.com/office/powerpoint/2010/main" val="21874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5"/>
    </mc:Choice>
    <mc:Fallback xmlns="">
      <p:transition spd="slow" advTm="991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" y="0"/>
            <a:ext cx="914655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3855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atin typeface="Monotype Corsiva" pitchFamily="66" charset="0"/>
              </a:rPr>
              <a:t>   </a:t>
            </a:r>
            <a:r>
              <a:rPr lang="ru-RU" sz="5000" b="1" dirty="0" err="1" smtClean="0">
                <a:latin typeface="Monotype Corsiva" pitchFamily="66" charset="0"/>
              </a:rPr>
              <a:t>Хтось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каже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smtClean="0">
                <a:latin typeface="Monotype Corsiva" pitchFamily="66" charset="0"/>
              </a:rPr>
              <a:t>,</a:t>
            </a:r>
          </a:p>
          <a:p>
            <a:r>
              <a:rPr lang="ru-RU" sz="5000" b="1" dirty="0" err="1" smtClean="0">
                <a:latin typeface="Monotype Corsiva" pitchFamily="66" charset="0"/>
              </a:rPr>
              <a:t>що</a:t>
            </a:r>
            <a:r>
              <a:rPr lang="ru-RU" sz="5000" b="1" dirty="0" smtClean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ангелів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немає</a:t>
            </a:r>
            <a:r>
              <a:rPr lang="ru-RU" sz="5000" b="1" dirty="0">
                <a:latin typeface="Monotype Corsiva" pitchFamily="66" charset="0"/>
              </a:rPr>
              <a:t>,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smtClean="0">
                <a:latin typeface="Monotype Corsiva" pitchFamily="66" charset="0"/>
              </a:rPr>
              <a:t>вони </a:t>
            </a:r>
            <a:r>
              <a:rPr lang="ru-RU" sz="5000" b="1" dirty="0">
                <a:latin typeface="Monotype Corsiva" pitchFamily="66" charset="0"/>
              </a:rPr>
              <a:t>є,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smtClean="0">
                <a:latin typeface="Monotype Corsiva" pitchFamily="66" charset="0"/>
              </a:rPr>
              <a:t>вони </a:t>
            </a:r>
            <a:r>
              <a:rPr lang="ru-RU" sz="5000" b="1" dirty="0" err="1">
                <a:latin typeface="Monotype Corsiva" pitchFamily="66" charset="0"/>
              </a:rPr>
              <a:t>поруч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smtClean="0">
                <a:latin typeface="Monotype Corsiva" pitchFamily="66" charset="0"/>
              </a:rPr>
              <a:t>,</a:t>
            </a:r>
          </a:p>
          <a:p>
            <a:r>
              <a:rPr lang="ru-RU" sz="5000" b="1" dirty="0" smtClean="0">
                <a:latin typeface="Monotype Corsiva" pitchFamily="66" charset="0"/>
              </a:rPr>
              <a:t>просто </a:t>
            </a:r>
            <a:r>
              <a:rPr lang="ru-RU" sz="5000" b="1" dirty="0" err="1">
                <a:latin typeface="Monotype Corsiva" pitchFamily="66" charset="0"/>
              </a:rPr>
              <a:t>ви</a:t>
            </a:r>
            <a:r>
              <a:rPr lang="ru-RU" sz="5000" b="1" dirty="0">
                <a:latin typeface="Monotype Corsiva" pitchFamily="66" charset="0"/>
              </a:rPr>
              <a:t> </a:t>
            </a:r>
            <a:r>
              <a:rPr lang="ru-RU" sz="5000" b="1" dirty="0" err="1">
                <a:latin typeface="Monotype Corsiva" pitchFamily="66" charset="0"/>
              </a:rPr>
              <a:t>їх</a:t>
            </a:r>
            <a:r>
              <a:rPr lang="ru-RU" sz="5000" b="1" dirty="0">
                <a:latin typeface="Monotype Corsiva" pitchFamily="66" charset="0"/>
              </a:rPr>
              <a:t> не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err="1" smtClean="0">
                <a:latin typeface="Monotype Corsiva" pitchFamily="66" charset="0"/>
              </a:rPr>
              <a:t>помічаєте</a:t>
            </a:r>
            <a:r>
              <a:rPr lang="ru-RU" sz="5000" b="1" dirty="0">
                <a:latin typeface="Monotype Corsiva" pitchFamily="66" charset="0"/>
              </a:rPr>
              <a:t>. </a:t>
            </a:r>
            <a:endParaRPr lang="ru-RU" sz="5000" b="1" dirty="0" smtClean="0">
              <a:latin typeface="Monotype Corsiva" pitchFamily="66" charset="0"/>
            </a:endParaRPr>
          </a:p>
          <a:p>
            <a:r>
              <a:rPr lang="ru-RU" sz="5000" b="1" dirty="0" err="1">
                <a:latin typeface="Monotype Corsiva" pitchFamily="66" charset="0"/>
              </a:rPr>
              <a:t>М</a:t>
            </a:r>
            <a:r>
              <a:rPr lang="ru-RU" sz="5000" b="1" dirty="0" err="1" smtClean="0">
                <a:latin typeface="Monotype Corsiva" pitchFamily="66" charset="0"/>
              </a:rPr>
              <a:t>ами</a:t>
            </a:r>
            <a:r>
              <a:rPr lang="ru-RU" sz="5000" b="1" dirty="0" smtClean="0">
                <a:latin typeface="Monotype Corsiva" pitchFamily="66" charset="0"/>
              </a:rPr>
              <a:t>  - </a:t>
            </a:r>
          </a:p>
          <a:p>
            <a:r>
              <a:rPr lang="ru-RU" sz="5000" b="1" dirty="0" smtClean="0">
                <a:latin typeface="Monotype Corsiva" pitchFamily="66" charset="0"/>
              </a:rPr>
              <a:t>НАШІ АНГЕЛИ!</a:t>
            </a:r>
            <a:endParaRPr lang="ru-RU" sz="5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6"/>
    </mc:Choice>
    <mc:Fallback xmlns="">
      <p:transition spd="slow" advTm="1048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2"/>
    </mc:Choice>
    <mc:Fallback xmlns="">
      <p:transition spd="slow" advTm="1211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00"/>
            <a:ext cx="9188329" cy="6830500"/>
          </a:xfrm>
        </p:spPr>
      </p:pic>
    </p:spTree>
    <p:extLst>
      <p:ext uri="{BB962C8B-B14F-4D97-AF65-F5344CB8AC3E}">
        <p14:creationId xmlns:p14="http://schemas.microsoft.com/office/powerpoint/2010/main" val="7438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2"/>
    </mc:Choice>
    <mc:Fallback xmlns="">
      <p:transition spd="slow" advTm="1164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3105835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6000" dirty="0" smtClean="0">
                <a:latin typeface="Monotype Corsiva" pitchFamily="66" charset="0"/>
              </a:rPr>
              <a:t>Мамина </a:t>
            </a:r>
            <a:r>
              <a:rPr lang="ru-RU" sz="6000" dirty="0" err="1">
                <a:latin typeface="Monotype Corsiva" pitchFamily="66" charset="0"/>
              </a:rPr>
              <a:t>любов</a:t>
            </a:r>
            <a:r>
              <a:rPr lang="ru-RU" sz="6000" dirty="0">
                <a:latin typeface="Monotype Corsiva" pitchFamily="66" charset="0"/>
              </a:rPr>
              <a:t> - </a:t>
            </a:r>
            <a:r>
              <a:rPr lang="ru-RU" sz="6000" dirty="0" err="1">
                <a:latin typeface="Monotype Corsiva" pitchFamily="66" charset="0"/>
              </a:rPr>
              <a:t>це</a:t>
            </a:r>
            <a:r>
              <a:rPr lang="ru-RU" sz="6000" dirty="0">
                <a:latin typeface="Monotype Corsiva" pitchFamily="66" charset="0"/>
              </a:rPr>
              <a:t> сад, в </a:t>
            </a:r>
            <a:r>
              <a:rPr lang="ru-RU" sz="6000" dirty="0" err="1">
                <a:latin typeface="Monotype Corsiva" pitchFamily="66" charset="0"/>
              </a:rPr>
              <a:t>якому</a:t>
            </a:r>
            <a:r>
              <a:rPr lang="ru-RU" sz="6000" dirty="0">
                <a:latin typeface="Monotype Corsiva" pitchFamily="66" charset="0"/>
              </a:rPr>
              <a:t> </a:t>
            </a:r>
            <a:r>
              <a:rPr lang="ru-RU" sz="6000" dirty="0" err="1">
                <a:latin typeface="Monotype Corsiva" pitchFamily="66" charset="0"/>
              </a:rPr>
              <a:t>завжди</a:t>
            </a:r>
            <a:r>
              <a:rPr lang="ru-RU" sz="6000" dirty="0">
                <a:latin typeface="Monotype Corsiva" pitchFamily="66" charset="0"/>
              </a:rPr>
              <a:t> </a:t>
            </a:r>
            <a:r>
              <a:rPr lang="ru-RU" sz="6000" dirty="0" err="1">
                <a:latin typeface="Monotype Corsiva" pitchFamily="66" charset="0"/>
              </a:rPr>
              <a:t>світить</a:t>
            </a:r>
            <a:r>
              <a:rPr lang="ru-RU" sz="6000" dirty="0">
                <a:latin typeface="Monotype Corsiva" pitchFamily="66" charset="0"/>
              </a:rPr>
              <a:t> </a:t>
            </a:r>
            <a:r>
              <a:rPr lang="ru-RU" sz="6000" dirty="0" err="1">
                <a:latin typeface="Monotype Corsiva" pitchFamily="66" charset="0"/>
              </a:rPr>
              <a:t>сонце</a:t>
            </a:r>
            <a:r>
              <a:rPr lang="ru-RU" sz="6000" dirty="0">
                <a:latin typeface="Monotype Corsiva" pitchFamily="66" charset="0"/>
              </a:rPr>
              <a:t> і </a:t>
            </a:r>
            <a:r>
              <a:rPr lang="ru-RU" sz="6000" dirty="0" smtClean="0">
                <a:latin typeface="Monotype Corsiva" pitchFamily="66" charset="0"/>
              </a:rPr>
              <a:t>пора року </a:t>
            </a:r>
            <a:r>
              <a:rPr lang="ru-RU" sz="6000" dirty="0" err="1">
                <a:latin typeface="Monotype Corsiva" pitchFamily="66" charset="0"/>
              </a:rPr>
              <a:t>завжди</a:t>
            </a:r>
            <a:r>
              <a:rPr lang="ru-RU" sz="6000" dirty="0">
                <a:latin typeface="Monotype Corsiva" pitchFamily="66" charset="0"/>
              </a:rPr>
              <a:t> весна.</a:t>
            </a:r>
          </a:p>
        </p:txBody>
      </p:sp>
    </p:spTree>
    <p:extLst>
      <p:ext uri="{BB962C8B-B14F-4D97-AF65-F5344CB8AC3E}">
        <p14:creationId xmlns:p14="http://schemas.microsoft.com/office/powerpoint/2010/main" val="2220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2"/>
    </mc:Choice>
    <mc:Fallback xmlns="">
      <p:transition spd="slow" advTm="1126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3"/>
    </mc:Choice>
    <mc:Fallback xmlns="">
      <p:transition spd="slow" advTm="1152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" y="6539"/>
            <a:ext cx="9133415" cy="68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4"/>
    </mc:Choice>
    <mc:Fallback xmlns="">
      <p:transition spd="slow" advTm="672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57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8"/>
    </mc:Choice>
    <mc:Fallback xmlns="">
      <p:transition spd="slow" advTm="1283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9497" y="420484"/>
            <a:ext cx="550810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/>
              <a:t>    </a:t>
            </a:r>
            <a:r>
              <a:rPr lang="ru-RU" sz="3500" b="1" dirty="0" err="1" smtClean="0"/>
              <a:t>Мені</a:t>
            </a:r>
            <a:r>
              <a:rPr lang="ru-RU" sz="3500" b="1" dirty="0" smtClean="0"/>
              <a:t> </a:t>
            </a:r>
            <a:r>
              <a:rPr lang="ru-RU" sz="3500" b="1" dirty="0"/>
              <a:t>одного разу дочка сказала </a:t>
            </a:r>
            <a:r>
              <a:rPr lang="ru-RU" sz="35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3500" b="1" dirty="0" smtClean="0"/>
              <a:t>Я </a:t>
            </a:r>
            <a:r>
              <a:rPr lang="ru-RU" sz="3500" b="1" dirty="0"/>
              <a:t>хочу, </a:t>
            </a:r>
            <a:r>
              <a:rPr lang="ru-RU" sz="3500" b="1" dirty="0" err="1"/>
              <a:t>щоб</a:t>
            </a:r>
            <a:r>
              <a:rPr lang="ru-RU" sz="3500" b="1" dirty="0"/>
              <a:t> </a:t>
            </a:r>
            <a:r>
              <a:rPr lang="ru-RU" sz="3500" b="1" dirty="0" err="1"/>
              <a:t>були</a:t>
            </a:r>
            <a:r>
              <a:rPr lang="ru-RU" sz="3500" b="1" dirty="0"/>
              <a:t>... Як у птаха у тебе... </a:t>
            </a:r>
            <a:r>
              <a:rPr lang="ru-RU" sz="3500" b="1" dirty="0" err="1" smtClean="0"/>
              <a:t>Оооось</a:t>
            </a:r>
            <a:r>
              <a:rPr lang="ru-RU" sz="3500" b="1" dirty="0" smtClean="0"/>
              <a:t> </a:t>
            </a:r>
            <a:r>
              <a:rPr lang="ru-RU" sz="3500" b="1" dirty="0" err="1"/>
              <a:t>такі</a:t>
            </a:r>
            <a:r>
              <a:rPr lang="ru-RU" sz="3500" b="1" dirty="0"/>
              <a:t> </a:t>
            </a:r>
            <a:r>
              <a:rPr lang="ru-RU" sz="3500" b="1" dirty="0" err="1" smtClean="0"/>
              <a:t>крила</a:t>
            </a:r>
            <a:r>
              <a:rPr lang="ru-RU" sz="3500" b="1" dirty="0"/>
              <a:t>! </a:t>
            </a:r>
            <a:endParaRPr lang="ru-RU" sz="3500" b="1" dirty="0" smtClean="0"/>
          </a:p>
          <a:p>
            <a:pPr marL="285750" indent="-285750">
              <a:buFontTx/>
              <a:buChar char="-"/>
            </a:pPr>
            <a:r>
              <a:rPr lang="ru-RU" sz="3500" b="1" dirty="0" smtClean="0"/>
              <a:t>І </a:t>
            </a:r>
            <a:r>
              <a:rPr lang="ru-RU" sz="3500" b="1" dirty="0" err="1"/>
              <a:t>куди</a:t>
            </a:r>
            <a:r>
              <a:rPr lang="ru-RU" sz="3500" b="1" dirty="0"/>
              <a:t> ж я полечу? </a:t>
            </a:r>
            <a:r>
              <a:rPr lang="ru-RU" sz="3500" b="1" dirty="0" smtClean="0"/>
              <a:t>-  я </a:t>
            </a:r>
            <a:r>
              <a:rPr lang="ru-RU" sz="3500" b="1" dirty="0" err="1"/>
              <a:t>її</a:t>
            </a:r>
            <a:r>
              <a:rPr lang="ru-RU" sz="3500" b="1" dirty="0"/>
              <a:t> запитала... </a:t>
            </a:r>
            <a:endParaRPr lang="ru-RU" sz="3500" b="1" dirty="0" smtClean="0"/>
          </a:p>
          <a:p>
            <a:r>
              <a:rPr lang="ru-RU" sz="3500" b="1" dirty="0" smtClean="0"/>
              <a:t>Дочка </a:t>
            </a:r>
            <a:r>
              <a:rPr lang="ru-RU" sz="3500" b="1" dirty="0" err="1" smtClean="0"/>
              <a:t>відповіла</a:t>
            </a:r>
            <a:r>
              <a:rPr lang="ru-RU" sz="3500" b="1" dirty="0" smtClean="0"/>
              <a:t>:</a:t>
            </a:r>
          </a:p>
          <a:p>
            <a:r>
              <a:rPr lang="ru-RU" sz="3500" b="1" dirty="0" smtClean="0"/>
              <a:t>- </a:t>
            </a:r>
            <a:r>
              <a:rPr lang="ru-RU" sz="3500" b="1" dirty="0" err="1"/>
              <a:t>Нікуди</a:t>
            </a:r>
            <a:r>
              <a:rPr lang="ru-RU" sz="3500" b="1" dirty="0"/>
              <a:t>... </a:t>
            </a:r>
            <a:r>
              <a:rPr lang="ru-RU" sz="3500" b="1" dirty="0" err="1"/>
              <a:t>Мами</a:t>
            </a:r>
            <a:r>
              <a:rPr lang="ru-RU" sz="3500" b="1" dirty="0"/>
              <a:t> не </a:t>
            </a:r>
            <a:r>
              <a:rPr lang="ru-RU" sz="3500" b="1" dirty="0" err="1"/>
              <a:t>літають</a:t>
            </a:r>
            <a:r>
              <a:rPr lang="ru-RU" sz="3500" b="1" dirty="0"/>
              <a:t>... ! </a:t>
            </a:r>
            <a:r>
              <a:rPr lang="ru-RU" sz="3500" b="1" dirty="0" err="1"/>
              <a:t>Мами</a:t>
            </a:r>
            <a:r>
              <a:rPr lang="ru-RU" sz="3500" b="1" dirty="0"/>
              <a:t> </a:t>
            </a:r>
            <a:r>
              <a:rPr lang="ru-RU" sz="3500" b="1" dirty="0" err="1"/>
              <a:t>крилами</a:t>
            </a:r>
            <a:r>
              <a:rPr lang="ru-RU" sz="3500" b="1" dirty="0"/>
              <a:t> </a:t>
            </a:r>
            <a:r>
              <a:rPr lang="ru-RU" sz="3500" b="1" dirty="0" err="1" smtClean="0"/>
              <a:t>завжди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діток</a:t>
            </a:r>
            <a:r>
              <a:rPr lang="ru-RU" sz="3500" b="1" dirty="0" smtClean="0"/>
              <a:t> </a:t>
            </a:r>
            <a:r>
              <a:rPr lang="ru-RU" sz="3500" b="1" dirty="0" err="1"/>
              <a:t>закривають</a:t>
            </a:r>
            <a:r>
              <a:rPr lang="ru-RU" sz="35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382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2"/>
    </mc:Choice>
    <mc:Fallback xmlns="">
      <p:transition spd="slow" advTm="1265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0"/>
    </mc:Choice>
    <mc:Fallback xmlns="">
      <p:transition spd="slow" advTm="1178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10"/>
            <a:ext cx="9141217" cy="6847090"/>
          </a:xfrm>
        </p:spPr>
      </p:pic>
    </p:spTree>
    <p:extLst>
      <p:ext uri="{BB962C8B-B14F-4D97-AF65-F5344CB8AC3E}">
        <p14:creationId xmlns:p14="http://schemas.microsoft.com/office/powerpoint/2010/main" val="13855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9"/>
    </mc:Choice>
    <mc:Fallback xmlns="">
      <p:transition spd="slow" advTm="1120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768" y="2924944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</a:t>
            </a:r>
            <a:r>
              <a:rPr lang="ru-RU" sz="6000" b="1" dirty="0" err="1" smtClean="0">
                <a:latin typeface="Monotype Corsiva" pitchFamily="66" charset="0"/>
              </a:rPr>
              <a:t>Найдорожче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намисто</a:t>
            </a:r>
            <a:r>
              <a:rPr lang="ru-RU" sz="6000" b="1" dirty="0">
                <a:latin typeface="Monotype Corsiva" pitchFamily="66" charset="0"/>
              </a:rPr>
              <a:t> для </a:t>
            </a:r>
            <a:r>
              <a:rPr lang="ru-RU" sz="6000" b="1" dirty="0" err="1" smtClean="0">
                <a:latin typeface="Monotype Corsiva" pitchFamily="66" charset="0"/>
              </a:rPr>
              <a:t>жінки</a:t>
            </a:r>
            <a:r>
              <a:rPr lang="ru-RU" sz="6000" b="1" dirty="0" smtClean="0">
                <a:latin typeface="Monotype Corsiva" pitchFamily="66" charset="0"/>
              </a:rPr>
              <a:t> - </a:t>
            </a:r>
            <a:r>
              <a:rPr lang="ru-RU" sz="6000" b="1" dirty="0" err="1">
                <a:latin typeface="Monotype Corsiva" pitchFamily="66" charset="0"/>
              </a:rPr>
              <a:t>ц</a:t>
            </a:r>
            <a:r>
              <a:rPr lang="ru-RU" sz="6000" b="1" dirty="0" err="1" smtClean="0">
                <a:latin typeface="Monotype Corsiva" pitchFamily="66" charset="0"/>
              </a:rPr>
              <a:t>е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руки </a:t>
            </a:r>
            <a:r>
              <a:rPr lang="ru-RU" sz="6000" b="1" dirty="0" err="1" smtClean="0">
                <a:latin typeface="Monotype Corsiva" pitchFamily="66" charset="0"/>
              </a:rPr>
              <a:t>дитини,які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обнімають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її</a:t>
            </a:r>
            <a:r>
              <a:rPr lang="ru-RU" sz="6000" b="1" dirty="0">
                <a:latin typeface="Monotype Corsiva" pitchFamily="66" charset="0"/>
              </a:rPr>
              <a:t> за </a:t>
            </a:r>
            <a:r>
              <a:rPr lang="ru-RU" sz="6000" b="1" dirty="0" err="1">
                <a:latin typeface="Monotype Corsiva" pitchFamily="66" charset="0"/>
              </a:rPr>
              <a:t>шию</a:t>
            </a:r>
            <a:r>
              <a:rPr lang="ru-RU" sz="6000" b="1" dirty="0">
                <a:latin typeface="Monotype Corsiva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40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8"/>
    </mc:Choice>
    <mc:Fallback xmlns="">
      <p:transition spd="slow" advTm="11298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331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0"/>
    </mc:Choice>
    <mc:Fallback xmlns="">
      <p:transition spd="slow" advTm="121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4" y="0"/>
            <a:ext cx="9164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5"/>
    </mc:Choice>
    <mc:Fallback xmlns="">
      <p:transition spd="slow" advTm="10305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0549" y="764704"/>
            <a:ext cx="54360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/>
              <a:t>    МАМА</a:t>
            </a:r>
            <a:r>
              <a:rPr lang="ru-RU" sz="3500" b="1" dirty="0"/>
              <a:t> – </a:t>
            </a:r>
            <a:r>
              <a:rPr lang="ru-RU" sz="3500" b="1" dirty="0" err="1"/>
              <a:t>найголовніша</a:t>
            </a:r>
            <a:r>
              <a:rPr lang="ru-RU" sz="3500" b="1" dirty="0"/>
              <a:t> </a:t>
            </a:r>
            <a:r>
              <a:rPr lang="ru-RU" sz="3500" b="1" dirty="0" err="1"/>
              <a:t>людина</a:t>
            </a:r>
            <a:r>
              <a:rPr lang="ru-RU" sz="3500" b="1" dirty="0"/>
              <a:t> в </a:t>
            </a:r>
            <a:r>
              <a:rPr lang="ru-RU" sz="3500" b="1" dirty="0" err="1"/>
              <a:t>житті</a:t>
            </a:r>
            <a:r>
              <a:rPr lang="ru-RU" sz="3500" b="1" dirty="0"/>
              <a:t> кожного. </a:t>
            </a:r>
            <a:endParaRPr lang="ru-RU" sz="3500" b="1" dirty="0" smtClean="0"/>
          </a:p>
          <a:p>
            <a:r>
              <a:rPr lang="ru-RU" sz="3500" b="1" dirty="0"/>
              <a:t> </a:t>
            </a:r>
            <a:r>
              <a:rPr lang="ru-RU" sz="3500" b="1" dirty="0" smtClean="0"/>
              <a:t>  МАМА</a:t>
            </a:r>
            <a:r>
              <a:rPr lang="ru-RU" sz="3500" b="1" dirty="0"/>
              <a:t> – </a:t>
            </a:r>
            <a:r>
              <a:rPr lang="ru-RU" sz="3500" b="1" dirty="0" err="1"/>
              <a:t>це</a:t>
            </a:r>
            <a:r>
              <a:rPr lang="ru-RU" sz="3500" b="1" dirty="0"/>
              <a:t> перше слово, яке </a:t>
            </a:r>
            <a:r>
              <a:rPr lang="ru-RU" sz="3500" b="1" dirty="0" err="1"/>
              <a:t>вимовляє</a:t>
            </a:r>
            <a:r>
              <a:rPr lang="ru-RU" sz="3500" b="1" dirty="0"/>
              <a:t> </a:t>
            </a:r>
            <a:r>
              <a:rPr lang="ru-RU" sz="3500" b="1" dirty="0" err="1"/>
              <a:t>людина</a:t>
            </a:r>
            <a:r>
              <a:rPr lang="ru-RU" sz="3500" b="1" dirty="0"/>
              <a:t>. </a:t>
            </a:r>
            <a:endParaRPr lang="ru-RU" sz="3500" b="1" dirty="0" smtClean="0"/>
          </a:p>
          <a:p>
            <a:r>
              <a:rPr lang="ru-RU" sz="3500" b="1" dirty="0" smtClean="0"/>
              <a:t>І </a:t>
            </a:r>
            <a:r>
              <a:rPr lang="ru-RU" sz="3500" b="1" dirty="0" err="1"/>
              <a:t>зовсім</a:t>
            </a:r>
            <a:r>
              <a:rPr lang="ru-RU" sz="3500" b="1" dirty="0"/>
              <a:t> не </a:t>
            </a:r>
            <a:r>
              <a:rPr lang="ru-RU" sz="3500" b="1" dirty="0" err="1"/>
              <a:t>важливо</a:t>
            </a:r>
            <a:r>
              <a:rPr lang="ru-RU" sz="3500" b="1" dirty="0"/>
              <a:t> </a:t>
            </a:r>
            <a:r>
              <a:rPr lang="ru-RU" sz="3500" b="1" dirty="0" err="1"/>
              <a:t>скільки</a:t>
            </a:r>
            <a:r>
              <a:rPr lang="ru-RU" sz="3500" b="1" dirty="0"/>
              <a:t> нам </a:t>
            </a:r>
            <a:r>
              <a:rPr lang="ru-RU" sz="3500" b="1" dirty="0" err="1"/>
              <a:t>років</a:t>
            </a:r>
            <a:r>
              <a:rPr lang="ru-RU" sz="3500" b="1" dirty="0"/>
              <a:t>, де ми </a:t>
            </a:r>
            <a:r>
              <a:rPr lang="ru-RU" sz="3500" b="1" dirty="0" err="1"/>
              <a:t>знаходимось</a:t>
            </a:r>
            <a:r>
              <a:rPr lang="ru-RU" sz="3500" b="1" dirty="0"/>
              <a:t>, </a:t>
            </a:r>
            <a:r>
              <a:rPr lang="ru-RU" sz="3500" b="1" dirty="0" err="1"/>
              <a:t>чим</a:t>
            </a:r>
            <a:r>
              <a:rPr lang="ru-RU" sz="3500" b="1" dirty="0"/>
              <a:t> ми </a:t>
            </a:r>
            <a:r>
              <a:rPr lang="ru-RU" sz="3500" b="1" dirty="0" err="1"/>
              <a:t>займаємось</a:t>
            </a:r>
            <a:r>
              <a:rPr lang="ru-RU" sz="3500" b="1" dirty="0"/>
              <a:t> .</a:t>
            </a:r>
            <a:r>
              <a:rPr lang="ru-RU" sz="3500" b="1" dirty="0" smtClean="0"/>
              <a:t>Вона </a:t>
            </a:r>
            <a:r>
              <a:rPr lang="ru-RU" sz="3500" b="1" dirty="0" err="1"/>
              <a:t>завжди</a:t>
            </a:r>
            <a:r>
              <a:rPr lang="ru-RU" sz="3500" b="1" dirty="0"/>
              <a:t> з нами. </a:t>
            </a:r>
          </a:p>
        </p:txBody>
      </p:sp>
    </p:spTree>
    <p:extLst>
      <p:ext uri="{BB962C8B-B14F-4D97-AF65-F5344CB8AC3E}">
        <p14:creationId xmlns:p14="http://schemas.microsoft.com/office/powerpoint/2010/main" val="14002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6"/>
    </mc:Choice>
    <mc:Fallback xmlns="">
      <p:transition spd="slow" advTm="12666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5245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5"/>
    </mc:Choice>
    <mc:Fallback xmlns="">
      <p:transition spd="slow" advTm="1098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80"/>
            <a:ext cx="9144000" cy="6874280"/>
          </a:xfrm>
        </p:spPr>
      </p:pic>
    </p:spTree>
    <p:extLst>
      <p:ext uri="{BB962C8B-B14F-4D97-AF65-F5344CB8AC3E}">
        <p14:creationId xmlns:p14="http://schemas.microsoft.com/office/powerpoint/2010/main" val="24964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6"/>
    </mc:Choice>
    <mc:Fallback xmlns="">
      <p:transition spd="slow" advTm="99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1844824"/>
            <a:ext cx="6047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  </a:t>
            </a:r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Рука</a:t>
            </a: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6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качає</a:t>
            </a: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</a:t>
            </a:r>
            <a:endParaRPr lang="ru-RU" sz="6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ru-RU" sz="6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колиску</a:t>
            </a: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править </a:t>
            </a:r>
            <a:r>
              <a:rPr lang="ru-RU" sz="6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світом</a:t>
            </a: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4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8"/>
    </mc:Choice>
    <mc:Fallback xmlns="">
      <p:transition spd="slow" advTm="1001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270892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6000" b="1" dirty="0" err="1" smtClean="0">
                <a:latin typeface="Monotype Corsiva" pitchFamily="66" charset="0"/>
              </a:rPr>
              <a:t>Мати</a:t>
            </a:r>
            <a:r>
              <a:rPr lang="ru-RU" sz="6000" b="1" dirty="0" smtClean="0">
                <a:latin typeface="Monotype Corsiva" pitchFamily="66" charset="0"/>
              </a:rPr>
              <a:t> - </a:t>
            </a:r>
            <a:r>
              <a:rPr lang="ru-RU" sz="6000" b="1" dirty="0" err="1">
                <a:latin typeface="Monotype Corsiva" pitchFamily="66" charset="0"/>
              </a:rPr>
              <a:t>сонечко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ясне</a:t>
            </a:r>
            <a:r>
              <a:rPr lang="ru-RU" sz="6000" b="1" dirty="0">
                <a:latin typeface="Monotype Corsiva" pitchFamily="66" charset="0"/>
              </a:rPr>
              <a:t> –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err="1" smtClean="0">
                <a:latin typeface="Monotype Corsiva" pitchFamily="66" charset="0"/>
              </a:rPr>
              <a:t>цілий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день нам </a:t>
            </a:r>
            <a:r>
              <a:rPr lang="ru-RU" sz="6000" b="1" dirty="0" err="1">
                <a:latin typeface="Monotype Corsiva" pitchFamily="66" charset="0"/>
              </a:rPr>
              <a:t>світить</a:t>
            </a:r>
            <a:r>
              <a:rPr lang="ru-RU" sz="6000" b="1" dirty="0">
                <a:latin typeface="Monotype Corsiva" pitchFamily="66" charset="0"/>
              </a:rPr>
              <a:t> 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>
                <a:latin typeface="Monotype Corsiva" pitchFamily="66" charset="0"/>
              </a:rPr>
              <a:t>і </a:t>
            </a:r>
            <a:r>
              <a:rPr lang="ru-RU" sz="6000" b="1" dirty="0" err="1">
                <a:latin typeface="Monotype Corsiva" pitchFamily="66" charset="0"/>
              </a:rPr>
              <a:t>вночі</a:t>
            </a:r>
            <a:r>
              <a:rPr lang="ru-RU" sz="6000" b="1" dirty="0">
                <a:latin typeface="Monotype Corsiva" pitchFamily="66" charset="0"/>
              </a:rPr>
              <a:t> не </a:t>
            </a:r>
            <a:r>
              <a:rPr lang="ru-RU" sz="6000" b="1" dirty="0" err="1">
                <a:latin typeface="Monotype Corsiva" pitchFamily="66" charset="0"/>
              </a:rPr>
              <a:t>гасне</a:t>
            </a:r>
            <a:r>
              <a:rPr lang="ru-RU" sz="6000" b="1" dirty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3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0"/>
    </mc:Choice>
    <mc:Fallback xmlns="">
      <p:transition spd="slow" advTm="111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248472" cy="6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9"/>
    </mc:Choice>
    <mc:Fallback xmlns="">
      <p:transition spd="slow" advTm="11509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123" cy="6858000"/>
          </a:xfrm>
        </p:spPr>
      </p:pic>
    </p:spTree>
    <p:extLst>
      <p:ext uri="{BB962C8B-B14F-4D97-AF65-F5344CB8AC3E}">
        <p14:creationId xmlns:p14="http://schemas.microsoft.com/office/powerpoint/2010/main" val="8769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9"/>
    </mc:Choice>
    <mc:Fallback xmlns="">
      <p:transition spd="slow" advTm="12209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764704"/>
            <a:ext cx="7092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</a:t>
            </a:r>
            <a:r>
              <a:rPr lang="ru-RU" sz="6000" b="1" dirty="0" err="1" smtClean="0">
                <a:latin typeface="Monotype Corsiva" pitchFamily="66" charset="0"/>
              </a:rPr>
              <a:t>Мати</a:t>
            </a:r>
            <a:r>
              <a:rPr lang="ru-RU" sz="6000" b="1" dirty="0" smtClean="0">
                <a:latin typeface="Monotype Corsiva" pitchFamily="66" charset="0"/>
              </a:rPr>
              <a:t> – </a:t>
            </a:r>
          </a:p>
          <a:p>
            <a:r>
              <a:rPr lang="ru-RU" sz="6000" b="1" dirty="0" smtClean="0">
                <a:latin typeface="Monotype Corsiva" pitchFamily="66" charset="0"/>
              </a:rPr>
              <a:t>ангел </a:t>
            </a:r>
            <a:r>
              <a:rPr lang="ru-RU" sz="6000" b="1" dirty="0">
                <a:latin typeface="Monotype Corsiva" pitchFamily="66" charset="0"/>
              </a:rPr>
              <a:t>з неба –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вдень </a:t>
            </a:r>
            <a:r>
              <a:rPr lang="ru-RU" sz="6000" b="1" dirty="0">
                <a:latin typeface="Monotype Corsiva" pitchFamily="66" charset="0"/>
              </a:rPr>
              <a:t>і </a:t>
            </a:r>
            <a:r>
              <a:rPr lang="ru-RU" sz="6000" b="1" dirty="0" err="1">
                <a:latin typeface="Monotype Corsiva" pitchFamily="66" charset="0"/>
              </a:rPr>
              <a:t>вночі</a:t>
            </a:r>
            <a:r>
              <a:rPr lang="ru-RU" sz="6000" b="1" dirty="0">
                <a:latin typeface="Monotype Corsiva" pitchFamily="66" charset="0"/>
              </a:rPr>
              <a:t> </a:t>
            </a:r>
            <a:endParaRPr lang="ru-RU" sz="6000" b="1" dirty="0" smtClean="0">
              <a:latin typeface="Monotype Corsiva" pitchFamily="66" charset="0"/>
            </a:endParaRPr>
          </a:p>
          <a:p>
            <a:r>
              <a:rPr lang="ru-RU" sz="6000" b="1" dirty="0" err="1">
                <a:latin typeface="Monotype Corsiva" pitchFamily="66" charset="0"/>
              </a:rPr>
              <a:t>з</a:t>
            </a:r>
            <a:r>
              <a:rPr lang="ru-RU" sz="6000" b="1" dirty="0" err="1" smtClean="0">
                <a:latin typeface="Monotype Corsiva" pitchFamily="66" charset="0"/>
              </a:rPr>
              <a:t>нає</a:t>
            </a:r>
            <a:r>
              <a:rPr lang="ru-RU" sz="6000" b="1" dirty="0" smtClean="0">
                <a:latin typeface="Monotype Corsiva" pitchFamily="66" charset="0"/>
              </a:rPr>
              <a:t>, </a:t>
            </a:r>
            <a:r>
              <a:rPr lang="ru-RU" sz="6000" b="1" dirty="0" err="1" smtClean="0">
                <a:latin typeface="Monotype Corsiva" pitchFamily="66" charset="0"/>
              </a:rPr>
              <a:t>чого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дітям</a:t>
            </a:r>
            <a:r>
              <a:rPr lang="ru-RU" sz="6000" b="1" dirty="0">
                <a:latin typeface="Monotype Corsiva" pitchFamily="66" charset="0"/>
              </a:rPr>
              <a:t> </a:t>
            </a:r>
            <a:endParaRPr lang="ru-RU" sz="6000" b="1" dirty="0" smtClean="0">
              <a:latin typeface="Monotype Corsiva" pitchFamily="66" charset="0"/>
            </a:endParaRPr>
          </a:p>
          <a:p>
            <a:r>
              <a:rPr lang="ru-RU" sz="6000" b="1" dirty="0" smtClean="0">
                <a:latin typeface="Monotype Corsiva" pitchFamily="66" charset="0"/>
              </a:rPr>
              <a:t>треба</a:t>
            </a:r>
            <a:r>
              <a:rPr lang="ru-RU" sz="6000" b="1" dirty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3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8"/>
    </mc:Choice>
    <mc:Fallback xmlns="">
      <p:transition spd="slow" advTm="1118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0" y="1196752"/>
            <a:ext cx="6849680" cy="47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0"/>
    </mc:Choice>
    <mc:Fallback xmlns="">
      <p:transition spd="slow" advTm="1169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884"/>
            <a:ext cx="9144001" cy="6849174"/>
          </a:xfrm>
        </p:spPr>
      </p:pic>
    </p:spTree>
    <p:extLst>
      <p:ext uri="{BB962C8B-B14F-4D97-AF65-F5344CB8AC3E}">
        <p14:creationId xmlns:p14="http://schemas.microsoft.com/office/powerpoint/2010/main" val="612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6"/>
    </mc:Choice>
    <mc:Fallback xmlns="">
      <p:transition spd="slow" advTm="11126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851836"/>
            <a:ext cx="9577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>
                <a:latin typeface="Monotype Corsiva" pitchFamily="66" charset="0"/>
              </a:rPr>
              <a:t>    </a:t>
            </a:r>
            <a:r>
              <a:rPr lang="ru-RU" sz="4500" b="1" dirty="0" err="1" smtClean="0">
                <a:latin typeface="Monotype Corsiva" pitchFamily="66" charset="0"/>
              </a:rPr>
              <a:t>Можна</a:t>
            </a:r>
            <a:r>
              <a:rPr lang="ru-RU" sz="4500" b="1" dirty="0" smtClean="0">
                <a:latin typeface="Monotype Corsiva" pitchFamily="66" charset="0"/>
              </a:rPr>
              <a:t> </a:t>
            </a:r>
            <a:r>
              <a:rPr lang="ru-RU" sz="4500" b="1" dirty="0">
                <a:latin typeface="Monotype Corsiva" pitchFamily="66" charset="0"/>
              </a:rPr>
              <a:t>пройти </a:t>
            </a:r>
            <a:r>
              <a:rPr lang="ru-RU" sz="4500" b="1" dirty="0" err="1">
                <a:latin typeface="Monotype Corsiva" pitchFamily="66" charset="0"/>
              </a:rPr>
              <a:t>крізь</a:t>
            </a:r>
            <a:r>
              <a:rPr lang="ru-RU" sz="4500" b="1" dirty="0">
                <a:latin typeface="Monotype Corsiva" pitchFamily="66" charset="0"/>
              </a:rPr>
              <a:t> </a:t>
            </a:r>
            <a:r>
              <a:rPr lang="ru-RU" sz="4500" b="1" dirty="0" err="1">
                <a:latin typeface="Monotype Corsiva" pitchFamily="66" charset="0"/>
              </a:rPr>
              <a:t>пустелі</a:t>
            </a:r>
            <a:r>
              <a:rPr lang="ru-RU" sz="4500" b="1" dirty="0">
                <a:latin typeface="Monotype Corsiva" pitchFamily="66" charset="0"/>
              </a:rPr>
              <a:t> </a:t>
            </a:r>
            <a:r>
              <a:rPr lang="ru-RU" sz="4500" b="1" dirty="0" smtClean="0">
                <a:latin typeface="Monotype Corsiva" pitchFamily="66" charset="0"/>
              </a:rPr>
              <a:t>та </a:t>
            </a:r>
            <a:r>
              <a:rPr lang="ru-RU" sz="4500" b="1" dirty="0" err="1" smtClean="0">
                <a:latin typeface="Monotype Corsiva" pitchFamily="66" charset="0"/>
              </a:rPr>
              <a:t>хащі</a:t>
            </a:r>
            <a:r>
              <a:rPr lang="ru-RU" sz="4500" b="1" dirty="0">
                <a:latin typeface="Monotype Corsiva" pitchFamily="66" charset="0"/>
              </a:rPr>
              <a:t>..</a:t>
            </a:r>
            <a:r>
              <a:rPr lang="ru-RU" sz="4500" b="1" dirty="0" smtClean="0">
                <a:latin typeface="Monotype Corsiva" pitchFamily="66" charset="0"/>
              </a:rPr>
              <a:t/>
            </a:r>
            <a:br>
              <a:rPr lang="ru-RU" sz="4500" b="1" dirty="0" smtClean="0">
                <a:latin typeface="Monotype Corsiva" pitchFamily="66" charset="0"/>
              </a:rPr>
            </a:br>
            <a:r>
              <a:rPr lang="ru-RU" sz="4500" b="1" dirty="0" err="1">
                <a:latin typeface="Monotype Corsiva" pitchFamily="66" charset="0"/>
              </a:rPr>
              <a:t>Тільки</a:t>
            </a:r>
            <a:r>
              <a:rPr lang="ru-RU" sz="4500" b="1" dirty="0">
                <a:latin typeface="Monotype Corsiva" pitchFamily="66" charset="0"/>
              </a:rPr>
              <a:t> без </a:t>
            </a:r>
            <a:r>
              <a:rPr lang="ru-RU" sz="4500" b="1" dirty="0" err="1">
                <a:latin typeface="Monotype Corsiva" pitchFamily="66" charset="0"/>
              </a:rPr>
              <a:t>мами</a:t>
            </a:r>
            <a:r>
              <a:rPr lang="ru-RU" sz="4500" b="1" dirty="0">
                <a:latin typeface="Monotype Corsiva" pitchFamily="66" charset="0"/>
              </a:rPr>
              <a:t> не </a:t>
            </a:r>
            <a:r>
              <a:rPr lang="ru-RU" sz="4500" b="1" dirty="0" err="1">
                <a:latin typeface="Monotype Corsiva" pitchFamily="66" charset="0"/>
              </a:rPr>
              <a:t>можна</a:t>
            </a:r>
            <a:r>
              <a:rPr lang="ru-RU" sz="4500" b="1" dirty="0">
                <a:latin typeface="Monotype Corsiva" pitchFamily="66" charset="0"/>
              </a:rPr>
              <a:t> </a:t>
            </a:r>
            <a:r>
              <a:rPr lang="ru-RU" sz="4500" b="1" dirty="0" err="1">
                <a:latin typeface="Monotype Corsiva" pitchFamily="66" charset="0"/>
              </a:rPr>
              <a:t>нізащо</a:t>
            </a:r>
            <a:r>
              <a:rPr lang="ru-RU" sz="4500" b="1" dirty="0">
                <a:latin typeface="Monotype Corsiva" pitchFamily="66" charset="0"/>
              </a:rPr>
              <a:t>, </a:t>
            </a:r>
            <a:r>
              <a:rPr lang="ru-RU" sz="4500" b="1" dirty="0" smtClean="0">
                <a:latin typeface="Monotype Corsiva" pitchFamily="66" charset="0"/>
              </a:rPr>
              <a:t/>
            </a:r>
            <a:br>
              <a:rPr lang="ru-RU" sz="4500" b="1" dirty="0" smtClean="0">
                <a:latin typeface="Monotype Corsiva" pitchFamily="66" charset="0"/>
              </a:rPr>
            </a:br>
            <a:r>
              <a:rPr lang="ru-RU" sz="4500" b="1" dirty="0" err="1">
                <a:latin typeface="Monotype Corsiva" pitchFamily="66" charset="0"/>
              </a:rPr>
              <a:t>Бо</a:t>
            </a:r>
            <a:r>
              <a:rPr lang="ru-RU" sz="4500" b="1" dirty="0">
                <a:latin typeface="Monotype Corsiva" pitchFamily="66" charset="0"/>
              </a:rPr>
              <a:t> </a:t>
            </a:r>
            <a:r>
              <a:rPr lang="ru-RU" sz="4500" b="1" dirty="0" err="1">
                <a:latin typeface="Monotype Corsiva" pitchFamily="66" charset="0"/>
              </a:rPr>
              <a:t>найдорожче</a:t>
            </a:r>
            <a:r>
              <a:rPr lang="ru-RU" sz="4500" b="1" dirty="0">
                <a:latin typeface="Monotype Corsiva" pitchFamily="66" charset="0"/>
              </a:rPr>
              <a:t> </a:t>
            </a:r>
            <a:r>
              <a:rPr lang="ru-RU" sz="4500" b="1" dirty="0" err="1">
                <a:latin typeface="Monotype Corsiva" pitchFamily="66" charset="0"/>
              </a:rPr>
              <a:t>стоїть</a:t>
            </a:r>
            <a:r>
              <a:rPr lang="ru-RU" sz="4500" b="1" dirty="0">
                <a:latin typeface="Monotype Corsiva" pitchFamily="66" charset="0"/>
              </a:rPr>
              <a:t> за словами:</a:t>
            </a:r>
            <a:r>
              <a:rPr lang="ru-RU" sz="4500" b="1" dirty="0" smtClean="0">
                <a:latin typeface="Monotype Corsiva" pitchFamily="66" charset="0"/>
              </a:rPr>
              <a:t/>
            </a:r>
            <a:br>
              <a:rPr lang="ru-RU" sz="4500" b="1" dirty="0" smtClean="0">
                <a:latin typeface="Monotype Corsiva" pitchFamily="66" charset="0"/>
              </a:rPr>
            </a:br>
            <a:r>
              <a:rPr lang="ru-RU" sz="4500" b="1" dirty="0">
                <a:latin typeface="Monotype Corsiva" pitchFamily="66" charset="0"/>
              </a:rPr>
              <a:t>В </a:t>
            </a:r>
            <a:r>
              <a:rPr lang="ru-RU" sz="4500" b="1" dirty="0" err="1">
                <a:latin typeface="Monotype Corsiva" pitchFamily="66" charset="0"/>
              </a:rPr>
              <a:t>світі</a:t>
            </a:r>
            <a:r>
              <a:rPr lang="ru-RU" sz="4500" b="1" dirty="0">
                <a:latin typeface="Monotype Corsiva" pitchFamily="66" charset="0"/>
              </a:rPr>
              <a:t> усе </a:t>
            </a:r>
            <a:r>
              <a:rPr lang="ru-RU" sz="4500" b="1" dirty="0" err="1">
                <a:latin typeface="Monotype Corsiva" pitchFamily="66" charset="0"/>
              </a:rPr>
              <a:t>починається</a:t>
            </a:r>
            <a:r>
              <a:rPr lang="ru-RU" sz="4500" b="1" dirty="0">
                <a:latin typeface="Monotype Corsiva" pitchFamily="66" charset="0"/>
              </a:rPr>
              <a:t> з </a:t>
            </a:r>
            <a:r>
              <a:rPr lang="ru-RU" sz="4500" b="1" dirty="0" err="1">
                <a:latin typeface="Monotype Corsiva" pitchFamily="66" charset="0"/>
              </a:rPr>
              <a:t>мами</a:t>
            </a:r>
            <a:r>
              <a:rPr lang="ru-RU" sz="4500" b="1" dirty="0">
                <a:latin typeface="Monotype Corsiva" pitchFamily="66" charset="0"/>
              </a:rPr>
              <a:t>!.. </a:t>
            </a:r>
          </a:p>
        </p:txBody>
      </p:sp>
    </p:spTree>
    <p:extLst>
      <p:ext uri="{BB962C8B-B14F-4D97-AF65-F5344CB8AC3E}">
        <p14:creationId xmlns:p14="http://schemas.microsoft.com/office/powerpoint/2010/main" val="16178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6"/>
    </mc:Choice>
    <mc:Fallback xmlns="">
      <p:transition spd="slow" advTm="12406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0350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5"/>
    </mc:Choice>
    <mc:Fallback xmlns="">
      <p:transition spd="slow" advTm="11675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94"/>
            <a:ext cx="9235807" cy="6838706"/>
          </a:xfrm>
        </p:spPr>
      </p:pic>
    </p:spTree>
    <p:extLst>
      <p:ext uri="{BB962C8B-B14F-4D97-AF65-F5344CB8AC3E}">
        <p14:creationId xmlns:p14="http://schemas.microsoft.com/office/powerpoint/2010/main" val="26693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"/>
    </mc:Choice>
    <mc:Fallback xmlns="">
      <p:transition spd="slow" advTm="11344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61886" y="2780928"/>
            <a:ext cx="60821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</a:t>
            </a:r>
            <a:r>
              <a:rPr lang="ru-RU" sz="6000" b="1" dirty="0" err="1" smtClean="0">
                <a:latin typeface="Monotype Corsiva" pitchFamily="66" charset="0"/>
              </a:rPr>
              <a:t>Материне</a:t>
            </a: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серце</a:t>
            </a:r>
            <a:r>
              <a:rPr lang="ru-RU" sz="6000" b="1" dirty="0">
                <a:latin typeface="Monotype Corsiva" pitchFamily="66" charset="0"/>
              </a:rPr>
              <a:t> – </a:t>
            </a:r>
            <a:endParaRPr lang="ru-RU" sz="6000" b="1" dirty="0" smtClean="0">
              <a:latin typeface="Monotype Corsiva" pitchFamily="66" charset="0"/>
            </a:endParaRPr>
          </a:p>
          <a:p>
            <a:r>
              <a:rPr lang="ru-RU" sz="6000" b="1" dirty="0" smtClean="0">
                <a:latin typeface="Monotype Corsiva" pitchFamily="66" charset="0"/>
              </a:rPr>
              <a:t>як </a:t>
            </a:r>
            <a:r>
              <a:rPr lang="ru-RU" sz="6000" b="1" dirty="0" err="1">
                <a:latin typeface="Monotype Corsiva" pitchFamily="66" charset="0"/>
              </a:rPr>
              <a:t>літнє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 smtClean="0">
                <a:latin typeface="Monotype Corsiva" pitchFamily="66" charset="0"/>
              </a:rPr>
              <a:t>сонце</a:t>
            </a:r>
            <a:r>
              <a:rPr lang="ru-RU" sz="6000" b="1" dirty="0" smtClean="0">
                <a:latin typeface="Monotype Corsiva" pitchFamily="66" charset="0"/>
              </a:rPr>
              <a:t>.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3"/>
    </mc:Choice>
    <mc:Fallback xmlns="">
      <p:transition spd="slow" advTm="1076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4"/>
    </mc:Choice>
    <mc:Fallback xmlns="">
      <p:transition spd="slow" advTm="7184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"/>
    </mc:Choice>
    <mc:Fallback xmlns="">
      <p:transition spd="slow" advTm="1106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5"/>
            <a:ext cx="9236212" cy="6927158"/>
          </a:xfrm>
        </p:spPr>
      </p:pic>
    </p:spTree>
    <p:extLst>
      <p:ext uri="{BB962C8B-B14F-4D97-AF65-F5344CB8AC3E}">
        <p14:creationId xmlns:p14="http://schemas.microsoft.com/office/powerpoint/2010/main" val="8299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7"/>
    </mc:Choice>
    <mc:Fallback xmlns="">
      <p:transition spd="slow" advTm="10127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2267" y="2996952"/>
            <a:ext cx="9461244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  </a:t>
            </a:r>
            <a:r>
              <a:rPr lang="ru-RU" sz="7500" b="1" dirty="0" err="1" smtClean="0">
                <a:latin typeface="Monotype Corsiva" pitchFamily="66" charset="0"/>
              </a:rPr>
              <a:t>Материнська</a:t>
            </a:r>
            <a:r>
              <a:rPr lang="ru-RU" sz="7500" b="1" dirty="0" smtClean="0">
                <a:latin typeface="Monotype Corsiva" pitchFamily="66" charset="0"/>
              </a:rPr>
              <a:t> молитва </a:t>
            </a:r>
          </a:p>
          <a:p>
            <a:r>
              <a:rPr lang="ru-RU" sz="7500" b="1" dirty="0" smtClean="0">
                <a:latin typeface="Monotype Corsiva" pitchFamily="66" charset="0"/>
              </a:rPr>
              <a:t>з </a:t>
            </a:r>
            <a:r>
              <a:rPr lang="ru-RU" sz="7500" b="1" dirty="0">
                <a:latin typeface="Monotype Corsiva" pitchFamily="66" charset="0"/>
              </a:rPr>
              <a:t>дня моря </a:t>
            </a:r>
            <a:r>
              <a:rPr lang="ru-RU" sz="7500" b="1" dirty="0" err="1">
                <a:latin typeface="Monotype Corsiva" pitchFamily="66" charset="0"/>
              </a:rPr>
              <a:t>виймає</a:t>
            </a:r>
            <a:r>
              <a:rPr lang="ru-RU" sz="7500" b="1" dirty="0">
                <a:latin typeface="Monotype Corsiva" pitchFamily="66" charset="0"/>
              </a:rPr>
              <a:t> </a:t>
            </a:r>
            <a:r>
              <a:rPr lang="ru-RU" sz="7500" b="1" dirty="0" smtClean="0">
                <a:latin typeface="Monotype Corsiva" pitchFamily="66" charset="0"/>
              </a:rPr>
              <a:t>.</a:t>
            </a:r>
            <a:endParaRPr lang="ru-RU" sz="75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9"/>
    </mc:Choice>
    <mc:Fallback xmlns="">
      <p:transition spd="slow" advTm="11909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7"/>
            <a:ext cx="6480720" cy="48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3"/>
    </mc:Choice>
    <mc:Fallback xmlns="">
      <p:transition spd="slow" advTm="11103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19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spd="slow" advTm="11115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6444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 </a:t>
            </a:r>
            <a:r>
              <a:rPr lang="ru-RU" sz="6000" b="1" dirty="0" smtClean="0">
                <a:latin typeface="Monotype Corsiva" pitchFamily="66" charset="0"/>
              </a:rPr>
              <a:t>  Мама</a:t>
            </a:r>
            <a:r>
              <a:rPr lang="ru-RU" sz="6000" b="1" dirty="0">
                <a:latin typeface="Monotype Corsiva" pitchFamily="66" charset="0"/>
              </a:rPr>
              <a:t>, як дивна – предивна </a:t>
            </a:r>
            <a:r>
              <a:rPr lang="ru-RU" sz="6000" b="1" dirty="0" err="1">
                <a:latin typeface="Monotype Corsiva" pitchFamily="66" charset="0"/>
              </a:rPr>
              <a:t>музика</a:t>
            </a:r>
            <a:r>
              <a:rPr lang="ru-RU" sz="6000" b="1" dirty="0">
                <a:latin typeface="Monotype Corsiva" pitchFamily="66" charset="0"/>
              </a:rPr>
              <a:t>, </a:t>
            </a:r>
            <a:r>
              <a:rPr lang="ru-RU" sz="6000" b="1" dirty="0" err="1">
                <a:latin typeface="Monotype Corsiva" pitchFamily="66" charset="0"/>
              </a:rPr>
              <a:t>хвиля</a:t>
            </a:r>
            <a:r>
              <a:rPr lang="ru-RU" sz="6000" b="1" dirty="0">
                <a:latin typeface="Monotype Corsiva" pitchFamily="66" charset="0"/>
              </a:rPr>
              <a:t> за </a:t>
            </a:r>
            <a:r>
              <a:rPr lang="ru-RU" sz="6000" b="1" dirty="0" err="1">
                <a:latin typeface="Monotype Corsiva" pitchFamily="66" charset="0"/>
              </a:rPr>
              <a:t>хвилею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зливає</a:t>
            </a:r>
            <a:r>
              <a:rPr lang="ru-RU" sz="6000" b="1" dirty="0">
                <a:latin typeface="Monotype Corsiva" pitchFamily="66" charset="0"/>
              </a:rPr>
              <a:t> з </a:t>
            </a:r>
            <a:r>
              <a:rPr lang="ru-RU" sz="6000" b="1" dirty="0" err="1">
                <a:latin typeface="Monotype Corsiva" pitchFamily="66" charset="0"/>
              </a:rPr>
              <a:t>душі</a:t>
            </a:r>
            <a:r>
              <a:rPr lang="ru-RU" sz="6000" b="1" dirty="0">
                <a:latin typeface="Monotype Corsiva" pitchFamily="66" charset="0"/>
              </a:rPr>
              <a:t> </a:t>
            </a:r>
            <a:r>
              <a:rPr lang="ru-RU" sz="6000" b="1" dirty="0" err="1">
                <a:latin typeface="Monotype Corsiva" pitchFamily="66" charset="0"/>
              </a:rPr>
              <a:t>тугу</a:t>
            </a:r>
            <a:r>
              <a:rPr lang="ru-RU" sz="6000" b="1" dirty="0">
                <a:latin typeface="Monotype Corsiva" pitchFamily="66" charset="0"/>
              </a:rPr>
              <a:t> і </a:t>
            </a:r>
            <a:r>
              <a:rPr lang="ru-RU" sz="6000" b="1" dirty="0" err="1" smtClean="0">
                <a:latin typeface="Monotype Corsiva" pitchFamily="66" charset="0"/>
              </a:rPr>
              <a:t>втому</a:t>
            </a:r>
            <a:r>
              <a:rPr lang="ru-RU" sz="6000" b="1" dirty="0" smtClean="0">
                <a:latin typeface="Monotype Corsiva" pitchFamily="66" charset="0"/>
              </a:rPr>
              <a:t>.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0"/>
    </mc:Choice>
    <mc:Fallback xmlns="">
      <p:transition spd="slow" advTm="1094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9" y="526368"/>
            <a:ext cx="7377522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42"/>
            <a:ext cx="9144000" cy="6876287"/>
          </a:xfrm>
        </p:spPr>
      </p:pic>
    </p:spTree>
    <p:extLst>
      <p:ext uri="{BB962C8B-B14F-4D97-AF65-F5344CB8AC3E}">
        <p14:creationId xmlns:p14="http://schemas.microsoft.com/office/powerpoint/2010/main" val="33988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1"/>
    </mc:Choice>
    <mc:Fallback xmlns="">
      <p:transition spd="slow" advTm="8621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067"/>
          </a:xfrm>
        </p:spPr>
      </p:pic>
    </p:spTree>
    <p:extLst>
      <p:ext uri="{BB962C8B-B14F-4D97-AF65-F5344CB8AC3E}">
        <p14:creationId xmlns:p14="http://schemas.microsoft.com/office/powerpoint/2010/main" val="24712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"/>
    </mc:Choice>
    <mc:Fallback xmlns="">
      <p:transition spd="slow" advTm="9531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29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"/>
    </mc:Choice>
    <mc:Fallback xmlns="">
      <p:transition spd="slow" advTm="105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" y="0"/>
            <a:ext cx="9142931" cy="6858000"/>
          </a:xfrm>
        </p:spPr>
      </p:pic>
    </p:spTree>
    <p:extLst>
      <p:ext uri="{BB962C8B-B14F-4D97-AF65-F5344CB8AC3E}">
        <p14:creationId xmlns:p14="http://schemas.microsoft.com/office/powerpoint/2010/main" val="746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3756" y="56138"/>
            <a:ext cx="4572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Мама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єдина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людина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яка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щиро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рада, коли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тобі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добре, і яка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усієї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душі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засмучується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хвилини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твого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смутку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7"/>
    </mc:Choice>
    <mc:Fallback xmlns="">
      <p:transition spd="slow" advTm="129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6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4"/>
    </mc:Choice>
    <mc:Fallback xmlns="">
      <p:transition spd="slow" advTm="102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341</Words>
  <Application>Microsoft Office PowerPoint</Application>
  <PresentationFormat>Экран (4:3)</PresentationFormat>
  <Paragraphs>49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2015-03-05T19:42:19Z</dcterms:created>
  <dcterms:modified xsi:type="dcterms:W3CDTF">2015-03-07T06:16:50Z</dcterms:modified>
</cp:coreProperties>
</file>