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5" autoAdjust="0"/>
    <p:restoredTop sz="94660"/>
  </p:normalViewPr>
  <p:slideViewPr>
    <p:cSldViewPr>
      <p:cViewPr varScale="1">
        <p:scale>
          <a:sx n="73" d="100"/>
          <a:sy n="73" d="100"/>
        </p:scale>
        <p:origin x="-106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DDB04-B6C6-4D88-A020-FB7C1C16EBD2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C830-F7F6-4BF6-823F-E660694E5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F49D-C899-40B2-AF08-905FD65EE337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751-5044-42F5-BE8F-0ED44F900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91A8-3027-4F93-992F-4C761711B239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0239-BAB7-46F7-A508-ED39BE1B0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26A8-83D8-45CE-96F4-5B3D6E9E4465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5D58-3F94-4C7F-AEC2-CC3D5EC2A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3326-0689-41C1-B891-E757914878F1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91D8-9D6E-448F-AD48-98949DF6E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D7A7-8A9D-4897-BDF0-B958AB83405A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1D47-3F00-40C1-BAEE-C8BD687E8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3EB8-9FB7-4A27-B934-32A7FB4C0F53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13F0-FB40-4172-BBB7-6B71F15C7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2FCC-EB88-40DE-AC35-5A9C1BA757DF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429DD-9E35-4177-975C-55512D394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240A0-4C55-40FD-90D2-05D234499936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921C-F217-4165-8A97-D8D91B434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D768-F2B9-4033-9F34-214921EF3D8D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51CA-15F1-4B78-BB47-786FD27D8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52E2-BD87-45E7-98DD-97CEA8EE8469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1D30-1BE4-4849-8DAA-2530F3210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83365-C766-4D61-BA7A-3945D6261116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AE7413-7928-48B4-9000-40E34582F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4288"/>
            <a:ext cx="9113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30163" y="620713"/>
            <a:ext cx="5910262" cy="84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 b="1">
                <a:latin typeface="Calibri" pitchFamily="34" charset="0"/>
              </a:rPr>
              <a:t>   </a:t>
            </a:r>
            <a:r>
              <a:rPr lang="ru-RU" sz="5000" b="1">
                <a:latin typeface="Monotype Corsiva" pitchFamily="66" charset="0"/>
              </a:rPr>
              <a:t>“За день до свого народження дитина запитала у Бога:</a:t>
            </a:r>
          </a:p>
          <a:p>
            <a:r>
              <a:rPr lang="ru-RU" sz="5000" b="1">
                <a:latin typeface="Monotype Corsiva" pitchFamily="66" charset="0"/>
              </a:rPr>
              <a:t>« Кажуть, завтра мене посилають на Землю. Як же я буду там жити, адже я так</a:t>
            </a:r>
            <a:r>
              <a:rPr lang="uk-UA" sz="5000" b="1"/>
              <a:t>а </a:t>
            </a:r>
            <a:r>
              <a:rPr lang="ru-RU" sz="5000" b="1">
                <a:latin typeface="Monotype Corsiva" pitchFamily="66" charset="0"/>
              </a:rPr>
              <a:t>мал</a:t>
            </a:r>
            <a:r>
              <a:rPr lang="ru-RU" sz="5000" b="1"/>
              <a:t>а</a:t>
            </a:r>
            <a:r>
              <a:rPr lang="ru-RU" sz="5000" b="1">
                <a:latin typeface="Monotype Corsiva" pitchFamily="66" charset="0"/>
              </a:rPr>
              <a:t> і беззахисн</a:t>
            </a:r>
            <a:r>
              <a:rPr lang="ru-RU" sz="5000" b="1"/>
              <a:t>а</a:t>
            </a:r>
            <a:r>
              <a:rPr lang="ru-RU" sz="5000" b="1">
                <a:latin typeface="Monotype Corsiva" pitchFamily="66" charset="0"/>
              </a:rPr>
              <a:t>? 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7"/>
          <p:cNvSpPr>
            <a:spLocks noChangeArrowheads="1"/>
          </p:cNvSpPr>
          <p:nvPr/>
        </p:nvSpPr>
        <p:spPr bwMode="auto">
          <a:xfrm>
            <a:off x="611188" y="0"/>
            <a:ext cx="8137525" cy="83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otype Corsiva" pitchFamily="66" charset="0"/>
              </a:rPr>
              <a:t>– Мені буде дуже сумно, тому що я не зможу більше бачити тебе …</a:t>
            </a:r>
          </a:p>
          <a:p>
            <a:r>
              <a:rPr lang="ru-RU" sz="5400" b="1">
                <a:latin typeface="Monotype Corsiva" pitchFamily="66" charset="0"/>
              </a:rPr>
              <a:t>– Твій ангел розповість тобі про мене все і покаже шлях, як повернутися до мене. Т</a:t>
            </a:r>
            <a:r>
              <a:rPr lang="ru-RU" sz="5400" b="1"/>
              <a:t>ому</a:t>
            </a:r>
            <a:r>
              <a:rPr lang="ru-RU" sz="5400" b="1">
                <a:latin typeface="Monotype Corsiva" pitchFamily="66" charset="0"/>
              </a:rPr>
              <a:t> я завжди буду поруч з тобою.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300038" y="0"/>
            <a:ext cx="5327650" cy="880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Monotype Corsiva" pitchFamily="66" charset="0"/>
              </a:rPr>
              <a:t>У цей момент на Небесах панувала тиша, але </a:t>
            </a:r>
            <a:r>
              <a:rPr lang="ru-RU" sz="4400" b="1"/>
              <a:t>і</a:t>
            </a:r>
            <a:r>
              <a:rPr lang="ru-RU" sz="4400" b="1">
                <a:latin typeface="Monotype Corsiva" pitchFamily="66" charset="0"/>
              </a:rPr>
              <a:t>з Землі вже стали доноситися голоси … і дитина в поспіху запитала:</a:t>
            </a:r>
          </a:p>
          <a:p>
            <a:r>
              <a:rPr lang="ru-RU" sz="4400" b="1">
                <a:latin typeface="Monotype Corsiva" pitchFamily="66" charset="0"/>
              </a:rPr>
              <a:t>– Господь, перш ніж я покину тебе</a:t>
            </a:r>
            <a:r>
              <a:rPr lang="ru-RU" sz="4400" b="1"/>
              <a:t>,</a:t>
            </a:r>
            <a:r>
              <a:rPr lang="ru-RU" sz="4400" b="1">
                <a:latin typeface="Monotype Corsiva" pitchFamily="66" charset="0"/>
              </a:rPr>
              <a:t> скажи ж мені, як звуть мого ангела?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0"/>
            <a:ext cx="6224587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-1588" y="420688"/>
            <a:ext cx="4572001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alibri" pitchFamily="34" charset="0"/>
              </a:rPr>
              <a:t>– Його ім’я</a:t>
            </a:r>
          </a:p>
          <a:p>
            <a:r>
              <a:rPr lang="ru-RU" sz="4800">
                <a:latin typeface="Calibri" pitchFamily="34" charset="0"/>
              </a:rPr>
              <a:t> не має значення.</a:t>
            </a:r>
          </a:p>
          <a:p>
            <a:r>
              <a:rPr lang="ru-RU" sz="4800">
                <a:latin typeface="Calibri" pitchFamily="34" charset="0"/>
              </a:rPr>
              <a:t> Ти будеш просто</a:t>
            </a:r>
          </a:p>
          <a:p>
            <a:r>
              <a:rPr lang="ru-RU" sz="4800">
                <a:latin typeface="Calibri" pitchFamily="34" charset="0"/>
              </a:rPr>
              <a:t>називати </a:t>
            </a:r>
          </a:p>
          <a:p>
            <a:r>
              <a:rPr lang="ru-RU" sz="4800">
                <a:latin typeface="Calibri" pitchFamily="34" charset="0"/>
              </a:rPr>
              <a:t>його </a:t>
            </a:r>
          </a:p>
          <a:p>
            <a:r>
              <a:rPr lang="ru-RU" sz="4800" b="1">
                <a:latin typeface="Calibri" pitchFamily="34" charset="0"/>
              </a:rPr>
              <a:t>Мама</a:t>
            </a:r>
            <a:r>
              <a:rPr lang="ru-RU" sz="4800">
                <a:latin typeface="Calibri" pitchFamily="34" charset="0"/>
              </a:rPr>
              <a:t> “.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251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388" y="333375"/>
            <a:ext cx="4572000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Бог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  <a:cs typeface="+mn-cs"/>
              </a:rPr>
              <a:t>відповів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: 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Я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  <a:cs typeface="+mn-cs"/>
              </a:rPr>
              <a:t>подарую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 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  <a:cs typeface="+mn-cs"/>
              </a:rPr>
              <a:t>тобі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ангела, 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  <a:cs typeface="+mn-cs"/>
              </a:rPr>
              <a:t>який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  <a:cs typeface="+mn-cs"/>
              </a:rPr>
              <a:t>завжди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 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буде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  <a:cs typeface="+mn-cs"/>
              </a:rPr>
              <a:t>поруч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 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з 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  <a:cs typeface="+mn-cs"/>
              </a:rPr>
              <a:t>тобою. 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611188" y="692150"/>
            <a:ext cx="71231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 b="1">
                <a:solidFill>
                  <a:schemeClr val="bg1"/>
                </a:solidFill>
                <a:latin typeface="Calibri" pitchFamily="34" charset="0"/>
              </a:rPr>
              <a:t>  Дитина задумалася, потім сказа</a:t>
            </a:r>
            <a:r>
              <a:rPr lang="ru-RU" sz="5000" b="1">
                <a:solidFill>
                  <a:schemeClr val="bg1"/>
                </a:solidFill>
              </a:rPr>
              <a:t>ла </a:t>
            </a:r>
            <a:r>
              <a:rPr lang="ru-RU" sz="5000" b="1">
                <a:solidFill>
                  <a:schemeClr val="bg1"/>
                </a:solidFill>
                <a:latin typeface="Calibri" pitchFamily="34" charset="0"/>
              </a:rPr>
              <a:t> знову: «Тут, на Небесах, я лише співаю і сміюся, цього достатньо мені для щастя».</a:t>
            </a:r>
            <a:endParaRPr lang="ru-RU" sz="5000" b="1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0"/>
            <a:ext cx="92837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-31750" y="0"/>
            <a:ext cx="4572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  Бог відповів: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«Твій ангел буде співати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і посміхатися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для тебе,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ти відчуєш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його любов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і будеш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щаслив</a:t>
            </a:r>
            <a:r>
              <a:rPr lang="ru-RU" sz="4000" b="1">
                <a:solidFill>
                  <a:schemeClr val="bg1"/>
                </a:solidFill>
              </a:rPr>
              <a:t>ою</a:t>
            </a:r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-23813" y="836613"/>
            <a:ext cx="718820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000" b="1">
                <a:latin typeface="Monotype Corsiva" pitchFamily="66" charset="0"/>
              </a:rPr>
              <a:t>«Але як же я буду </a:t>
            </a:r>
          </a:p>
          <a:p>
            <a:r>
              <a:rPr lang="ru-RU" sz="5000" b="1">
                <a:latin typeface="Monotype Corsiva" pitchFamily="66" charset="0"/>
              </a:rPr>
              <a:t>розуміти</a:t>
            </a:r>
          </a:p>
          <a:p>
            <a:r>
              <a:rPr lang="ru-RU" sz="5000" b="1">
                <a:latin typeface="Monotype Corsiva" pitchFamily="66" charset="0"/>
              </a:rPr>
              <a:t>людей,адже  </a:t>
            </a:r>
          </a:p>
          <a:p>
            <a:r>
              <a:rPr lang="ru-RU" sz="5000" b="1">
                <a:latin typeface="Monotype Corsiva" pitchFamily="66" charset="0"/>
              </a:rPr>
              <a:t>я не знаю їхньої мови? </a:t>
            </a:r>
          </a:p>
          <a:p>
            <a:r>
              <a:rPr lang="ru-RU" sz="5000" b="1">
                <a:latin typeface="Monotype Corsiva" pitchFamily="66" charset="0"/>
              </a:rPr>
              <a:t>– Запитала дитина, пильно</a:t>
            </a:r>
          </a:p>
          <a:p>
            <a:r>
              <a:rPr lang="ru-RU" sz="5000" b="1">
                <a:latin typeface="Monotype Corsiva" pitchFamily="66" charset="0"/>
              </a:rPr>
              <a:t>дивлячись на Бога.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17463" y="-134938"/>
            <a:ext cx="6951662" cy="679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Бог посміхнувся </a:t>
            </a:r>
            <a:r>
              <a:rPr lang="ru-RU" sz="4000" b="1">
                <a:solidFill>
                  <a:schemeClr val="bg1"/>
                </a:solidFill>
              </a:rPr>
              <a:t>і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 відповів: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 “Твій ангел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буде говорити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тобі найпрекрасніші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і </a:t>
            </a:r>
            <a:r>
              <a:rPr lang="ru-RU" sz="4000" b="1">
                <a:solidFill>
                  <a:schemeClr val="bg1"/>
                </a:solidFill>
              </a:rPr>
              <a:t>най</a:t>
            </a:r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солод</a:t>
            </a:r>
            <a:r>
              <a:rPr lang="ru-RU" sz="4000" b="1">
                <a:solidFill>
                  <a:schemeClr val="bg1"/>
                </a:solidFill>
              </a:rPr>
              <a:t>ші</a:t>
            </a:r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 слова,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 які ти коли</a:t>
            </a:r>
            <a:r>
              <a:rPr lang="ru-RU" sz="4000" b="1">
                <a:solidFill>
                  <a:schemeClr val="bg1"/>
                </a:solidFill>
              </a:rPr>
              <a:t>-</a:t>
            </a:r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небудь почуєш,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 спокійно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і терпляче він </a:t>
            </a:r>
          </a:p>
          <a:p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навчить тебе розмовляти”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2812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Monotype Corsiva" pitchFamily="66" charset="0"/>
              </a:rPr>
              <a:t>– А що мені робити, якщо я захочу звернутися до тебе? 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107950" y="1052513"/>
            <a:ext cx="8640763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Monotype Corsiva" pitchFamily="66" charset="0"/>
              </a:rPr>
              <a:t>  Бог </a:t>
            </a:r>
            <a:r>
              <a:rPr lang="ru-RU" sz="6000" b="1">
                <a:solidFill>
                  <a:schemeClr val="bg1"/>
                </a:solidFill>
              </a:rPr>
              <a:t>легенько </a:t>
            </a:r>
            <a:r>
              <a:rPr lang="ru-RU" sz="6000" b="1">
                <a:solidFill>
                  <a:schemeClr val="bg1"/>
                </a:solidFill>
                <a:latin typeface="Monotype Corsiva" pitchFamily="66" charset="0"/>
              </a:rPr>
              <a:t> доторкнувся до дитяч</a:t>
            </a:r>
            <a:r>
              <a:rPr lang="ru-RU" sz="6000" b="1">
                <a:solidFill>
                  <a:schemeClr val="bg1"/>
                </a:solidFill>
              </a:rPr>
              <a:t>ої</a:t>
            </a:r>
            <a:r>
              <a:rPr lang="ru-RU" sz="6000" b="1">
                <a:solidFill>
                  <a:schemeClr val="bg1"/>
                </a:solidFill>
                <a:latin typeface="Monotype Corsiva" pitchFamily="66" charset="0"/>
              </a:rPr>
              <a:t> голів</a:t>
            </a:r>
            <a:r>
              <a:rPr lang="ru-RU" sz="6000" b="1">
                <a:solidFill>
                  <a:schemeClr val="bg1"/>
                </a:solidFill>
              </a:rPr>
              <a:t>ки</a:t>
            </a:r>
            <a:r>
              <a:rPr lang="ru-RU" sz="6000" b="1">
                <a:solidFill>
                  <a:schemeClr val="bg1"/>
                </a:solidFill>
                <a:latin typeface="Monotype Corsiva" pitchFamily="66" charset="0"/>
              </a:rPr>
              <a:t> і сказав: «Твій ангел складе твої руки разом і навчить тебе молитися».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67813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4356100" y="0"/>
            <a:ext cx="4572000" cy="88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Monotype Corsiva" pitchFamily="66" charset="0"/>
              </a:rPr>
              <a:t>Потім дитина запитала: «Я чу</a:t>
            </a:r>
            <a:r>
              <a:rPr lang="ru-RU" sz="4800" b="1"/>
              <a:t>ла</a:t>
            </a:r>
            <a:r>
              <a:rPr lang="ru-RU" sz="4800" b="1">
                <a:latin typeface="Monotype Corsiva" pitchFamily="66" charset="0"/>
              </a:rPr>
              <a:t>, що на Землі є зло. Хто захистить мене? »</a:t>
            </a:r>
          </a:p>
          <a:p>
            <a:r>
              <a:rPr lang="ru-RU" sz="4800" b="1">
                <a:latin typeface="Monotype Corsiva" pitchFamily="66" charset="0"/>
              </a:rPr>
              <a:t>– Твій ангел захистить тебе, навіть ризикуючи власним життям.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243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2015-03-06T19:53:03Z</dcterms:created>
  <dcterms:modified xsi:type="dcterms:W3CDTF">2015-03-05T22:05:53Z</dcterms:modified>
</cp:coreProperties>
</file>