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2796-DFF5-495D-B961-34A505B2D237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866B-DC9D-4B33-AC7F-5188BA6F09E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6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36DA6D-6CF6-420C-AC85-C86CF2D86B70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52600" y="1143000"/>
            <a:ext cx="57292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sz="4400" b="1" dirty="0"/>
          </a:p>
          <a:p>
            <a:pPr algn="ctr"/>
            <a:endParaRPr lang="fr-FR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2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170"/>
            <a:ext cx="9144000" cy="54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340768"/>
            <a:ext cx="5811379" cy="5517231"/>
          </a:xfrm>
          <a:prstGeom prst="rect">
            <a:avLst/>
          </a:prstGeom>
        </p:spPr>
      </p:pic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5205402" cy="5346045"/>
          </a:xfrm>
        </p:spPr>
      </p:pic>
    </p:spTree>
    <p:extLst>
      <p:ext uri="{BB962C8B-B14F-4D97-AF65-F5344CB8AC3E}">
        <p14:creationId xmlns:p14="http://schemas.microsoft.com/office/powerpoint/2010/main" val="19025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5847863" cy="5331162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860033" cy="5229200"/>
          </a:xfrm>
        </p:spPr>
      </p:pic>
    </p:spTree>
    <p:extLst>
      <p:ext uri="{BB962C8B-B14F-4D97-AF65-F5344CB8AC3E}">
        <p14:creationId xmlns:p14="http://schemas.microsoft.com/office/powerpoint/2010/main" val="3922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00B0F0"/>
                </a:solidFill>
              </a:rPr>
              <a:t>Merci</a:t>
            </a:r>
            <a:br>
              <a:rPr lang="en-US" sz="9600" dirty="0" smtClean="0">
                <a:solidFill>
                  <a:srgbClr val="00B0F0"/>
                </a:solidFill>
              </a:rPr>
            </a:br>
            <a:r>
              <a:rPr lang="en-US" sz="9600" dirty="0" smtClean="0">
                <a:solidFill>
                  <a:srgbClr val="00B0F0"/>
                </a:solidFill>
              </a:rPr>
              <a:t>pour</a:t>
            </a:r>
            <a:br>
              <a:rPr lang="en-US" sz="9600" dirty="0" smtClean="0">
                <a:solidFill>
                  <a:srgbClr val="00B0F0"/>
                </a:solidFill>
              </a:rPr>
            </a:br>
            <a:r>
              <a:rPr lang="en-US" sz="9600" dirty="0" smtClean="0">
                <a:solidFill>
                  <a:srgbClr val="00B0F0"/>
                </a:solidFill>
              </a:rPr>
              <a:t>votre</a:t>
            </a:r>
            <a:r>
              <a:rPr lang="en-US" sz="9600" dirty="0">
                <a:solidFill>
                  <a:srgbClr val="00B0F0"/>
                </a:solidFill>
              </a:rPr>
              <a:t/>
            </a:r>
            <a:br>
              <a:rPr lang="en-US" sz="9600" dirty="0">
                <a:solidFill>
                  <a:srgbClr val="00B0F0"/>
                </a:solidFill>
              </a:rPr>
            </a:br>
            <a:r>
              <a:rPr lang="en-US" sz="9600" dirty="0" smtClean="0">
                <a:solidFill>
                  <a:srgbClr val="00B0F0"/>
                </a:solidFill>
              </a:rPr>
              <a:t>attention!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2"/>
            <a:ext cx="9144000" cy="1536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103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" y="0"/>
            <a:ext cx="912713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"/>
            <a:ext cx="9144000" cy="6850189"/>
          </a:xfrm>
        </p:spPr>
      </p:pic>
    </p:spTree>
    <p:extLst>
      <p:ext uri="{BB962C8B-B14F-4D97-AF65-F5344CB8AC3E}">
        <p14:creationId xmlns:p14="http://schemas.microsoft.com/office/powerpoint/2010/main" val="3975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" y="5316"/>
            <a:ext cx="9138571" cy="202934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8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638"/>
            <a:ext cx="9144000" cy="52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8946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949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92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ngravers MT" pitchFamily="18" charset="0"/>
              </a:rPr>
              <a:t>Le monument au </a:t>
            </a:r>
            <a:r>
              <a:rPr lang="en-US" sz="3600" dirty="0" err="1">
                <a:solidFill>
                  <a:schemeClr val="bg1"/>
                </a:solidFill>
                <a:latin typeface="Engravers MT" pitchFamily="18" charset="0"/>
              </a:rPr>
              <a:t>policier</a:t>
            </a:r>
            <a:r>
              <a:rPr lang="en-US" sz="3600" dirty="0">
                <a:solidFill>
                  <a:schemeClr val="bg1"/>
                </a:solidFill>
                <a:latin typeface="Engravers MT" pitchFamily="18" charset="0"/>
              </a:rPr>
              <a:t>.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40</TotalTime>
  <Words>7</Words>
  <Application>Microsoft Office PowerPoint</Application>
  <PresentationFormat>Екран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Winter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NATA</cp:lastModifiedBy>
  <cp:revision>18</cp:revision>
  <dcterms:created xsi:type="dcterms:W3CDTF">2012-05-14T19:21:09Z</dcterms:created>
  <dcterms:modified xsi:type="dcterms:W3CDTF">2013-11-26T23:17:44Z</dcterms:modified>
</cp:coreProperties>
</file>