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393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2D31-1FFB-49FB-8CBB-00AD571DB3C3}" type="datetimeFigureOut">
              <a:rPr lang="uk-UA" smtClean="0"/>
              <a:t>29.11.2013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87EDA-6865-4D06-8F7A-387D55FA3115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2D31-1FFB-49FB-8CBB-00AD571DB3C3}" type="datetimeFigureOut">
              <a:rPr lang="uk-UA" smtClean="0"/>
              <a:t>29.11.2013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7EDA-6865-4D06-8F7A-387D55FA311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2D31-1FFB-49FB-8CBB-00AD571DB3C3}" type="datetimeFigureOut">
              <a:rPr lang="uk-UA" smtClean="0"/>
              <a:t>29.11.2013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7EDA-6865-4D06-8F7A-387D55FA311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7152D31-1FFB-49FB-8CBB-00AD571DB3C3}" type="datetimeFigureOut">
              <a:rPr lang="uk-UA" smtClean="0"/>
              <a:t>29.11.2013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7EDA-6865-4D06-8F7A-387D55FA311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2D31-1FFB-49FB-8CBB-00AD571DB3C3}" type="datetimeFigureOut">
              <a:rPr lang="uk-UA" smtClean="0"/>
              <a:t>29.11.2013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7EDA-6865-4D06-8F7A-387D55FA3115}" type="slidenum">
              <a:rPr lang="uk-UA" smtClean="0"/>
              <a:t>‹№›</a:t>
            </a:fld>
            <a:endParaRPr lang="uk-U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2D31-1FFB-49FB-8CBB-00AD571DB3C3}" type="datetimeFigureOut">
              <a:rPr lang="uk-UA" smtClean="0"/>
              <a:t>29.11.2013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7EDA-6865-4D06-8F7A-387D55FA3115}" type="slidenum">
              <a:rPr lang="uk-UA" smtClean="0"/>
              <a:t>‹№›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2D31-1FFB-49FB-8CBB-00AD571DB3C3}" type="datetimeFigureOut">
              <a:rPr lang="uk-UA" smtClean="0"/>
              <a:t>29.11.2013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7EDA-6865-4D06-8F7A-387D55FA3115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2D31-1FFB-49FB-8CBB-00AD571DB3C3}" type="datetimeFigureOut">
              <a:rPr lang="uk-UA" smtClean="0"/>
              <a:t>29.11.2013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7EDA-6865-4D06-8F7A-387D55FA311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2D31-1FFB-49FB-8CBB-00AD571DB3C3}" type="datetimeFigureOut">
              <a:rPr lang="uk-UA" smtClean="0"/>
              <a:t>29.11.2013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7EDA-6865-4D06-8F7A-387D55FA3115}" type="slidenum">
              <a:rPr lang="uk-UA" smtClean="0"/>
              <a:t>‹№›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2D31-1FFB-49FB-8CBB-00AD571DB3C3}" type="datetimeFigureOut">
              <a:rPr lang="uk-UA" smtClean="0"/>
              <a:t>29.11.2013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7EDA-6865-4D06-8F7A-387D55FA311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2D31-1FFB-49FB-8CBB-00AD571DB3C3}" type="datetimeFigureOut">
              <a:rPr lang="uk-UA" smtClean="0"/>
              <a:t>29.11.2013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7EDA-6865-4D06-8F7A-387D55FA3115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2D31-1FFB-49FB-8CBB-00AD571DB3C3}" type="datetimeFigureOut">
              <a:rPr lang="uk-UA" smtClean="0"/>
              <a:t>29.11.2013</a:t>
            </a:fld>
            <a:endParaRPr lang="uk-U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87EDA-6865-4D06-8F7A-387D55FA3115}" type="slidenum">
              <a:rPr lang="uk-UA" smtClean="0"/>
              <a:t>‹№›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2D31-1FFB-49FB-8CBB-00AD571DB3C3}" type="datetimeFigureOut">
              <a:rPr lang="uk-UA" smtClean="0"/>
              <a:t>29.11.2013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7EDA-6865-4D06-8F7A-387D55FA311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2D31-1FFB-49FB-8CBB-00AD571DB3C3}" type="datetimeFigureOut">
              <a:rPr lang="uk-UA" smtClean="0"/>
              <a:t>29.11.2013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7EDA-6865-4D06-8F7A-387D55FA311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2D31-1FFB-49FB-8CBB-00AD571DB3C3}" type="datetimeFigureOut">
              <a:rPr lang="uk-UA" smtClean="0"/>
              <a:t>29.11.2013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7EDA-6865-4D06-8F7A-387D55FA311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2D31-1FFB-49FB-8CBB-00AD571DB3C3}" type="datetimeFigureOut">
              <a:rPr lang="uk-UA" smtClean="0"/>
              <a:t>29.11.2013</a:t>
            </a:fld>
            <a:endParaRPr lang="uk-U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87EDA-6865-4D06-8F7A-387D55FA3115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2D31-1FFB-49FB-8CBB-00AD571DB3C3}" type="datetimeFigureOut">
              <a:rPr lang="uk-UA" smtClean="0"/>
              <a:t>29.11.2013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87EDA-6865-4D06-8F7A-387D55FA3115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2D31-1FFB-49FB-8CBB-00AD571DB3C3}" type="datetimeFigureOut">
              <a:rPr lang="uk-UA" smtClean="0"/>
              <a:t>29.11.2013</a:t>
            </a:fld>
            <a:endParaRPr lang="uk-U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87EDA-6865-4D06-8F7A-387D55FA3115}" type="slidenum">
              <a:rPr lang="uk-UA" smtClean="0"/>
              <a:t>‹№›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2D31-1FFB-49FB-8CBB-00AD571DB3C3}" type="datetimeFigureOut">
              <a:rPr lang="uk-UA" smtClean="0"/>
              <a:t>29.11.2013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87EDA-6865-4D06-8F7A-387D55FA3115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2D31-1FFB-49FB-8CBB-00AD571DB3C3}" type="datetimeFigureOut">
              <a:rPr lang="uk-UA" smtClean="0"/>
              <a:t>29.11.2013</a:t>
            </a:fld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87EDA-6865-4D06-8F7A-387D55FA3115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2D31-1FFB-49FB-8CBB-00AD571DB3C3}" type="datetimeFigureOut">
              <a:rPr lang="uk-UA" smtClean="0"/>
              <a:t>29.11.2013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87EDA-6865-4D06-8F7A-387D55FA3115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2D31-1FFB-49FB-8CBB-00AD571DB3C3}" type="datetimeFigureOut">
              <a:rPr lang="uk-UA" smtClean="0"/>
              <a:t>29.11.2013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87EDA-6865-4D06-8F7A-387D55FA3115}" type="slidenum">
              <a:rPr lang="uk-UA" smtClean="0"/>
              <a:t>‹№›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7152D31-1FFB-49FB-8CBB-00AD571DB3C3}" type="datetimeFigureOut">
              <a:rPr lang="uk-UA" smtClean="0"/>
              <a:t>29.11.2013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D587EDA-6865-4D06-8F7A-387D55FA3115}" type="slidenum">
              <a:rPr lang="uk-UA" smtClean="0"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7152D31-1FFB-49FB-8CBB-00AD571DB3C3}" type="datetimeFigureOut">
              <a:rPr lang="uk-UA" smtClean="0"/>
              <a:t>29.11.2013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D587EDA-6865-4D06-8F7A-387D55FA3115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244550" y="2967335"/>
            <a:ext cx="26548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Paris</a:t>
            </a:r>
            <a:endParaRPr lang="uk-UA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26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95436"/>
            <a:ext cx="6371819" cy="44697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840" y="522920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C’est</a:t>
            </a:r>
            <a:r>
              <a:rPr lang="en-US" dirty="0" smtClean="0"/>
              <a:t>  les Champs-Elysées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47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64704"/>
            <a:ext cx="5186688" cy="3888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501317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C’est</a:t>
            </a:r>
            <a:r>
              <a:rPr lang="en-US" dirty="0" smtClean="0"/>
              <a:t> le Mur des </a:t>
            </a:r>
            <a:r>
              <a:rPr lang="en-US" dirty="0" err="1" smtClean="0"/>
              <a:t>Fédérés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7684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6671"/>
            <a:ext cx="5646046" cy="3757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0507" y="473443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dirty="0" err="1" smtClean="0"/>
              <a:t>C’est</a:t>
            </a:r>
            <a:r>
              <a:rPr lang="en-US" dirty="0" smtClean="0"/>
              <a:t> la </a:t>
            </a:r>
            <a:r>
              <a:rPr lang="en-US" dirty="0" err="1" smtClean="0"/>
              <a:t>Bibliothèque</a:t>
            </a:r>
            <a:r>
              <a:rPr lang="en-US" dirty="0" smtClean="0"/>
              <a:t> </a:t>
            </a:r>
            <a:r>
              <a:rPr lang="en-US" dirty="0" err="1" smtClean="0"/>
              <a:t>Nationale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858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115616" y="1916833"/>
            <a:ext cx="704086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Attention!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Faisons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un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petit voyage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travers Paris</a:t>
            </a: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67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6632"/>
            <a:ext cx="3943817" cy="59115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6093565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</a:t>
            </a:r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cathédrale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  Notre-Dame de Paris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126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91" y="836712"/>
            <a:ext cx="5476320" cy="4101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544522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</a:t>
            </a:r>
            <a:r>
              <a:rPr lang="en-US" dirty="0" err="1" smtClean="0"/>
              <a:t>C’est</a:t>
            </a:r>
            <a:r>
              <a:rPr lang="en-US" dirty="0" smtClean="0"/>
              <a:t> le </a:t>
            </a:r>
            <a:r>
              <a:rPr lang="en-US" dirty="0" err="1" smtClean="0"/>
              <a:t>Sacré</a:t>
            </a:r>
            <a:r>
              <a:rPr lang="en-US" dirty="0" smtClean="0"/>
              <a:t>-Coeur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5233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doors dir="vert"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822612" cy="45270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566124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</a:t>
            </a:r>
            <a:r>
              <a:rPr lang="en-US" dirty="0" err="1" smtClean="0"/>
              <a:t>C’est</a:t>
            </a:r>
            <a:r>
              <a:rPr lang="en-US" dirty="0" smtClean="0"/>
              <a:t> la Tour Eiffel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99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62859"/>
            <a:ext cx="5929789" cy="4608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573325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dirty="0" err="1" smtClean="0"/>
              <a:t>C’est</a:t>
            </a:r>
            <a:r>
              <a:rPr lang="en-US" dirty="0" smtClean="0"/>
              <a:t>  </a:t>
            </a:r>
            <a:r>
              <a:rPr lang="en-US" dirty="0" err="1" smtClean="0"/>
              <a:t>l'Arc</a:t>
            </a:r>
            <a:r>
              <a:rPr lang="en-US" dirty="0" smtClean="0"/>
              <a:t> de </a:t>
            </a:r>
            <a:r>
              <a:rPr lang="en-US" dirty="0" err="1" smtClean="0"/>
              <a:t>Triomphe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859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4664"/>
            <a:ext cx="6762328" cy="5071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587727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   C’est le Tombeau du Soldat  inconnu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341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32656"/>
            <a:ext cx="3378626" cy="46280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530120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dirty="0" err="1" smtClean="0"/>
              <a:t>C’est</a:t>
            </a:r>
            <a:r>
              <a:rPr lang="en-US" dirty="0" smtClean="0"/>
              <a:t>  </a:t>
            </a:r>
            <a:r>
              <a:rPr lang="en-US" dirty="0" err="1" smtClean="0"/>
              <a:t>l'Obélisque</a:t>
            </a:r>
            <a:r>
              <a:rPr lang="en-US" dirty="0" smtClean="0"/>
              <a:t> </a:t>
            </a:r>
            <a:r>
              <a:rPr lang="en-US" dirty="0" err="1" smtClean="0"/>
              <a:t>Louxor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878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0688"/>
            <a:ext cx="6804756" cy="4536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551723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dirty="0" err="1" smtClean="0"/>
              <a:t>C’est</a:t>
            </a:r>
            <a:r>
              <a:rPr lang="en-US" dirty="0" smtClean="0"/>
              <a:t>  Place de la Bastille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22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Базова">
  <a:themeElements>
    <a:clrScheme name="Базова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Офіційна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37</TotalTime>
  <Words>62</Words>
  <Application>Microsoft Office PowerPoint</Application>
  <PresentationFormat>Екран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12</vt:i4>
      </vt:variant>
    </vt:vector>
  </HeadingPairs>
  <TitlesOfParts>
    <vt:vector size="14" baseType="lpstr">
      <vt:lpstr>Базова</vt:lpstr>
      <vt:lpstr>Кутюр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Lilya</dc:creator>
  <cp:lastModifiedBy>NATA</cp:lastModifiedBy>
  <cp:revision>7</cp:revision>
  <dcterms:created xsi:type="dcterms:W3CDTF">2013-11-23T12:24:53Z</dcterms:created>
  <dcterms:modified xsi:type="dcterms:W3CDTF">2013-11-29T08:47:31Z</dcterms:modified>
</cp:coreProperties>
</file>