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Override PartName="/ppt/slideLayouts/slideLayout106.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theme/themeOverride1.xml" ContentType="application/vnd.openxmlformats-officedocument.themeOverride+xml"/>
  <Override PartName="/ppt/slideLayouts/slideLayout1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diagrams/layout1.xml" ContentType="application/vnd.openxmlformats-officedocument.drawingml.diagramLayout+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0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slideMasters/slideMaster9.xml" ContentType="application/vnd.openxmlformats-officedocument.presentationml.slideMaster+xml"/>
  <Override PartName="/ppt/slideLayouts/slideLayout10.xml" ContentType="application/vnd.openxmlformats-officedocument.presentationml.slideLayout+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s/slide8.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97.xml" ContentType="application/vnd.openxmlformats-officedocument.presentationml.slideLayout+xml"/>
  <Override PartName="/ppt/theme/theme11.xml" ContentType="application/vnd.openxmlformats-officedocument.them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theme/theme12.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 id="2147483841" r:id="rId2"/>
    <p:sldMasterId id="2147483853" r:id="rId3"/>
    <p:sldMasterId id="2147483940" r:id="rId4"/>
    <p:sldMasterId id="2147483953" r:id="rId5"/>
    <p:sldMasterId id="2147484002" r:id="rId6"/>
    <p:sldMasterId id="2147484038" r:id="rId7"/>
    <p:sldMasterId id="2147484050" r:id="rId8"/>
    <p:sldMasterId id="2147484091" r:id="rId9"/>
    <p:sldMasterId id="2147484129" r:id="rId10"/>
  </p:sldMasterIdLst>
  <p:notesMasterIdLst>
    <p:notesMasterId r:id="rId42"/>
  </p:notesMasterIdLst>
  <p:handoutMasterIdLst>
    <p:handoutMasterId r:id="rId43"/>
  </p:handoutMasterIdLst>
  <p:sldIdLst>
    <p:sldId id="256" r:id="rId11"/>
    <p:sldId id="329" r:id="rId12"/>
    <p:sldId id="330" r:id="rId13"/>
    <p:sldId id="332" r:id="rId14"/>
    <p:sldId id="346" r:id="rId15"/>
    <p:sldId id="342" r:id="rId16"/>
    <p:sldId id="321" r:id="rId17"/>
    <p:sldId id="352" r:id="rId18"/>
    <p:sldId id="351" r:id="rId19"/>
    <p:sldId id="347" r:id="rId20"/>
    <p:sldId id="294" r:id="rId21"/>
    <p:sldId id="343" r:id="rId22"/>
    <p:sldId id="279" r:id="rId23"/>
    <p:sldId id="345" r:id="rId24"/>
    <p:sldId id="334" r:id="rId25"/>
    <p:sldId id="336" r:id="rId26"/>
    <p:sldId id="290" r:id="rId27"/>
    <p:sldId id="291" r:id="rId28"/>
    <p:sldId id="344" r:id="rId29"/>
    <p:sldId id="348" r:id="rId30"/>
    <p:sldId id="283" r:id="rId31"/>
    <p:sldId id="320" r:id="rId32"/>
    <p:sldId id="349" r:id="rId33"/>
    <p:sldId id="305" r:id="rId34"/>
    <p:sldId id="354" r:id="rId35"/>
    <p:sldId id="353" r:id="rId36"/>
    <p:sldId id="355" r:id="rId37"/>
    <p:sldId id="356" r:id="rId38"/>
    <p:sldId id="289" r:id="rId39"/>
    <p:sldId id="278" r:id="rId40"/>
    <p:sldId id="265" r:id="rId41"/>
  </p:sldIdLst>
  <p:sldSz cx="9144000" cy="6858000" type="screen4x3"/>
  <p:notesSz cx="6858000" cy="9144000"/>
  <p:defaultTextStyle>
    <a:defPPr>
      <a:defRPr lang="uk-UA"/>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99CCFF"/>
    <a:srgbClr val="60AD03"/>
    <a:srgbClr val="663300"/>
    <a:srgbClr val="8110DE"/>
    <a:srgbClr val="B1F83E"/>
    <a:srgbClr val="0F1806"/>
    <a:srgbClr val="FBFFFB"/>
    <a:srgbClr val="FFFFFF"/>
    <a:srgbClr val="2C2632"/>
  </p:clrMru>
</p:presentationPr>
</file>

<file path=ppt/tableStyles.xml><?xml version="1.0" encoding="utf-8"?>
<a:tblStyleLst xmlns:a="http://schemas.openxmlformats.org/drawingml/2006/main" def="{5C22544A-7EE6-4342-B048-85BDC9FD1C3A}">
  <a:tblStyle styleId="{5C22544A-7EE6-4342-B048-85BDC9FD1C3A}" styleName="Помір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8863" autoAdjust="0"/>
    <p:restoredTop sz="92832" autoAdjust="0"/>
  </p:normalViewPr>
  <p:slideViewPr>
    <p:cSldViewPr>
      <p:cViewPr>
        <p:scale>
          <a:sx n="96" d="100"/>
          <a:sy n="96" d="100"/>
        </p:scale>
        <p:origin x="-894" y="906"/>
      </p:cViewPr>
      <p:guideLst>
        <p:guide orient="horz" pos="2160"/>
        <p:guide pos="2880"/>
      </p:guideLst>
    </p:cSldViewPr>
  </p:slideViewPr>
  <p:notesTextViewPr>
    <p:cViewPr>
      <p:scale>
        <a:sx n="1" d="1"/>
        <a:sy n="1" d="1"/>
      </p:scale>
      <p:origin x="0" y="0"/>
    </p:cViewPr>
  </p:notesTextViewPr>
  <p:sorterViewPr>
    <p:cViewPr>
      <p:scale>
        <a:sx n="66" d="100"/>
        <a:sy n="66" d="100"/>
      </p:scale>
      <p:origin x="0" y="402"/>
    </p:cViewPr>
  </p:sorterViewPr>
  <p:notesViewPr>
    <p:cSldViewPr>
      <p:cViewPr varScale="1">
        <p:scale>
          <a:sx n="55" d="100"/>
          <a:sy n="55" d="100"/>
        </p:scale>
        <p:origin x="-2886" y="-10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DB2F68-54B3-40BB-9FFC-D7A63E0B8E49}" type="doc">
      <dgm:prSet loTypeId="urn:microsoft.com/office/officeart/2008/layout/RadialCluster" loCatId="cycle" qsTypeId="urn:microsoft.com/office/officeart/2005/8/quickstyle/simple5" qsCatId="simple" csTypeId="urn:microsoft.com/office/officeart/2005/8/colors/accent1_2#1" csCatId="accent1" phldr="1"/>
      <dgm:spPr/>
      <dgm:t>
        <a:bodyPr/>
        <a:lstStyle/>
        <a:p>
          <a:endParaRPr lang="uk-UA"/>
        </a:p>
      </dgm:t>
    </dgm:pt>
    <dgm:pt modelId="{FB25979A-D100-4634-9E17-1827C0A21C03}">
      <dgm:prSet phldrT="[Текст]"/>
      <dgm:spPr>
        <a:solidFill>
          <a:schemeClr val="bg2">
            <a:lumMod val="75000"/>
          </a:schemeClr>
        </a:solidFill>
      </dgm:spPr>
      <dgm:t>
        <a:bodyPr/>
        <a:lstStyle/>
        <a:p>
          <a:r>
            <a:rPr lang="uk-UA" dirty="0" smtClean="0">
              <a:solidFill>
                <a:srgbClr val="0000FF"/>
              </a:solidFill>
              <a:effectLst>
                <a:outerShdw blurRad="38100" dist="38100" dir="2700000" algn="tl">
                  <a:srgbClr val="000000">
                    <a:alpha val="43137"/>
                  </a:srgbClr>
                </a:outerShdw>
              </a:effectLst>
            </a:rPr>
            <a:t>Плани на майбутнє</a:t>
          </a:r>
          <a:endParaRPr lang="uk-UA" dirty="0">
            <a:solidFill>
              <a:srgbClr val="0000FF"/>
            </a:solidFill>
            <a:effectLst>
              <a:outerShdw blurRad="38100" dist="38100" dir="2700000" algn="tl">
                <a:srgbClr val="000000">
                  <a:alpha val="43137"/>
                </a:srgbClr>
              </a:outerShdw>
            </a:effectLst>
          </a:endParaRPr>
        </a:p>
      </dgm:t>
    </dgm:pt>
    <dgm:pt modelId="{63CC5F1B-DEA5-4DDD-844C-E3128B83BFB7}" type="parTrans" cxnId="{4854A750-F84A-4CCD-B90C-9805DCE3567C}">
      <dgm:prSet/>
      <dgm:spPr/>
      <dgm:t>
        <a:bodyPr/>
        <a:lstStyle/>
        <a:p>
          <a:endParaRPr lang="uk-UA"/>
        </a:p>
      </dgm:t>
    </dgm:pt>
    <dgm:pt modelId="{EEED1B15-DE72-41A9-BEA9-428F93D25EB8}" type="sibTrans" cxnId="{4854A750-F84A-4CCD-B90C-9805DCE3567C}">
      <dgm:prSet/>
      <dgm:spPr/>
      <dgm:t>
        <a:bodyPr/>
        <a:lstStyle/>
        <a:p>
          <a:endParaRPr lang="uk-UA"/>
        </a:p>
      </dgm:t>
    </dgm:pt>
    <dgm:pt modelId="{121E4366-A0D9-4710-9723-449A5167ACBE}">
      <dgm:prSet phldrT="[Текст]"/>
      <dgm:spPr>
        <a:solidFill>
          <a:schemeClr val="bg2">
            <a:lumMod val="50000"/>
          </a:schemeClr>
        </a:solidFill>
      </dgm:spPr>
      <dgm:t>
        <a:bodyPr/>
        <a:lstStyle/>
        <a:p>
          <a:r>
            <a:rPr lang="uk-UA" dirty="0" smtClean="0">
              <a:solidFill>
                <a:schemeClr val="bg1"/>
              </a:solidFill>
            </a:rPr>
            <a:t>Не зупинятися на досягнутому та підвищувати свій професійний рівень</a:t>
          </a:r>
          <a:endParaRPr lang="uk-UA" dirty="0">
            <a:solidFill>
              <a:schemeClr val="bg1"/>
            </a:solidFill>
          </a:endParaRPr>
        </a:p>
      </dgm:t>
    </dgm:pt>
    <dgm:pt modelId="{C91CC647-A8DD-4C63-8E5D-7FDEAE7EF508}" type="parTrans" cxnId="{1DFF7A51-C187-4994-8573-780F8CCA9AAF}">
      <dgm:prSet/>
      <dgm:spPr/>
      <dgm:t>
        <a:bodyPr/>
        <a:lstStyle/>
        <a:p>
          <a:endParaRPr lang="uk-UA"/>
        </a:p>
      </dgm:t>
    </dgm:pt>
    <dgm:pt modelId="{08345A27-4D30-4BCC-8765-308BC1AF0297}" type="sibTrans" cxnId="{1DFF7A51-C187-4994-8573-780F8CCA9AAF}">
      <dgm:prSet/>
      <dgm:spPr/>
      <dgm:t>
        <a:bodyPr/>
        <a:lstStyle/>
        <a:p>
          <a:endParaRPr lang="uk-UA"/>
        </a:p>
      </dgm:t>
    </dgm:pt>
    <dgm:pt modelId="{7227F29E-B1B0-4CF3-85FB-FD54BA866C5B}">
      <dgm:prSet phldrT="[Текст]"/>
      <dgm:spPr>
        <a:solidFill>
          <a:schemeClr val="bg2">
            <a:lumMod val="50000"/>
          </a:schemeClr>
        </a:solidFill>
      </dgm:spPr>
      <dgm:t>
        <a:bodyPr/>
        <a:lstStyle/>
        <a:p>
          <a:r>
            <a:rPr lang="uk-UA" dirty="0" smtClean="0">
              <a:solidFill>
                <a:schemeClr val="bg1"/>
              </a:solidFill>
            </a:rPr>
            <a:t>Сприяти гармонійному розвитку індивідуальності і творчого потенціалу своїх вихованців</a:t>
          </a:r>
          <a:endParaRPr lang="uk-UA" dirty="0">
            <a:solidFill>
              <a:schemeClr val="bg1"/>
            </a:solidFill>
          </a:endParaRPr>
        </a:p>
      </dgm:t>
    </dgm:pt>
    <dgm:pt modelId="{FCED17D3-0C9D-4255-AAA8-274080F802BF}" type="parTrans" cxnId="{E08F5918-7EED-41B8-AADE-90875394C224}">
      <dgm:prSet/>
      <dgm:spPr/>
      <dgm:t>
        <a:bodyPr/>
        <a:lstStyle/>
        <a:p>
          <a:endParaRPr lang="uk-UA"/>
        </a:p>
      </dgm:t>
    </dgm:pt>
    <dgm:pt modelId="{175A8F33-C9E2-4D5E-956A-9BC1C307D2AE}" type="sibTrans" cxnId="{E08F5918-7EED-41B8-AADE-90875394C224}">
      <dgm:prSet/>
      <dgm:spPr/>
      <dgm:t>
        <a:bodyPr/>
        <a:lstStyle/>
        <a:p>
          <a:endParaRPr lang="uk-UA"/>
        </a:p>
      </dgm:t>
    </dgm:pt>
    <dgm:pt modelId="{6C67061A-82AC-46C6-AE52-5BED9EA57D4E}">
      <dgm:prSet/>
      <dgm:spPr>
        <a:solidFill>
          <a:schemeClr val="bg2">
            <a:lumMod val="50000"/>
          </a:schemeClr>
        </a:solidFill>
      </dgm:spPr>
      <dgm:t>
        <a:bodyPr/>
        <a:lstStyle/>
        <a:p>
          <a:r>
            <a:rPr lang="uk-UA" dirty="0" smtClean="0">
              <a:solidFill>
                <a:schemeClr val="bg1"/>
              </a:solidFill>
            </a:rPr>
            <a:t>Удосконалювати власні методики навчання</a:t>
          </a:r>
          <a:endParaRPr lang="uk-UA" dirty="0">
            <a:solidFill>
              <a:schemeClr val="bg1"/>
            </a:solidFill>
          </a:endParaRPr>
        </a:p>
      </dgm:t>
    </dgm:pt>
    <dgm:pt modelId="{4AE16FB9-F2CA-416C-98BA-E7CCCB34119C}" type="parTrans" cxnId="{ADD95CFD-216B-436C-99DC-B47EC2DBB835}">
      <dgm:prSet/>
      <dgm:spPr/>
      <dgm:t>
        <a:bodyPr/>
        <a:lstStyle/>
        <a:p>
          <a:endParaRPr lang="uk-UA"/>
        </a:p>
      </dgm:t>
    </dgm:pt>
    <dgm:pt modelId="{0C1BCA4B-336B-4EAB-BCD7-57430B1CD109}" type="sibTrans" cxnId="{ADD95CFD-216B-436C-99DC-B47EC2DBB835}">
      <dgm:prSet/>
      <dgm:spPr/>
      <dgm:t>
        <a:bodyPr/>
        <a:lstStyle/>
        <a:p>
          <a:endParaRPr lang="uk-UA"/>
        </a:p>
      </dgm:t>
    </dgm:pt>
    <dgm:pt modelId="{46B6132D-7400-4673-8806-976880AB9A1A}">
      <dgm:prSet/>
      <dgm:spPr>
        <a:solidFill>
          <a:schemeClr val="bg2">
            <a:lumMod val="50000"/>
          </a:schemeClr>
        </a:solidFill>
      </dgm:spPr>
      <dgm:t>
        <a:bodyPr/>
        <a:lstStyle/>
        <a:p>
          <a:r>
            <a:rPr lang="uk-UA" dirty="0" smtClean="0">
              <a:solidFill>
                <a:schemeClr val="bg1"/>
              </a:solidFill>
            </a:rPr>
            <a:t>Підвищувати зацікавленість у дітей ляльковим театром</a:t>
          </a:r>
          <a:endParaRPr lang="uk-UA" dirty="0">
            <a:solidFill>
              <a:schemeClr val="bg1"/>
            </a:solidFill>
          </a:endParaRPr>
        </a:p>
      </dgm:t>
    </dgm:pt>
    <dgm:pt modelId="{304E87E1-2E97-423A-9F24-223E98574F21}" type="parTrans" cxnId="{06A3AE36-B00C-48AC-B9E4-F783FAC3859A}">
      <dgm:prSet/>
      <dgm:spPr/>
      <dgm:t>
        <a:bodyPr/>
        <a:lstStyle/>
        <a:p>
          <a:endParaRPr lang="uk-UA"/>
        </a:p>
      </dgm:t>
    </dgm:pt>
    <dgm:pt modelId="{3ECAD25C-C451-4A7F-ADB3-DC234C1798C4}" type="sibTrans" cxnId="{06A3AE36-B00C-48AC-B9E4-F783FAC3859A}">
      <dgm:prSet/>
      <dgm:spPr/>
      <dgm:t>
        <a:bodyPr/>
        <a:lstStyle/>
        <a:p>
          <a:endParaRPr lang="uk-UA"/>
        </a:p>
      </dgm:t>
    </dgm:pt>
    <dgm:pt modelId="{38E3FE10-6386-4D97-A78B-FCCB749FCE66}" type="pres">
      <dgm:prSet presAssocID="{42DB2F68-54B3-40BB-9FFC-D7A63E0B8E49}" presName="Name0" presStyleCnt="0">
        <dgm:presLayoutVars>
          <dgm:chMax val="1"/>
          <dgm:chPref val="1"/>
          <dgm:dir/>
          <dgm:animOne val="branch"/>
          <dgm:animLvl val="lvl"/>
        </dgm:presLayoutVars>
      </dgm:prSet>
      <dgm:spPr/>
      <dgm:t>
        <a:bodyPr/>
        <a:lstStyle/>
        <a:p>
          <a:endParaRPr lang="uk-UA"/>
        </a:p>
      </dgm:t>
    </dgm:pt>
    <dgm:pt modelId="{C5B3B9F5-CDBE-4CCD-B4C4-C6D77D5CC8EF}" type="pres">
      <dgm:prSet presAssocID="{FB25979A-D100-4634-9E17-1827C0A21C03}" presName="singleCycle" presStyleCnt="0"/>
      <dgm:spPr/>
    </dgm:pt>
    <dgm:pt modelId="{F178D9B0-28B2-4668-B111-F2C0725AB39A}" type="pres">
      <dgm:prSet presAssocID="{FB25979A-D100-4634-9E17-1827C0A21C03}" presName="singleCenter" presStyleLbl="node1" presStyleIdx="0" presStyleCnt="5" custScaleX="123714" custScaleY="123445">
        <dgm:presLayoutVars>
          <dgm:chMax val="7"/>
          <dgm:chPref val="7"/>
        </dgm:presLayoutVars>
      </dgm:prSet>
      <dgm:spPr/>
      <dgm:t>
        <a:bodyPr/>
        <a:lstStyle/>
        <a:p>
          <a:endParaRPr lang="uk-UA"/>
        </a:p>
      </dgm:t>
    </dgm:pt>
    <dgm:pt modelId="{594E22BA-934F-43F7-B48F-B130E96C2380}" type="pres">
      <dgm:prSet presAssocID="{C91CC647-A8DD-4C63-8E5D-7FDEAE7EF508}" presName="Name56" presStyleLbl="parChTrans1D2" presStyleIdx="0" presStyleCnt="4"/>
      <dgm:spPr/>
      <dgm:t>
        <a:bodyPr/>
        <a:lstStyle/>
        <a:p>
          <a:endParaRPr lang="uk-UA"/>
        </a:p>
      </dgm:t>
    </dgm:pt>
    <dgm:pt modelId="{B8337113-5B6A-4C65-8DA2-181FB38635B8}" type="pres">
      <dgm:prSet presAssocID="{121E4366-A0D9-4710-9723-449A5167ACBE}" presName="text0" presStyleLbl="node1" presStyleIdx="1" presStyleCnt="5" custScaleX="293712" custScaleY="100085">
        <dgm:presLayoutVars>
          <dgm:bulletEnabled val="1"/>
        </dgm:presLayoutVars>
      </dgm:prSet>
      <dgm:spPr/>
      <dgm:t>
        <a:bodyPr/>
        <a:lstStyle/>
        <a:p>
          <a:endParaRPr lang="uk-UA"/>
        </a:p>
      </dgm:t>
    </dgm:pt>
    <dgm:pt modelId="{7E2AB594-370B-4A58-B22B-E87B49F3E50D}" type="pres">
      <dgm:prSet presAssocID="{4AE16FB9-F2CA-416C-98BA-E7CCCB34119C}" presName="Name56" presStyleLbl="parChTrans1D2" presStyleIdx="1" presStyleCnt="4"/>
      <dgm:spPr/>
      <dgm:t>
        <a:bodyPr/>
        <a:lstStyle/>
        <a:p>
          <a:endParaRPr lang="uk-UA"/>
        </a:p>
      </dgm:t>
    </dgm:pt>
    <dgm:pt modelId="{060F0708-6549-4D52-BCED-DDF8D7D54AA0}" type="pres">
      <dgm:prSet presAssocID="{6C67061A-82AC-46C6-AE52-5BED9EA57D4E}" presName="text0" presStyleLbl="node1" presStyleIdx="2" presStyleCnt="5" custScaleX="236093" custRadScaleRad="132184" custRadScaleInc="-471">
        <dgm:presLayoutVars>
          <dgm:bulletEnabled val="1"/>
        </dgm:presLayoutVars>
      </dgm:prSet>
      <dgm:spPr/>
      <dgm:t>
        <a:bodyPr/>
        <a:lstStyle/>
        <a:p>
          <a:endParaRPr lang="uk-UA"/>
        </a:p>
      </dgm:t>
    </dgm:pt>
    <dgm:pt modelId="{6427EB22-A06D-4F16-A570-5EE12DC40621}" type="pres">
      <dgm:prSet presAssocID="{304E87E1-2E97-423A-9F24-223E98574F21}" presName="Name56" presStyleLbl="parChTrans1D2" presStyleIdx="2" presStyleCnt="4"/>
      <dgm:spPr/>
      <dgm:t>
        <a:bodyPr/>
        <a:lstStyle/>
        <a:p>
          <a:endParaRPr lang="uk-UA"/>
        </a:p>
      </dgm:t>
    </dgm:pt>
    <dgm:pt modelId="{3242CF5A-C4FF-4DBD-A70C-7F28F9ACDE9F}" type="pres">
      <dgm:prSet presAssocID="{46B6132D-7400-4673-8806-976880AB9A1A}" presName="text0" presStyleLbl="node1" presStyleIdx="3" presStyleCnt="5" custScaleX="273872">
        <dgm:presLayoutVars>
          <dgm:bulletEnabled val="1"/>
        </dgm:presLayoutVars>
      </dgm:prSet>
      <dgm:spPr/>
      <dgm:t>
        <a:bodyPr/>
        <a:lstStyle/>
        <a:p>
          <a:endParaRPr lang="uk-UA"/>
        </a:p>
      </dgm:t>
    </dgm:pt>
    <dgm:pt modelId="{C3671E9A-84E7-419B-92EF-C5FB174B122B}" type="pres">
      <dgm:prSet presAssocID="{FCED17D3-0C9D-4255-AAA8-274080F802BF}" presName="Name56" presStyleLbl="parChTrans1D2" presStyleIdx="3" presStyleCnt="4"/>
      <dgm:spPr/>
      <dgm:t>
        <a:bodyPr/>
        <a:lstStyle/>
        <a:p>
          <a:endParaRPr lang="uk-UA"/>
        </a:p>
      </dgm:t>
    </dgm:pt>
    <dgm:pt modelId="{BCB93EE5-468C-4A3E-9594-6F7C0D018BCB}" type="pres">
      <dgm:prSet presAssocID="{7227F29E-B1B0-4CF3-85FB-FD54BA866C5B}" presName="text0" presStyleLbl="node1" presStyleIdx="4" presStyleCnt="5" custScaleX="235586" custRadScaleRad="140755" custRadScaleInc="3171">
        <dgm:presLayoutVars>
          <dgm:bulletEnabled val="1"/>
        </dgm:presLayoutVars>
      </dgm:prSet>
      <dgm:spPr/>
      <dgm:t>
        <a:bodyPr/>
        <a:lstStyle/>
        <a:p>
          <a:endParaRPr lang="uk-UA"/>
        </a:p>
      </dgm:t>
    </dgm:pt>
  </dgm:ptLst>
  <dgm:cxnLst>
    <dgm:cxn modelId="{ADD95CFD-216B-436C-99DC-B47EC2DBB835}" srcId="{FB25979A-D100-4634-9E17-1827C0A21C03}" destId="{6C67061A-82AC-46C6-AE52-5BED9EA57D4E}" srcOrd="1" destOrd="0" parTransId="{4AE16FB9-F2CA-416C-98BA-E7CCCB34119C}" sibTransId="{0C1BCA4B-336B-4EAB-BCD7-57430B1CD109}"/>
    <dgm:cxn modelId="{95BDEC1F-643F-411C-B949-7145032877A0}" type="presOf" srcId="{7227F29E-B1B0-4CF3-85FB-FD54BA866C5B}" destId="{BCB93EE5-468C-4A3E-9594-6F7C0D018BCB}" srcOrd="0" destOrd="0" presId="urn:microsoft.com/office/officeart/2008/layout/RadialCluster"/>
    <dgm:cxn modelId="{A0274122-A0A2-4FD1-AE7A-881F2234C9CC}" type="presOf" srcId="{6C67061A-82AC-46C6-AE52-5BED9EA57D4E}" destId="{060F0708-6549-4D52-BCED-DDF8D7D54AA0}" srcOrd="0" destOrd="0" presId="urn:microsoft.com/office/officeart/2008/layout/RadialCluster"/>
    <dgm:cxn modelId="{41EE5FBE-2B08-428A-96D3-99F55D43CFEC}" type="presOf" srcId="{C91CC647-A8DD-4C63-8E5D-7FDEAE7EF508}" destId="{594E22BA-934F-43F7-B48F-B130E96C2380}" srcOrd="0" destOrd="0" presId="urn:microsoft.com/office/officeart/2008/layout/RadialCluster"/>
    <dgm:cxn modelId="{1DFF7A51-C187-4994-8573-780F8CCA9AAF}" srcId="{FB25979A-D100-4634-9E17-1827C0A21C03}" destId="{121E4366-A0D9-4710-9723-449A5167ACBE}" srcOrd="0" destOrd="0" parTransId="{C91CC647-A8DD-4C63-8E5D-7FDEAE7EF508}" sibTransId="{08345A27-4D30-4BCC-8765-308BC1AF0297}"/>
    <dgm:cxn modelId="{24A1BF1C-B4CA-4587-AE70-C1BA2F58D04D}" type="presOf" srcId="{FB25979A-D100-4634-9E17-1827C0A21C03}" destId="{F178D9B0-28B2-4668-B111-F2C0725AB39A}" srcOrd="0" destOrd="0" presId="urn:microsoft.com/office/officeart/2008/layout/RadialCluster"/>
    <dgm:cxn modelId="{A1B5D4FE-DD22-4799-B514-E10D80B5F1C5}" type="presOf" srcId="{4AE16FB9-F2CA-416C-98BA-E7CCCB34119C}" destId="{7E2AB594-370B-4A58-B22B-E87B49F3E50D}" srcOrd="0" destOrd="0" presId="urn:microsoft.com/office/officeart/2008/layout/RadialCluster"/>
    <dgm:cxn modelId="{E08F5918-7EED-41B8-AADE-90875394C224}" srcId="{FB25979A-D100-4634-9E17-1827C0A21C03}" destId="{7227F29E-B1B0-4CF3-85FB-FD54BA866C5B}" srcOrd="3" destOrd="0" parTransId="{FCED17D3-0C9D-4255-AAA8-274080F802BF}" sibTransId="{175A8F33-C9E2-4D5E-956A-9BC1C307D2AE}"/>
    <dgm:cxn modelId="{D2F2D764-F831-4EC0-A2EE-FE48206251EA}" type="presOf" srcId="{FCED17D3-0C9D-4255-AAA8-274080F802BF}" destId="{C3671E9A-84E7-419B-92EF-C5FB174B122B}" srcOrd="0" destOrd="0" presId="urn:microsoft.com/office/officeart/2008/layout/RadialCluster"/>
    <dgm:cxn modelId="{BCAE5EC5-9B89-463F-ABCC-E8B54FA57914}" type="presOf" srcId="{121E4366-A0D9-4710-9723-449A5167ACBE}" destId="{B8337113-5B6A-4C65-8DA2-181FB38635B8}" srcOrd="0" destOrd="0" presId="urn:microsoft.com/office/officeart/2008/layout/RadialCluster"/>
    <dgm:cxn modelId="{927A084F-8E7A-488E-8787-228E1F58612B}" type="presOf" srcId="{42DB2F68-54B3-40BB-9FFC-D7A63E0B8E49}" destId="{38E3FE10-6386-4D97-A78B-FCCB749FCE66}" srcOrd="0" destOrd="0" presId="urn:microsoft.com/office/officeart/2008/layout/RadialCluster"/>
    <dgm:cxn modelId="{4854A750-F84A-4CCD-B90C-9805DCE3567C}" srcId="{42DB2F68-54B3-40BB-9FFC-D7A63E0B8E49}" destId="{FB25979A-D100-4634-9E17-1827C0A21C03}" srcOrd="0" destOrd="0" parTransId="{63CC5F1B-DEA5-4DDD-844C-E3128B83BFB7}" sibTransId="{EEED1B15-DE72-41A9-BEA9-428F93D25EB8}"/>
    <dgm:cxn modelId="{818DAE0C-BA91-4646-9C10-0C6CF54FE9A3}" type="presOf" srcId="{304E87E1-2E97-423A-9F24-223E98574F21}" destId="{6427EB22-A06D-4F16-A570-5EE12DC40621}" srcOrd="0" destOrd="0" presId="urn:microsoft.com/office/officeart/2008/layout/RadialCluster"/>
    <dgm:cxn modelId="{06A3AE36-B00C-48AC-B9E4-F783FAC3859A}" srcId="{FB25979A-D100-4634-9E17-1827C0A21C03}" destId="{46B6132D-7400-4673-8806-976880AB9A1A}" srcOrd="2" destOrd="0" parTransId="{304E87E1-2E97-423A-9F24-223E98574F21}" sibTransId="{3ECAD25C-C451-4A7F-ADB3-DC234C1798C4}"/>
    <dgm:cxn modelId="{F77E22D4-D253-43B4-AA9A-D980B2527CAE}" type="presOf" srcId="{46B6132D-7400-4673-8806-976880AB9A1A}" destId="{3242CF5A-C4FF-4DBD-A70C-7F28F9ACDE9F}" srcOrd="0" destOrd="0" presId="urn:microsoft.com/office/officeart/2008/layout/RadialCluster"/>
    <dgm:cxn modelId="{53B747EA-F04D-4FCF-8A19-41E5E500B7A7}" type="presParOf" srcId="{38E3FE10-6386-4D97-A78B-FCCB749FCE66}" destId="{C5B3B9F5-CDBE-4CCD-B4C4-C6D77D5CC8EF}" srcOrd="0" destOrd="0" presId="urn:microsoft.com/office/officeart/2008/layout/RadialCluster"/>
    <dgm:cxn modelId="{0574820D-632C-4540-8846-8ED85756C775}" type="presParOf" srcId="{C5B3B9F5-CDBE-4CCD-B4C4-C6D77D5CC8EF}" destId="{F178D9B0-28B2-4668-B111-F2C0725AB39A}" srcOrd="0" destOrd="0" presId="urn:microsoft.com/office/officeart/2008/layout/RadialCluster"/>
    <dgm:cxn modelId="{8921D49E-AB53-466C-B7AF-3084EDD49C36}" type="presParOf" srcId="{C5B3B9F5-CDBE-4CCD-B4C4-C6D77D5CC8EF}" destId="{594E22BA-934F-43F7-B48F-B130E96C2380}" srcOrd="1" destOrd="0" presId="urn:microsoft.com/office/officeart/2008/layout/RadialCluster"/>
    <dgm:cxn modelId="{EF4B2545-FA41-48F3-AD51-EDD21A77BBF0}" type="presParOf" srcId="{C5B3B9F5-CDBE-4CCD-B4C4-C6D77D5CC8EF}" destId="{B8337113-5B6A-4C65-8DA2-181FB38635B8}" srcOrd="2" destOrd="0" presId="urn:microsoft.com/office/officeart/2008/layout/RadialCluster"/>
    <dgm:cxn modelId="{EC346127-3404-4BB5-B2BE-88211A155858}" type="presParOf" srcId="{C5B3B9F5-CDBE-4CCD-B4C4-C6D77D5CC8EF}" destId="{7E2AB594-370B-4A58-B22B-E87B49F3E50D}" srcOrd="3" destOrd="0" presId="urn:microsoft.com/office/officeart/2008/layout/RadialCluster"/>
    <dgm:cxn modelId="{11691B90-7AAC-4168-8DE7-FCD70C50E253}" type="presParOf" srcId="{C5B3B9F5-CDBE-4CCD-B4C4-C6D77D5CC8EF}" destId="{060F0708-6549-4D52-BCED-DDF8D7D54AA0}" srcOrd="4" destOrd="0" presId="urn:microsoft.com/office/officeart/2008/layout/RadialCluster"/>
    <dgm:cxn modelId="{C77E45C7-12E2-4645-A8A9-B4AC8B864023}" type="presParOf" srcId="{C5B3B9F5-CDBE-4CCD-B4C4-C6D77D5CC8EF}" destId="{6427EB22-A06D-4F16-A570-5EE12DC40621}" srcOrd="5" destOrd="0" presId="urn:microsoft.com/office/officeart/2008/layout/RadialCluster"/>
    <dgm:cxn modelId="{0D99DAFA-B411-4422-9D35-373DCCD9255E}" type="presParOf" srcId="{C5B3B9F5-CDBE-4CCD-B4C4-C6D77D5CC8EF}" destId="{3242CF5A-C4FF-4DBD-A70C-7F28F9ACDE9F}" srcOrd="6" destOrd="0" presId="urn:microsoft.com/office/officeart/2008/layout/RadialCluster"/>
    <dgm:cxn modelId="{2B885213-0BE7-44BA-905B-130F88E1B5DD}" type="presParOf" srcId="{C5B3B9F5-CDBE-4CCD-B4C4-C6D77D5CC8EF}" destId="{C3671E9A-84E7-419B-92EF-C5FB174B122B}" srcOrd="7" destOrd="0" presId="urn:microsoft.com/office/officeart/2008/layout/RadialCluster"/>
    <dgm:cxn modelId="{636D8797-A6F7-4FA9-AAB4-9479E6B1AB78}" type="presParOf" srcId="{C5B3B9F5-CDBE-4CCD-B4C4-C6D77D5CC8EF}" destId="{BCB93EE5-468C-4A3E-9594-6F7C0D018BCB}" srcOrd="8" destOrd="0" presId="urn:microsoft.com/office/officeart/2008/layout/RadialCluster"/>
  </dgm:cxnLst>
  <dgm:bg>
    <a:noFill/>
  </dgm:bg>
  <dgm:whole/>
  <dgm:extLst>
    <a:ext uri="http://schemas.microsoft.com/office/drawing/2008/diagram">
      <dsp:dataModelExt xmlns=""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2FEBC04-04E7-400A-864D-92794BAA3963}" type="datetimeFigureOut">
              <a:rPr lang="uk-UA" smtClean="0"/>
              <a:pPr/>
              <a:t>11.10.2016</a:t>
            </a:fld>
            <a:endParaRPr lang="uk-UA"/>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uk-UA"/>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38DFCD2-12D2-4544-AC9C-49B8150E17CC}" type="slidenum">
              <a:rPr lang="uk-UA" smtClean="0"/>
              <a:pPr/>
              <a:t>‹#›</a:t>
            </a:fld>
            <a:endParaRPr lang="uk-UA"/>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949EB2-D8C4-4475-B626-F5C877884EF2}" type="datetimeFigureOut">
              <a:rPr lang="uk-UA" smtClean="0"/>
              <a:pPr/>
              <a:t>11.10.2016</a:t>
            </a:fld>
            <a:endParaRPr lang="uk-UA"/>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58B07E-E09A-46E1-B243-D2EA68058206}" type="slidenum">
              <a:rPr lang="uk-UA" smtClean="0"/>
              <a:pPr/>
              <a:t>‹#›</a:t>
            </a:fld>
            <a:endParaRPr lang="uk-UA"/>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uk-UA" dirty="0"/>
          </a:p>
        </p:txBody>
      </p:sp>
      <p:sp>
        <p:nvSpPr>
          <p:cNvPr id="4" name="Номер слайда 3"/>
          <p:cNvSpPr>
            <a:spLocks noGrp="1"/>
          </p:cNvSpPr>
          <p:nvPr>
            <p:ph type="sldNum" sz="quarter" idx="10"/>
          </p:nvPr>
        </p:nvSpPr>
        <p:spPr/>
        <p:txBody>
          <a:bodyPr/>
          <a:lstStyle/>
          <a:p>
            <a:fld id="{DA58B07E-E09A-46E1-B243-D2EA68058206}" type="slidenum">
              <a:rPr lang="uk-UA" smtClean="0"/>
              <a:pPr/>
              <a:t>27</a:t>
            </a:fld>
            <a:endParaRPr lang="uk-UA"/>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hemeOverride" Target="../theme/themeOverride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4" name="Рисунок 8" descr="95181566_large_1.png"/>
          <p:cNvPicPr>
            <a:picLocks noChangeAspect="1"/>
          </p:cNvPicPr>
          <p:nvPr/>
        </p:nvPicPr>
        <p:blipFill>
          <a:blip r:embed="rId2"/>
          <a:srcRect/>
          <a:stretch>
            <a:fillRect/>
          </a:stretch>
        </p:blipFill>
        <p:spPr bwMode="auto">
          <a:xfrm>
            <a:off x="323850" y="3789363"/>
            <a:ext cx="2154238" cy="2752725"/>
          </a:xfrm>
          <a:prstGeom prst="rect">
            <a:avLst/>
          </a:prstGeom>
          <a:noFill/>
          <a:ln w="9525">
            <a:noFill/>
            <a:miter lim="800000"/>
            <a:headEnd/>
            <a:tailEnd/>
          </a:ln>
        </p:spPr>
      </p:pic>
      <p:pic>
        <p:nvPicPr>
          <p:cNvPr id="5" name="Picture 2" descr="D:\Лидия\шаблоны\Авторские шаблоны\мои блёстки\Безимени-5.png"/>
          <p:cNvPicPr>
            <a:picLocks noChangeAspect="1" noChangeArrowheads="1"/>
          </p:cNvPicPr>
          <p:nvPr/>
        </p:nvPicPr>
        <p:blipFill>
          <a:blip r:embed="rId3"/>
          <a:srcRect/>
          <a:stretch>
            <a:fillRect/>
          </a:stretch>
        </p:blipFill>
        <p:spPr bwMode="auto">
          <a:xfrm>
            <a:off x="179388" y="188913"/>
            <a:ext cx="6627812" cy="2251075"/>
          </a:xfrm>
          <a:prstGeom prst="rect">
            <a:avLst/>
          </a:prstGeom>
          <a:noFill/>
          <a:ln w="9525">
            <a:noFill/>
            <a:miter lim="800000"/>
            <a:headEnd/>
            <a:tailEnd/>
          </a:ln>
        </p:spPr>
      </p:pic>
      <p:pic>
        <p:nvPicPr>
          <p:cNvPr id="6" name="Picture 2" descr="D:\Лидия\шаблоны\Авторские шаблоны\мои блёстки\Безимени-5.png"/>
          <p:cNvPicPr>
            <a:picLocks noChangeAspect="1" noChangeArrowheads="1"/>
          </p:cNvPicPr>
          <p:nvPr/>
        </p:nvPicPr>
        <p:blipFill>
          <a:blip r:embed="rId3"/>
          <a:srcRect/>
          <a:stretch>
            <a:fillRect/>
          </a:stretch>
        </p:blipFill>
        <p:spPr bwMode="auto">
          <a:xfrm>
            <a:off x="2268538" y="4437063"/>
            <a:ext cx="6626225" cy="2251075"/>
          </a:xfrm>
          <a:prstGeom prst="rect">
            <a:avLst/>
          </a:prstGeom>
          <a:noFill/>
          <a:ln w="9525">
            <a:noFill/>
            <a:miter lim="800000"/>
            <a:headEnd/>
            <a:tailEnd/>
          </a:ln>
        </p:spPr>
      </p:pic>
      <p:sp>
        <p:nvSpPr>
          <p:cNvPr id="2" name="Заголовок 1"/>
          <p:cNvSpPr>
            <a:spLocks noGrp="1"/>
          </p:cNvSpPr>
          <p:nvPr>
            <p:ph type="ctrTitle"/>
          </p:nvPr>
        </p:nvSpPr>
        <p:spPr>
          <a:xfrm>
            <a:off x="685800" y="2130425"/>
            <a:ext cx="7772400" cy="1470025"/>
          </a:xfrm>
          <a:prstGeom prst="rect">
            <a:avLst/>
          </a:prstGeom>
        </p:spPr>
        <p:txBody>
          <a:bodyPr/>
          <a:lstStyle/>
          <a:p>
            <a:r>
              <a:rPr lang="uk-UA" smtClean="0"/>
              <a:t>Зразок заголовка</a:t>
            </a:r>
            <a:endParaRPr lang="ru-RU"/>
          </a:p>
        </p:txBody>
      </p:sp>
      <p:sp>
        <p:nvSpPr>
          <p:cNvPr id="3" name="Подзаголовок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k-UA" smtClean="0"/>
              <a:t>Зразок підзаголовка</a:t>
            </a:r>
            <a:endParaRPr lang="ru-RU"/>
          </a:p>
        </p:txBody>
      </p:sp>
      <p:sp>
        <p:nvSpPr>
          <p:cNvPr id="7" name="Дата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29E5A29C-E8AB-431D-B747-32AED9D9E3FA}" type="datetimeFigureOut">
              <a:rPr lang="uk-UA"/>
              <a:pPr>
                <a:defRPr/>
              </a:pPr>
              <a:t>11.10.2016</a:t>
            </a:fld>
            <a:endParaRPr lang="uk-UA"/>
          </a:p>
        </p:txBody>
      </p:sp>
      <p:sp>
        <p:nvSpPr>
          <p:cNvPr id="8" name="Нижний колонтитул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uk-UA"/>
          </a:p>
        </p:txBody>
      </p:sp>
      <p:sp>
        <p:nvSpPr>
          <p:cNvPr id="9" name="Номер слайда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1BB14B2C-2E75-44D6-89F4-75832C35CE0B}" type="slidenum">
              <a:rPr lang="uk-UA"/>
              <a:pPr>
                <a:defRPr/>
              </a:pPr>
              <a:t>‹#›</a:t>
            </a:fld>
            <a:endParaRPr lang="uk-U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uk-UA" smtClean="0"/>
              <a:t>Зразок заголовка</a:t>
            </a:r>
            <a:endParaRPr lang="ru-RU"/>
          </a:p>
        </p:txBody>
      </p:sp>
      <p:sp>
        <p:nvSpPr>
          <p:cNvPr id="3" name="Вертикальный текст 2"/>
          <p:cNvSpPr>
            <a:spLocks noGrp="1"/>
          </p:cNvSpPr>
          <p:nvPr>
            <p:ph type="body" orient="vert" idx="1"/>
          </p:nvPr>
        </p:nvSpPr>
        <p:spPr>
          <a:xfrm>
            <a:off x="457200" y="1600200"/>
            <a:ext cx="8229600" cy="4525963"/>
          </a:xfrm>
          <a:prstGeom prst="rect">
            <a:avLst/>
          </a:prstGeo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Дата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594CA069-1A42-4A41-AFD8-093D88EF79BC}" type="datetimeFigureOut">
              <a:rPr lang="uk-UA"/>
              <a:pPr>
                <a:defRPr/>
              </a:pPr>
              <a:t>11.10.2016</a:t>
            </a:fld>
            <a:endParaRPr lang="uk-UA"/>
          </a:p>
        </p:txBody>
      </p:sp>
      <p:sp>
        <p:nvSpPr>
          <p:cNvPr id="5" name="Нижний колонтитул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uk-UA"/>
          </a:p>
        </p:txBody>
      </p:sp>
      <p:sp>
        <p:nvSpPr>
          <p:cNvPr id="6" name="Номер слайда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67B024C6-CE19-4594-A616-303CFF4BFDD7}" type="slidenum">
              <a:rPr lang="uk-UA"/>
              <a:pPr>
                <a:defRPr/>
              </a:pPr>
              <a:t>‹#›</a:t>
            </a:fld>
            <a:endParaRPr lang="uk-UA"/>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uk-UA" smtClean="0"/>
              <a:t>Зразок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uk-UA" noProof="0" smtClean="0"/>
              <a:t>Клацніть піктограму, щоб додати зображення</a:t>
            </a:r>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Дата 3"/>
          <p:cNvSpPr>
            <a:spLocks noGrp="1"/>
          </p:cNvSpPr>
          <p:nvPr>
            <p:ph type="dt" sz="half" idx="10"/>
          </p:nvPr>
        </p:nvSpPr>
        <p:spPr/>
        <p:txBody>
          <a:bodyPr/>
          <a:lstStyle>
            <a:lvl1pPr>
              <a:defRPr/>
            </a:lvl1pPr>
          </a:lstStyle>
          <a:p>
            <a:pPr>
              <a:defRPr/>
            </a:pPr>
            <a:endParaRPr lang="uk-UA"/>
          </a:p>
        </p:txBody>
      </p:sp>
      <p:sp>
        <p:nvSpPr>
          <p:cNvPr id="6" name="Нижний колонтитул 4"/>
          <p:cNvSpPr>
            <a:spLocks noGrp="1"/>
          </p:cNvSpPr>
          <p:nvPr>
            <p:ph type="ftr" sz="quarter" idx="11"/>
          </p:nvPr>
        </p:nvSpPr>
        <p:spPr/>
        <p:txBody>
          <a:bodyPr/>
          <a:lstStyle>
            <a:lvl1pPr>
              <a:defRPr/>
            </a:lvl1pPr>
          </a:lstStyle>
          <a:p>
            <a:pPr>
              <a:defRPr/>
            </a:pPr>
            <a:endParaRPr lang="uk-UA"/>
          </a:p>
        </p:txBody>
      </p:sp>
      <p:sp>
        <p:nvSpPr>
          <p:cNvPr id="7" name="Номер слайда 5"/>
          <p:cNvSpPr>
            <a:spLocks noGrp="1"/>
          </p:cNvSpPr>
          <p:nvPr>
            <p:ph type="sldNum" sz="quarter" idx="12"/>
          </p:nvPr>
        </p:nvSpPr>
        <p:spPr/>
        <p:txBody>
          <a:bodyPr/>
          <a:lstStyle>
            <a:lvl1pPr>
              <a:defRPr smtClean="0"/>
            </a:lvl1pPr>
          </a:lstStyle>
          <a:p>
            <a:pPr>
              <a:defRPr/>
            </a:pPr>
            <a:fld id="{080F315C-D5EE-400D-A890-2C2AEE06397D}" type="slidenum">
              <a:rPr lang="uk-UA"/>
              <a:pPr>
                <a:defRPr/>
              </a:pPr>
              <a:t>‹#›</a:t>
            </a:fld>
            <a:endParaRPr lang="uk-UA"/>
          </a:p>
        </p:txBody>
      </p:sp>
    </p:spTree>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ru-RU"/>
          </a:p>
        </p:txBody>
      </p:sp>
      <p:sp>
        <p:nvSpPr>
          <p:cNvPr id="3" name="Вертикальный текст 2"/>
          <p:cNvSpPr>
            <a:spLocks noGrp="1"/>
          </p:cNvSpPr>
          <p:nvPr>
            <p:ph type="body" orient="vert" idx="1"/>
          </p:nvPr>
        </p:nvSpPr>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Дата 3"/>
          <p:cNvSpPr>
            <a:spLocks noGrp="1"/>
          </p:cNvSpPr>
          <p:nvPr>
            <p:ph type="dt" sz="half" idx="10"/>
          </p:nvPr>
        </p:nvSpPr>
        <p:spPr/>
        <p:txBody>
          <a:bodyPr/>
          <a:lstStyle>
            <a:lvl1pPr>
              <a:defRPr/>
            </a:lvl1pPr>
          </a:lstStyle>
          <a:p>
            <a:pPr>
              <a:defRPr/>
            </a:pPr>
            <a:endParaRPr lang="uk-UA"/>
          </a:p>
        </p:txBody>
      </p:sp>
      <p:sp>
        <p:nvSpPr>
          <p:cNvPr id="5" name="Нижний колонтитул 4"/>
          <p:cNvSpPr>
            <a:spLocks noGrp="1"/>
          </p:cNvSpPr>
          <p:nvPr>
            <p:ph type="ftr" sz="quarter" idx="11"/>
          </p:nvPr>
        </p:nvSpPr>
        <p:spPr/>
        <p:txBody>
          <a:bodyPr/>
          <a:lstStyle>
            <a:lvl1pPr>
              <a:defRPr/>
            </a:lvl1pPr>
          </a:lstStyle>
          <a:p>
            <a:pPr>
              <a:defRPr/>
            </a:pPr>
            <a:endParaRPr lang="uk-UA"/>
          </a:p>
        </p:txBody>
      </p:sp>
      <p:sp>
        <p:nvSpPr>
          <p:cNvPr id="6" name="Номер слайда 5"/>
          <p:cNvSpPr>
            <a:spLocks noGrp="1"/>
          </p:cNvSpPr>
          <p:nvPr>
            <p:ph type="sldNum" sz="quarter" idx="12"/>
          </p:nvPr>
        </p:nvSpPr>
        <p:spPr/>
        <p:txBody>
          <a:bodyPr/>
          <a:lstStyle>
            <a:lvl1pPr>
              <a:defRPr smtClean="0"/>
            </a:lvl1pPr>
          </a:lstStyle>
          <a:p>
            <a:pPr>
              <a:defRPr/>
            </a:pPr>
            <a:fld id="{951BB179-C53A-48AD-A9F2-BB7909D5B24D}" type="slidenum">
              <a:rPr lang="uk-UA"/>
              <a:pPr>
                <a:defRPr/>
              </a:pPr>
              <a:t>‹#›</a:t>
            </a:fld>
            <a:endParaRPr lang="uk-UA"/>
          </a:p>
        </p:txBody>
      </p:sp>
    </p:spTree>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uk-UA" smtClean="0"/>
              <a:t>Зразок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Дата 3"/>
          <p:cNvSpPr>
            <a:spLocks noGrp="1"/>
          </p:cNvSpPr>
          <p:nvPr>
            <p:ph type="dt" sz="half" idx="10"/>
          </p:nvPr>
        </p:nvSpPr>
        <p:spPr/>
        <p:txBody>
          <a:bodyPr/>
          <a:lstStyle>
            <a:lvl1pPr>
              <a:defRPr/>
            </a:lvl1pPr>
          </a:lstStyle>
          <a:p>
            <a:pPr>
              <a:defRPr/>
            </a:pPr>
            <a:endParaRPr lang="uk-UA"/>
          </a:p>
        </p:txBody>
      </p:sp>
      <p:sp>
        <p:nvSpPr>
          <p:cNvPr id="5" name="Нижний колонтитул 4"/>
          <p:cNvSpPr>
            <a:spLocks noGrp="1"/>
          </p:cNvSpPr>
          <p:nvPr>
            <p:ph type="ftr" sz="quarter" idx="11"/>
          </p:nvPr>
        </p:nvSpPr>
        <p:spPr/>
        <p:txBody>
          <a:bodyPr/>
          <a:lstStyle>
            <a:lvl1pPr>
              <a:defRPr/>
            </a:lvl1pPr>
          </a:lstStyle>
          <a:p>
            <a:pPr>
              <a:defRPr/>
            </a:pPr>
            <a:endParaRPr lang="uk-UA"/>
          </a:p>
        </p:txBody>
      </p:sp>
      <p:sp>
        <p:nvSpPr>
          <p:cNvPr id="6" name="Номер слайда 5"/>
          <p:cNvSpPr>
            <a:spLocks noGrp="1"/>
          </p:cNvSpPr>
          <p:nvPr>
            <p:ph type="sldNum" sz="quarter" idx="12"/>
          </p:nvPr>
        </p:nvSpPr>
        <p:spPr/>
        <p:txBody>
          <a:bodyPr/>
          <a:lstStyle>
            <a:lvl1pPr>
              <a:defRPr smtClean="0"/>
            </a:lvl1pPr>
          </a:lstStyle>
          <a:p>
            <a:pPr>
              <a:defRPr/>
            </a:pPr>
            <a:fld id="{48822018-353C-46BA-B000-87D841B9923C}" type="slidenum">
              <a:rPr lang="uk-UA"/>
              <a:pPr>
                <a:defRPr/>
              </a:pPr>
              <a:t>‹#›</a:t>
            </a:fld>
            <a:endParaRPr lang="uk-UA"/>
          </a:p>
        </p:txBody>
      </p:sp>
    </p:spTree>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uk-UA" smtClean="0"/>
              <a:t>Зразок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k-UA" smtClean="0"/>
              <a:t>Зразок підзаголовка</a:t>
            </a:r>
            <a:endParaRPr lang="ru-RU"/>
          </a:p>
        </p:txBody>
      </p:sp>
      <p:sp>
        <p:nvSpPr>
          <p:cNvPr id="4" name="Дата 3"/>
          <p:cNvSpPr>
            <a:spLocks noGrp="1"/>
          </p:cNvSpPr>
          <p:nvPr>
            <p:ph type="dt" sz="half" idx="10"/>
          </p:nvPr>
        </p:nvSpPr>
        <p:spPr/>
        <p:txBody>
          <a:bodyPr/>
          <a:lstStyle>
            <a:lvl1pPr>
              <a:defRPr/>
            </a:lvl1pPr>
          </a:lstStyle>
          <a:p>
            <a:pPr>
              <a:defRPr/>
            </a:pPr>
            <a:fld id="{E56A1AE5-1C3B-475B-B1EE-2EA8497460CF}" type="datetimeFigureOut">
              <a:rPr lang="ru-RU"/>
              <a:pPr>
                <a:defRPr/>
              </a:pPr>
              <a:t>11.10.2016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56933A48-E06F-489E-8C1B-281E4A2C6607}" type="slidenum">
              <a:rPr lang="ru-RU"/>
              <a:pPr>
                <a:defRPr/>
              </a:pPr>
              <a:t>‹#›</a:t>
            </a:fld>
            <a:endParaRPr lang="ru-RU"/>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ru-RU"/>
          </a:p>
        </p:txBody>
      </p:sp>
      <p:sp>
        <p:nvSpPr>
          <p:cNvPr id="3" name="Содержимое 2"/>
          <p:cNvSpPr>
            <a:spLocks noGrp="1"/>
          </p:cNvSpPr>
          <p:nvPr>
            <p:ph idx="1"/>
          </p:nvPr>
        </p:nvSpPr>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9AA38978-15B7-40EA-8CF3-653A4DF07514}" type="slidenum">
              <a:rPr lang="ru-RU"/>
              <a:pPr>
                <a:defRPr/>
              </a:pPr>
              <a:t>‹#›</a:t>
            </a:fld>
            <a:endParaRPr lang="ru-RU"/>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uk-UA" smtClean="0"/>
              <a:t>Зразок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Зразок тексту</a:t>
            </a:r>
          </a:p>
        </p:txBody>
      </p:sp>
      <p:sp>
        <p:nvSpPr>
          <p:cNvPr id="4" name="Дата 3"/>
          <p:cNvSpPr>
            <a:spLocks noGrp="1"/>
          </p:cNvSpPr>
          <p:nvPr>
            <p:ph type="dt" sz="half" idx="10"/>
          </p:nvPr>
        </p:nvSpPr>
        <p:spPr/>
        <p:txBody>
          <a:bodyPr/>
          <a:lstStyle>
            <a:lvl1pPr>
              <a:defRPr/>
            </a:lvl1pPr>
          </a:lstStyle>
          <a:p>
            <a:pPr>
              <a:defRPr/>
            </a:pPr>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6E4F9E82-0CC4-44AF-A9D2-E4F52CF08972}" type="slidenum">
              <a:rPr lang="ru-RU"/>
              <a:pPr>
                <a:defRPr/>
              </a:pPr>
              <a:t>‹#›</a:t>
            </a:fld>
            <a:endParaRPr lang="ru-RU"/>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5" name="Дата 4"/>
          <p:cNvSpPr>
            <a:spLocks noGrp="1"/>
          </p:cNvSpPr>
          <p:nvPr>
            <p:ph type="dt" sz="half" idx="10"/>
          </p:nvPr>
        </p:nvSpPr>
        <p:spPr/>
        <p:txBody>
          <a:bodyPr/>
          <a:lstStyle>
            <a:lvl1pPr>
              <a:defRPr/>
            </a:lvl1pPr>
          </a:lstStyle>
          <a:p>
            <a:pPr>
              <a:defRPr/>
            </a:pPr>
            <a:fld id="{5640532C-062A-4907-8117-D229502CAA34}" type="datetimeFigureOut">
              <a:rPr lang="ru-RU"/>
              <a:pPr>
                <a:defRPr/>
              </a:pPr>
              <a:t>11.10.2016</a:t>
            </a:fld>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a:lvl1pPr>
          </a:lstStyle>
          <a:p>
            <a:pPr>
              <a:defRPr/>
            </a:pPr>
            <a:fld id="{ACA5055B-3571-47FA-A18F-9FDD2B621B43}" type="slidenum">
              <a:rPr lang="ru-RU"/>
              <a:pPr>
                <a:defRPr/>
              </a:pPr>
              <a:t>‹#›</a:t>
            </a:fld>
            <a:endParaRPr lang="ru-RU"/>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uk-UA" smtClean="0"/>
              <a:t>Зразок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7" name="Дата 6"/>
          <p:cNvSpPr>
            <a:spLocks noGrp="1"/>
          </p:cNvSpPr>
          <p:nvPr>
            <p:ph type="dt" sz="half" idx="10"/>
          </p:nvPr>
        </p:nvSpPr>
        <p:spPr/>
        <p:txBody>
          <a:bodyPr/>
          <a:lstStyle>
            <a:lvl1pPr>
              <a:defRPr/>
            </a:lvl1pPr>
          </a:lstStyle>
          <a:p>
            <a:pPr>
              <a:defRPr/>
            </a:pPr>
            <a:fld id="{EBAE005B-5796-4C83-9DDD-7D3A36D42FE2}" type="datetimeFigureOut">
              <a:rPr lang="ru-RU"/>
              <a:pPr>
                <a:defRPr/>
              </a:pPr>
              <a:t>11.10.2016</a:t>
            </a:fld>
            <a:endParaRPr lang="ru-RU"/>
          </a:p>
        </p:txBody>
      </p:sp>
      <p:sp>
        <p:nvSpPr>
          <p:cNvPr id="8" name="Нижний колонтитул 7"/>
          <p:cNvSpPr>
            <a:spLocks noGrp="1"/>
          </p:cNvSpPr>
          <p:nvPr>
            <p:ph type="ftr" sz="quarter" idx="11"/>
          </p:nvPr>
        </p:nvSpPr>
        <p:spPr/>
        <p:txBody>
          <a:bodyPr/>
          <a:lstStyle>
            <a:lvl1pPr>
              <a:defRPr/>
            </a:lvl1pPr>
          </a:lstStyle>
          <a:p>
            <a:pPr>
              <a:defRPr/>
            </a:pPr>
            <a:endParaRPr lang="ru-RU"/>
          </a:p>
        </p:txBody>
      </p:sp>
      <p:sp>
        <p:nvSpPr>
          <p:cNvPr id="9" name="Номер слайда 8"/>
          <p:cNvSpPr>
            <a:spLocks noGrp="1"/>
          </p:cNvSpPr>
          <p:nvPr>
            <p:ph type="sldNum" sz="quarter" idx="12"/>
          </p:nvPr>
        </p:nvSpPr>
        <p:spPr/>
        <p:txBody>
          <a:bodyPr/>
          <a:lstStyle>
            <a:lvl1pPr>
              <a:defRPr/>
            </a:lvl1pPr>
          </a:lstStyle>
          <a:p>
            <a:pPr>
              <a:defRPr/>
            </a:pPr>
            <a:fld id="{080A86E7-1FF4-4934-93B0-07DB087C8568}" type="slidenum">
              <a:rPr lang="ru-RU"/>
              <a:pPr>
                <a:defRPr/>
              </a:pPr>
              <a:t>‹#›</a:t>
            </a:fld>
            <a:endParaRPr lang="ru-RU"/>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ru-RU"/>
          </a:p>
        </p:txBody>
      </p:sp>
      <p:sp>
        <p:nvSpPr>
          <p:cNvPr id="3" name="Дата 2"/>
          <p:cNvSpPr>
            <a:spLocks noGrp="1"/>
          </p:cNvSpPr>
          <p:nvPr>
            <p:ph type="dt" sz="half" idx="10"/>
          </p:nvPr>
        </p:nvSpPr>
        <p:spPr/>
        <p:txBody>
          <a:bodyPr/>
          <a:lstStyle>
            <a:lvl1pPr>
              <a:defRPr/>
            </a:lvl1pPr>
          </a:lstStyle>
          <a:p>
            <a:pPr>
              <a:defRPr/>
            </a:pPr>
            <a:endParaRPr lang="ru-RU"/>
          </a:p>
        </p:txBody>
      </p:sp>
      <p:sp>
        <p:nvSpPr>
          <p:cNvPr id="4" name="Нижний колонтитул 3"/>
          <p:cNvSpPr>
            <a:spLocks noGrp="1"/>
          </p:cNvSpPr>
          <p:nvPr>
            <p:ph type="ftr" sz="quarter" idx="11"/>
          </p:nvPr>
        </p:nvSpPr>
        <p:spPr/>
        <p:txBody>
          <a:bodyPr/>
          <a:lstStyle>
            <a:lvl1pPr>
              <a:defRPr/>
            </a:lvl1pPr>
          </a:lstStyle>
          <a:p>
            <a:pPr>
              <a:defRPr/>
            </a:pPr>
            <a:endParaRPr lang="ru-RU"/>
          </a:p>
        </p:txBody>
      </p:sp>
      <p:sp>
        <p:nvSpPr>
          <p:cNvPr id="5" name="Номер слайда 4"/>
          <p:cNvSpPr>
            <a:spLocks noGrp="1"/>
          </p:cNvSpPr>
          <p:nvPr>
            <p:ph type="sldNum" sz="quarter" idx="12"/>
          </p:nvPr>
        </p:nvSpPr>
        <p:spPr/>
        <p:txBody>
          <a:bodyPr/>
          <a:lstStyle>
            <a:lvl1pPr>
              <a:defRPr/>
            </a:lvl1pPr>
          </a:lstStyle>
          <a:p>
            <a:pPr>
              <a:defRPr/>
            </a:pPr>
            <a:fld id="{2F5926AE-E895-43D4-9DAC-5F577ABDF606}" type="slidenum">
              <a:rPr lang="ru-RU"/>
              <a:pPr>
                <a:defRPr/>
              </a:pPr>
              <a:t>‹#›</a:t>
            </a:fld>
            <a:endParaRPr lang="ru-RU"/>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pPr>
              <a:defRPr/>
            </a:pPr>
            <a:endParaRPr lang="ru-RU"/>
          </a:p>
        </p:txBody>
      </p:sp>
      <p:sp>
        <p:nvSpPr>
          <p:cNvPr id="3" name="Нижний колонтитул 2"/>
          <p:cNvSpPr>
            <a:spLocks noGrp="1"/>
          </p:cNvSpPr>
          <p:nvPr>
            <p:ph type="ftr" sz="quarter" idx="11"/>
          </p:nvPr>
        </p:nvSpPr>
        <p:spPr/>
        <p:txBody>
          <a:bodyPr/>
          <a:lstStyle>
            <a:lvl1pPr>
              <a:defRPr/>
            </a:lvl1pPr>
          </a:lstStyle>
          <a:p>
            <a:pPr>
              <a:defRPr/>
            </a:pPr>
            <a:endParaRPr lang="ru-RU"/>
          </a:p>
        </p:txBody>
      </p:sp>
      <p:sp>
        <p:nvSpPr>
          <p:cNvPr id="4" name="Номер слайда 3"/>
          <p:cNvSpPr>
            <a:spLocks noGrp="1"/>
          </p:cNvSpPr>
          <p:nvPr>
            <p:ph type="sldNum" sz="quarter" idx="12"/>
          </p:nvPr>
        </p:nvSpPr>
        <p:spPr/>
        <p:txBody>
          <a:bodyPr/>
          <a:lstStyle>
            <a:lvl1pPr>
              <a:defRPr/>
            </a:lvl1pPr>
          </a:lstStyle>
          <a:p>
            <a:pPr>
              <a:defRPr/>
            </a:pPr>
            <a:fld id="{20F7C7EC-2F3C-4EA1-880C-BA8EC751BC79}"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a:prstGeom prst="rect">
            <a:avLst/>
          </a:prstGeom>
        </p:spPr>
        <p:txBody>
          <a:bodyPr vert="eaVert"/>
          <a:lstStyle/>
          <a:p>
            <a:r>
              <a:rPr lang="uk-UA" smtClean="0"/>
              <a:t>Зразок заголовка</a:t>
            </a:r>
            <a:endParaRPr lang="ru-RU"/>
          </a:p>
        </p:txBody>
      </p:sp>
      <p:sp>
        <p:nvSpPr>
          <p:cNvPr id="3" name="Вертикальный текст 2"/>
          <p:cNvSpPr>
            <a:spLocks noGrp="1"/>
          </p:cNvSpPr>
          <p:nvPr>
            <p:ph type="body" orient="vert" idx="1"/>
          </p:nvPr>
        </p:nvSpPr>
        <p:spPr>
          <a:xfrm>
            <a:off x="457200" y="274638"/>
            <a:ext cx="6019800" cy="5851525"/>
          </a:xfrm>
          <a:prstGeom prst="rect">
            <a:avLst/>
          </a:prstGeo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Дата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E9A8F786-84A3-495E-A959-BBC467EB8459}" type="datetimeFigureOut">
              <a:rPr lang="uk-UA"/>
              <a:pPr>
                <a:defRPr/>
              </a:pPr>
              <a:t>11.10.2016</a:t>
            </a:fld>
            <a:endParaRPr lang="uk-UA"/>
          </a:p>
        </p:txBody>
      </p:sp>
      <p:sp>
        <p:nvSpPr>
          <p:cNvPr id="5" name="Нижний колонтитул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uk-UA"/>
          </a:p>
        </p:txBody>
      </p:sp>
      <p:sp>
        <p:nvSpPr>
          <p:cNvPr id="6" name="Номер слайда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8DD54317-A8E5-4654-AF32-5144CB73FD4C}" type="slidenum">
              <a:rPr lang="uk-UA"/>
              <a:pPr>
                <a:defRPr/>
              </a:pPr>
              <a:t>‹#›</a:t>
            </a:fld>
            <a:endParaRPr lang="uk-UA"/>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uk-UA" smtClean="0"/>
              <a:t>Зразок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Дата 4"/>
          <p:cNvSpPr>
            <a:spLocks noGrp="1"/>
          </p:cNvSpPr>
          <p:nvPr>
            <p:ph type="dt" sz="half" idx="10"/>
          </p:nvPr>
        </p:nvSpPr>
        <p:spPr/>
        <p:txBody>
          <a:bodyPr/>
          <a:lstStyle>
            <a:lvl1pPr>
              <a:defRPr/>
            </a:lvl1pPr>
          </a:lstStyle>
          <a:p>
            <a:pPr>
              <a:defRPr/>
            </a:pPr>
            <a:fld id="{D1A124FC-DA1B-4DC0-BE49-384D8297225A}" type="datetimeFigureOut">
              <a:rPr lang="ru-RU"/>
              <a:pPr>
                <a:defRPr/>
              </a:pPr>
              <a:t>11.10.2016</a:t>
            </a:fld>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a:lvl1pPr>
          </a:lstStyle>
          <a:p>
            <a:pPr>
              <a:defRPr/>
            </a:pPr>
            <a:fld id="{7F2CF82D-AF3D-403F-8057-E36EFA6D1EE9}" type="slidenum">
              <a:rPr lang="ru-RU"/>
              <a:pPr>
                <a:defRPr/>
              </a:pPr>
              <a:t>‹#›</a:t>
            </a:fld>
            <a:endParaRPr lang="ru-RU"/>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uk-UA" smtClean="0"/>
              <a:t>Зразок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uk-UA" noProof="0" smtClean="0"/>
              <a:t>Клацніть піктограму, щоб додати зображення</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Дата 4"/>
          <p:cNvSpPr>
            <a:spLocks noGrp="1"/>
          </p:cNvSpPr>
          <p:nvPr>
            <p:ph type="dt" sz="half" idx="10"/>
          </p:nvPr>
        </p:nvSpPr>
        <p:spPr/>
        <p:txBody>
          <a:bodyPr/>
          <a:lstStyle>
            <a:lvl1pPr>
              <a:defRPr/>
            </a:lvl1pPr>
          </a:lstStyle>
          <a:p>
            <a:pPr>
              <a:defRPr/>
            </a:pPr>
            <a:fld id="{563899D7-7EAB-4CF2-9406-DFA73ABB0E8B}" type="datetimeFigureOut">
              <a:rPr lang="ru-RU"/>
              <a:pPr>
                <a:defRPr/>
              </a:pPr>
              <a:t>11.10.2016</a:t>
            </a:fld>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
        <p:nvSpPr>
          <p:cNvPr id="7" name="Номер слайда 6"/>
          <p:cNvSpPr>
            <a:spLocks noGrp="1"/>
          </p:cNvSpPr>
          <p:nvPr>
            <p:ph type="sldNum" sz="quarter" idx="12"/>
          </p:nvPr>
        </p:nvSpPr>
        <p:spPr/>
        <p:txBody>
          <a:bodyPr/>
          <a:lstStyle>
            <a:lvl1pPr>
              <a:defRPr/>
            </a:lvl1pPr>
          </a:lstStyle>
          <a:p>
            <a:pPr>
              <a:defRPr/>
            </a:pPr>
            <a:fld id="{E1F30C62-A974-4F9D-9828-F4AACA66B82F}" type="slidenum">
              <a:rPr lang="ru-RU"/>
              <a:pPr>
                <a:defRPr/>
              </a:pPr>
              <a:t>‹#›</a:t>
            </a:fld>
            <a:endParaRPr lang="ru-RU"/>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ru-RU"/>
          </a:p>
        </p:txBody>
      </p:sp>
      <p:sp>
        <p:nvSpPr>
          <p:cNvPr id="3" name="Вертикальный текст 2"/>
          <p:cNvSpPr>
            <a:spLocks noGrp="1"/>
          </p:cNvSpPr>
          <p:nvPr>
            <p:ph type="body" orient="vert" idx="1"/>
          </p:nvPr>
        </p:nvSpPr>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Дата 3"/>
          <p:cNvSpPr>
            <a:spLocks noGrp="1"/>
          </p:cNvSpPr>
          <p:nvPr>
            <p:ph type="dt" sz="half" idx="10"/>
          </p:nvPr>
        </p:nvSpPr>
        <p:spPr/>
        <p:txBody>
          <a:bodyPr/>
          <a:lstStyle>
            <a:lvl1pPr>
              <a:defRPr/>
            </a:lvl1pPr>
          </a:lstStyle>
          <a:p>
            <a:pPr>
              <a:defRPr/>
            </a:pPr>
            <a:fld id="{B62EE994-50A7-439C-A936-1A2455D33AF1}" type="datetimeFigureOut">
              <a:rPr lang="ru-RU"/>
              <a:pPr>
                <a:defRPr/>
              </a:pPr>
              <a:t>11.10.2016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6F101B0-46B4-4AF4-9FDC-62FAEB771BA7}" type="slidenum">
              <a:rPr lang="ru-RU"/>
              <a:pPr>
                <a:defRPr/>
              </a:pPr>
              <a:t>‹#›</a:t>
            </a:fld>
            <a:endParaRPr lang="ru-RU"/>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uk-UA" smtClean="0"/>
              <a:t>Зразок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Дата 3"/>
          <p:cNvSpPr>
            <a:spLocks noGrp="1"/>
          </p:cNvSpPr>
          <p:nvPr>
            <p:ph type="dt" sz="half" idx="10"/>
          </p:nvPr>
        </p:nvSpPr>
        <p:spPr/>
        <p:txBody>
          <a:bodyPr/>
          <a:lstStyle>
            <a:lvl1pPr>
              <a:defRPr/>
            </a:lvl1pPr>
          </a:lstStyle>
          <a:p>
            <a:pPr>
              <a:defRPr/>
            </a:pPr>
            <a:fld id="{DD1C35B9-E2D5-4174-910A-D459AF9EFCB7}" type="datetimeFigureOut">
              <a:rPr lang="ru-RU"/>
              <a:pPr>
                <a:defRPr/>
              </a:pPr>
              <a:t>11.10.2016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FA2987BC-A06E-4A0C-8A5F-68DB12D58B10}"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lstStyle>
            <a:lvl1pPr>
              <a:lnSpc>
                <a:spcPct val="100000"/>
              </a:lnSpc>
              <a:defRPr sz="8000"/>
            </a:lvl1pPr>
          </a:lstStyle>
          <a:p>
            <a:r>
              <a:rPr lang="uk-UA" smtClean="0"/>
              <a:t>Зразок заголовка</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k-UA" smtClean="0"/>
              <a:t>Зразок підзаголовка</a:t>
            </a:r>
            <a:endParaRPr lang="en-US" dirty="0"/>
          </a:p>
        </p:txBody>
      </p:sp>
      <p:sp>
        <p:nvSpPr>
          <p:cNvPr id="4" name="Date Placeholder 6"/>
          <p:cNvSpPr>
            <a:spLocks noGrp="1"/>
          </p:cNvSpPr>
          <p:nvPr>
            <p:ph type="dt" sz="half" idx="10"/>
          </p:nvPr>
        </p:nvSpPr>
        <p:spPr/>
        <p:txBody>
          <a:bodyPr/>
          <a:lstStyle>
            <a:lvl1pPr>
              <a:defRPr smtClean="0"/>
            </a:lvl1pPr>
          </a:lstStyle>
          <a:p>
            <a:pPr>
              <a:defRPr/>
            </a:pPr>
            <a:fld id="{64C59FCE-5253-4424-AD36-8BE808928D77}" type="datetimeFigureOut">
              <a:rPr lang="ru-RU"/>
              <a:pPr>
                <a:defRPr/>
              </a:pPr>
              <a:t>11.10.2016</a:t>
            </a:fld>
            <a:endParaRPr lang="ru-RU"/>
          </a:p>
        </p:txBody>
      </p:sp>
      <p:sp>
        <p:nvSpPr>
          <p:cNvPr id="5" name="Slide Number Placeholder 7"/>
          <p:cNvSpPr>
            <a:spLocks noGrp="1"/>
          </p:cNvSpPr>
          <p:nvPr>
            <p:ph type="sldNum" sz="quarter" idx="11"/>
          </p:nvPr>
        </p:nvSpPr>
        <p:spPr/>
        <p:txBody>
          <a:bodyPr/>
          <a:lstStyle>
            <a:lvl1pPr>
              <a:defRPr/>
            </a:lvl1pPr>
          </a:lstStyle>
          <a:p>
            <a:pPr>
              <a:defRPr/>
            </a:pPr>
            <a:fld id="{2390E0B7-CC4E-4371-AECB-8DA7484B7FCA}" type="slidenum">
              <a:rPr lang="ru-RU"/>
              <a:pPr>
                <a:defRPr/>
              </a:pPr>
              <a:t>‹#›</a:t>
            </a:fld>
            <a:endParaRPr lang="ru-RU"/>
          </a:p>
        </p:txBody>
      </p:sp>
      <p:sp>
        <p:nvSpPr>
          <p:cNvPr id="6" name="Footer Placeholder 8"/>
          <p:cNvSpPr>
            <a:spLocks noGrp="1"/>
          </p:cNvSpPr>
          <p:nvPr>
            <p:ph type="ftr" sz="quarter" idx="12"/>
          </p:nvPr>
        </p:nvSpPr>
        <p:spPr/>
        <p:txBody>
          <a:bodyPr/>
          <a:lstStyle>
            <a:lvl1pPr>
              <a:defRPr/>
            </a:lvl1pPr>
          </a:lstStyle>
          <a:p>
            <a:pPr>
              <a:defRPr/>
            </a:pPr>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smtClean="0"/>
          </a:p>
        </p:txBody>
      </p:sp>
      <p:sp>
        <p:nvSpPr>
          <p:cNvPr id="4" name="Date Placeholder 3"/>
          <p:cNvSpPr>
            <a:spLocks noGrp="1"/>
          </p:cNvSpPr>
          <p:nvPr>
            <p:ph type="dt" sz="half" idx="10"/>
          </p:nvPr>
        </p:nvSpPr>
        <p:spPr/>
        <p:txBody>
          <a:bodyPr/>
          <a:lstStyle>
            <a:lvl1pPr>
              <a:defRPr smtClean="0"/>
            </a:lvl1pPr>
          </a:lstStyle>
          <a:p>
            <a:pPr>
              <a:defRPr/>
            </a:pPr>
            <a:fld id="{DA74D631-36D7-4413-A230-D1376A86AF1B}" type="datetimeFigureOut">
              <a:rPr lang="ru-RU"/>
              <a:pPr>
                <a:defRPr/>
              </a:pPr>
              <a:t>11.10.2016</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5D81F142-7AB1-43F8-9E59-68DA80DD49FE}" type="slidenum">
              <a:rPr lang="ru-RU"/>
              <a:pPr>
                <a:defRPr/>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4" name="Oval 6"/>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Oval 7"/>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Oval 8"/>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722313" y="1371600"/>
            <a:ext cx="7772400" cy="2505075"/>
          </a:xfr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uk-UA" smtClean="0"/>
              <a:t>Зразок заголовка</a:t>
            </a:r>
            <a:endParaRPr lang="en-US" dirty="0"/>
          </a:p>
        </p:txBody>
      </p:sp>
      <p:sp>
        <p:nvSpPr>
          <p:cNvPr id="3" name="Text Placeholder 2"/>
          <p:cNvSpPr>
            <a:spLocks noGrp="1"/>
          </p:cNvSpPr>
          <p:nvPr>
            <p:ph type="body" idx="1"/>
          </p:nvPr>
        </p:nvSpPr>
        <p:spPr>
          <a:xfrm>
            <a:off x="722313" y="4068763"/>
            <a:ext cx="7772400" cy="11318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Зразок тексту</a:t>
            </a:r>
          </a:p>
        </p:txBody>
      </p:sp>
      <p:sp>
        <p:nvSpPr>
          <p:cNvPr id="7" name="Date Placeholder 3"/>
          <p:cNvSpPr>
            <a:spLocks noGrp="1"/>
          </p:cNvSpPr>
          <p:nvPr>
            <p:ph type="dt" sz="half" idx="10"/>
          </p:nvPr>
        </p:nvSpPr>
        <p:spPr/>
        <p:txBody>
          <a:bodyPr/>
          <a:lstStyle>
            <a:lvl1pPr>
              <a:defRPr smtClean="0"/>
            </a:lvl1pPr>
          </a:lstStyle>
          <a:p>
            <a:pPr>
              <a:defRPr/>
            </a:pPr>
            <a:fld id="{F1F1CA6F-0EFF-4653-8C59-0D40BF0D2508}" type="datetimeFigureOut">
              <a:rPr lang="ru-RU"/>
              <a:pPr>
                <a:defRPr/>
              </a:pPr>
              <a:t>11.10.2016</a:t>
            </a:fld>
            <a:endParaRPr lang="ru-RU"/>
          </a:p>
        </p:txBody>
      </p:sp>
      <p:sp>
        <p:nvSpPr>
          <p:cNvPr id="8" name="Footer Placeholder 4"/>
          <p:cNvSpPr>
            <a:spLocks noGrp="1"/>
          </p:cNvSpPr>
          <p:nvPr>
            <p:ph type="ftr" sz="quarter" idx="11"/>
          </p:nvPr>
        </p:nvSpPr>
        <p:spPr/>
        <p:txBody>
          <a:bodyPr/>
          <a:lstStyle>
            <a:lvl1pPr>
              <a:defRPr/>
            </a:lvl1pPr>
          </a:lstStyle>
          <a:p>
            <a:pPr>
              <a:defRPr/>
            </a:pPr>
            <a:endParaRPr lang="ru-RU"/>
          </a:p>
        </p:txBody>
      </p:sp>
      <p:sp>
        <p:nvSpPr>
          <p:cNvPr id="9" name="Slide Number Placeholder 5"/>
          <p:cNvSpPr>
            <a:spLocks noGrp="1"/>
          </p:cNvSpPr>
          <p:nvPr>
            <p:ph type="sldNum" sz="quarter" idx="12"/>
          </p:nvPr>
        </p:nvSpPr>
        <p:spPr/>
        <p:txBody>
          <a:bodyPr/>
          <a:lstStyle>
            <a:lvl1pPr>
              <a:defRPr/>
            </a:lvl1pPr>
          </a:lstStyle>
          <a:p>
            <a:pPr>
              <a:defRPr/>
            </a:pPr>
            <a:fld id="{B433620F-CF35-4208-AA62-5EC438DCBC07}" type="slidenum">
              <a:rPr lang="ru-RU"/>
              <a:pPr>
                <a:defRPr/>
              </a:pPr>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smtClean="0"/>
          </a:p>
        </p:txBody>
      </p:sp>
      <p:sp>
        <p:nvSpPr>
          <p:cNvPr id="9" name="Content Placeholder 8"/>
          <p:cNvSpPr>
            <a:spLocks noGrp="1"/>
          </p:cNvSpPr>
          <p:nvPr>
            <p:ph sz="quarter" idx="13"/>
          </p:nvPr>
        </p:nvSpPr>
        <p:spPr>
          <a:xfrm>
            <a:off x="365760" y="1600200"/>
            <a:ext cx="4041648" cy="4526280"/>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5" name="Date Placeholder 4"/>
          <p:cNvSpPr>
            <a:spLocks noGrp="1"/>
          </p:cNvSpPr>
          <p:nvPr>
            <p:ph type="dt" sz="half" idx="14"/>
          </p:nvPr>
        </p:nvSpPr>
        <p:spPr/>
        <p:txBody>
          <a:bodyPr/>
          <a:lstStyle>
            <a:lvl1pPr>
              <a:defRPr smtClean="0"/>
            </a:lvl1pPr>
          </a:lstStyle>
          <a:p>
            <a:pPr>
              <a:defRPr/>
            </a:pPr>
            <a:fld id="{DFBD549B-1881-4CB4-BB6A-627055B646CE}" type="datetimeFigureOut">
              <a:rPr lang="ru-RU"/>
              <a:pPr>
                <a:defRPr/>
              </a:pPr>
              <a:t>11.10.2016</a:t>
            </a:fld>
            <a:endParaRPr lang="ru-RU"/>
          </a:p>
        </p:txBody>
      </p:sp>
      <p:sp>
        <p:nvSpPr>
          <p:cNvPr id="6" name="Footer Placeholder 5"/>
          <p:cNvSpPr>
            <a:spLocks noGrp="1"/>
          </p:cNvSpPr>
          <p:nvPr>
            <p:ph type="ftr" sz="quarter" idx="15"/>
          </p:nvPr>
        </p:nvSpPr>
        <p:spPr/>
        <p:txBody>
          <a:bodyPr/>
          <a:lstStyle>
            <a:lvl1pPr>
              <a:defRPr/>
            </a:lvl1pPr>
          </a:lstStyle>
          <a:p>
            <a:pPr>
              <a:defRPr/>
            </a:pPr>
            <a:endParaRPr lang="ru-RU"/>
          </a:p>
        </p:txBody>
      </p:sp>
      <p:sp>
        <p:nvSpPr>
          <p:cNvPr id="7" name="Slide Number Placeholder 6"/>
          <p:cNvSpPr>
            <a:spLocks noGrp="1"/>
          </p:cNvSpPr>
          <p:nvPr>
            <p:ph type="sldNum" sz="quarter" idx="16"/>
          </p:nvPr>
        </p:nvSpPr>
        <p:spPr/>
        <p:txBody>
          <a:bodyPr/>
          <a:lstStyle>
            <a:lvl1pPr>
              <a:defRPr/>
            </a:lvl1pPr>
          </a:lstStyle>
          <a:p>
            <a:pPr>
              <a:defRPr/>
            </a:pPr>
            <a:fld id="{E59FAF59-E84A-4951-9A8F-B546656084D3}" type="slidenum">
              <a:rPr lang="ru-RU"/>
              <a:pPr>
                <a:defRPr/>
              </a:pPr>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uk-UA" smtClean="0"/>
              <a:t>Зразок заголовка</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11" name="Content Placeholder 10"/>
          <p:cNvSpPr>
            <a:spLocks noGrp="1"/>
          </p:cNvSpPr>
          <p:nvPr>
            <p:ph sz="quarter" idx="13"/>
          </p:nvPr>
        </p:nvSpPr>
        <p:spPr>
          <a:xfrm>
            <a:off x="457200" y="2212848"/>
            <a:ext cx="4041648" cy="3913632"/>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7" name="Date Placeholder 6"/>
          <p:cNvSpPr>
            <a:spLocks noGrp="1"/>
          </p:cNvSpPr>
          <p:nvPr>
            <p:ph type="dt" sz="half" idx="15"/>
          </p:nvPr>
        </p:nvSpPr>
        <p:spPr/>
        <p:txBody>
          <a:bodyPr/>
          <a:lstStyle>
            <a:lvl1pPr>
              <a:defRPr smtClean="0"/>
            </a:lvl1pPr>
          </a:lstStyle>
          <a:p>
            <a:pPr>
              <a:defRPr/>
            </a:pPr>
            <a:fld id="{24312FA3-3850-4FB1-8378-C7CE0B562BB0}" type="datetimeFigureOut">
              <a:rPr lang="ru-RU"/>
              <a:pPr>
                <a:defRPr/>
              </a:pPr>
              <a:t>11.10.2016</a:t>
            </a:fld>
            <a:endParaRPr lang="ru-RU"/>
          </a:p>
        </p:txBody>
      </p:sp>
      <p:sp>
        <p:nvSpPr>
          <p:cNvPr id="8" name="Footer Placeholder 7"/>
          <p:cNvSpPr>
            <a:spLocks noGrp="1"/>
          </p:cNvSpPr>
          <p:nvPr>
            <p:ph type="ftr" sz="quarter" idx="16"/>
          </p:nvPr>
        </p:nvSpPr>
        <p:spPr/>
        <p:txBody>
          <a:bodyPr/>
          <a:lstStyle>
            <a:lvl1pPr>
              <a:defRPr/>
            </a:lvl1pPr>
          </a:lstStyle>
          <a:p>
            <a:pPr>
              <a:defRPr/>
            </a:pPr>
            <a:endParaRPr lang="ru-RU"/>
          </a:p>
        </p:txBody>
      </p:sp>
      <p:sp>
        <p:nvSpPr>
          <p:cNvPr id="9" name="Slide Number Placeholder 8"/>
          <p:cNvSpPr>
            <a:spLocks noGrp="1"/>
          </p:cNvSpPr>
          <p:nvPr>
            <p:ph type="sldNum" sz="quarter" idx="17"/>
          </p:nvPr>
        </p:nvSpPr>
        <p:spPr/>
        <p:txBody>
          <a:bodyPr/>
          <a:lstStyle>
            <a:lvl1pPr>
              <a:defRPr/>
            </a:lvl1pPr>
          </a:lstStyle>
          <a:p>
            <a:pPr>
              <a:defRPr/>
            </a:pPr>
            <a:fld id="{D0A5D91C-BD28-44B3-BE16-BBCFE79448F4}" type="slidenum">
              <a:rPr lang="ru-RU"/>
              <a:pPr>
                <a:defRPr/>
              </a:pPr>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3" name="Date Placeholder 2"/>
          <p:cNvSpPr>
            <a:spLocks noGrp="1"/>
          </p:cNvSpPr>
          <p:nvPr>
            <p:ph type="dt" sz="half" idx="10"/>
          </p:nvPr>
        </p:nvSpPr>
        <p:spPr/>
        <p:txBody>
          <a:bodyPr/>
          <a:lstStyle>
            <a:lvl1pPr>
              <a:defRPr smtClean="0"/>
            </a:lvl1pPr>
          </a:lstStyle>
          <a:p>
            <a:pPr>
              <a:defRPr/>
            </a:pPr>
            <a:fld id="{E9621C0B-D47D-4B52-AC7D-AABA69ABC031}" type="datetimeFigureOut">
              <a:rPr lang="ru-RU"/>
              <a:pPr>
                <a:defRPr/>
              </a:pPr>
              <a:t>11.10.2016</a:t>
            </a:fld>
            <a:endParaRPr lang="ru-RU"/>
          </a:p>
        </p:txBody>
      </p:sp>
      <p:sp>
        <p:nvSpPr>
          <p:cNvPr id="4" name="Footer Placeholder 3"/>
          <p:cNvSpPr>
            <a:spLocks noGrp="1"/>
          </p:cNvSpPr>
          <p:nvPr>
            <p:ph type="ftr" sz="quarter" idx="11"/>
          </p:nvPr>
        </p:nvSpPr>
        <p:spPr/>
        <p:txBody>
          <a:bodyPr/>
          <a:lstStyle>
            <a:lvl1pPr>
              <a:defRPr/>
            </a:lvl1pPr>
          </a:lstStyle>
          <a:p>
            <a:pPr>
              <a:defRPr/>
            </a:pPr>
            <a:endParaRPr lang="ru-RU"/>
          </a:p>
        </p:txBody>
      </p:sp>
      <p:sp>
        <p:nvSpPr>
          <p:cNvPr id="5" name="Slide Number Placeholder 4"/>
          <p:cNvSpPr>
            <a:spLocks noGrp="1"/>
          </p:cNvSpPr>
          <p:nvPr>
            <p:ph type="sldNum" sz="quarter" idx="12"/>
          </p:nvPr>
        </p:nvSpPr>
        <p:spPr/>
        <p:txBody>
          <a:bodyPr/>
          <a:lstStyle>
            <a:lvl1pPr>
              <a:defRPr/>
            </a:lvl1pPr>
          </a:lstStyle>
          <a:p>
            <a:pPr>
              <a:defRPr/>
            </a:pPr>
            <a:fld id="{F91B0786-44E5-48BD-A6C3-025CE8412923}" type="slidenum">
              <a:rPr lang="ru-RU"/>
              <a:pPr>
                <a:defRPr/>
              </a:pPr>
              <a:t>‹#›</a:t>
            </a:fld>
            <a:endParaRPr lang="ru-R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pPr>
              <a:defRPr/>
            </a:pPr>
            <a:fld id="{77E07843-0FB7-4A64-BB8E-59E9CF402A9A}" type="datetimeFigureOut">
              <a:rPr lang="ru-RU"/>
              <a:pPr>
                <a:defRPr/>
              </a:pPr>
              <a:t>11.10.2016</a:t>
            </a:fld>
            <a:endParaRPr lang="ru-RU"/>
          </a:p>
        </p:txBody>
      </p:sp>
      <p:sp>
        <p:nvSpPr>
          <p:cNvPr id="3" name="Footer Placeholder 2"/>
          <p:cNvSpPr>
            <a:spLocks noGrp="1"/>
          </p:cNvSpPr>
          <p:nvPr>
            <p:ph type="ftr" sz="quarter" idx="11"/>
          </p:nvPr>
        </p:nvSpPr>
        <p:spPr/>
        <p:txBody>
          <a:bodyPr/>
          <a:lstStyle>
            <a:lvl1pPr>
              <a:defRPr/>
            </a:lvl1pPr>
          </a:lstStyle>
          <a:p>
            <a:pPr>
              <a:defRPr/>
            </a:pPr>
            <a:endParaRPr lang="ru-RU"/>
          </a:p>
        </p:txBody>
      </p:sp>
      <p:sp>
        <p:nvSpPr>
          <p:cNvPr id="4" name="Slide Number Placeholder 3"/>
          <p:cNvSpPr>
            <a:spLocks noGrp="1"/>
          </p:cNvSpPr>
          <p:nvPr>
            <p:ph type="sldNum" sz="quarter" idx="12"/>
          </p:nvPr>
        </p:nvSpPr>
        <p:spPr/>
        <p:txBody>
          <a:bodyPr/>
          <a:lstStyle>
            <a:lvl1pPr>
              <a:defRPr/>
            </a:lvl1pPr>
          </a:lstStyle>
          <a:p>
            <a:pPr>
              <a:defRPr/>
            </a:pPr>
            <a:fld id="{826D204B-90E0-4B90-ABE5-FD5EA78D2DF7}" type="slidenum">
              <a:rPr lang="ru-RU"/>
              <a:pPr>
                <a:defRPr/>
              </a:pPr>
              <a:t>‹#›</a:t>
            </a:fld>
            <a:endParaRPr lang="ru-R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uk-UA" smtClean="0"/>
              <a:t>Зразок заголовка</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Date Placeholder 4"/>
          <p:cNvSpPr>
            <a:spLocks noGrp="1"/>
          </p:cNvSpPr>
          <p:nvPr>
            <p:ph type="dt" sz="half" idx="10"/>
          </p:nvPr>
        </p:nvSpPr>
        <p:spPr/>
        <p:txBody>
          <a:bodyPr/>
          <a:lstStyle>
            <a:lvl1pPr>
              <a:defRPr smtClean="0"/>
            </a:lvl1pPr>
          </a:lstStyle>
          <a:p>
            <a:pPr>
              <a:defRPr/>
            </a:pPr>
            <a:fld id="{B492CF65-D2F1-491B-BADA-DAC684BA6231}" type="datetimeFigureOut">
              <a:rPr lang="ru-RU"/>
              <a:pPr>
                <a:defRPr/>
              </a:pPr>
              <a:t>11.10.2016</a:t>
            </a:fld>
            <a:endParaRPr lang="ru-RU"/>
          </a:p>
        </p:txBody>
      </p:sp>
      <p:sp>
        <p:nvSpPr>
          <p:cNvPr id="6" name="Footer Placeholder 5"/>
          <p:cNvSpPr>
            <a:spLocks noGrp="1"/>
          </p:cNvSpPr>
          <p:nvPr>
            <p:ph type="ftr" sz="quarter" idx="11"/>
          </p:nvPr>
        </p:nvSpPr>
        <p:spPr/>
        <p:txBody>
          <a:bodyPr/>
          <a:lstStyle>
            <a:lvl1pPr>
              <a:defRPr/>
            </a:lvl1pPr>
          </a:lstStyle>
          <a:p>
            <a:pPr>
              <a:defRPr/>
            </a:pPr>
            <a:endParaRPr lang="ru-RU"/>
          </a:p>
        </p:txBody>
      </p:sp>
      <p:sp>
        <p:nvSpPr>
          <p:cNvPr id="7" name="Slide Number Placeholder 6"/>
          <p:cNvSpPr>
            <a:spLocks noGrp="1"/>
          </p:cNvSpPr>
          <p:nvPr>
            <p:ph type="sldNum" sz="quarter" idx="12"/>
          </p:nvPr>
        </p:nvSpPr>
        <p:spPr/>
        <p:txBody>
          <a:bodyPr/>
          <a:lstStyle>
            <a:lvl1pPr>
              <a:defRPr/>
            </a:lvl1pPr>
          </a:lstStyle>
          <a:p>
            <a:pPr>
              <a:defRPr/>
            </a:pPr>
            <a:fld id="{0CD3A9EB-C600-48E4-A0F1-8BC37AB5E600}"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4" name="Рисунок 6" descr="1363686164_34775 (1).jpg"/>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6577013" y="260350"/>
            <a:ext cx="2270125" cy="2089150"/>
          </a:xfrm>
          <a:prstGeom prst="rect">
            <a:avLst/>
          </a:prstGeom>
          <a:noFill/>
          <a:ln w="9525">
            <a:noFill/>
            <a:miter lim="800000"/>
            <a:headEnd/>
            <a:tailEnd/>
          </a:ln>
        </p:spPr>
      </p:pic>
      <p:sp>
        <p:nvSpPr>
          <p:cNvPr id="2" name="Заголовок 1"/>
          <p:cNvSpPr>
            <a:spLocks noGrp="1"/>
          </p:cNvSpPr>
          <p:nvPr>
            <p:ph type="title"/>
          </p:nvPr>
        </p:nvSpPr>
        <p:spPr>
          <a:xfrm>
            <a:off x="457200" y="274638"/>
            <a:ext cx="8229600" cy="1143000"/>
          </a:xfrm>
          <a:prstGeom prst="rect">
            <a:avLst/>
          </a:prstGeom>
        </p:spPr>
        <p:txBody>
          <a:bodyPr/>
          <a:lstStyle/>
          <a:p>
            <a:r>
              <a:rPr lang="uk-UA" smtClean="0"/>
              <a:t>Зразок заголовка</a:t>
            </a:r>
            <a:endParaRPr lang="ru-RU"/>
          </a:p>
        </p:txBody>
      </p:sp>
      <p:sp>
        <p:nvSpPr>
          <p:cNvPr id="3" name="Содержимое 2"/>
          <p:cNvSpPr>
            <a:spLocks noGrp="1"/>
          </p:cNvSpPr>
          <p:nvPr>
            <p:ph idx="1"/>
          </p:nvPr>
        </p:nvSpPr>
        <p:spPr>
          <a:xfrm>
            <a:off x="457200" y="1600200"/>
            <a:ext cx="8229600" cy="4525963"/>
          </a:xfrm>
          <a:prstGeom prst="rect">
            <a:avLst/>
          </a:prstGeo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5" name="Дата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EE55E0EF-384A-421C-838D-1BDA0504FC20}" type="datetimeFigureOut">
              <a:rPr lang="uk-UA"/>
              <a:pPr>
                <a:defRPr/>
              </a:pPr>
              <a:t>11.10.2016</a:t>
            </a:fld>
            <a:endParaRPr lang="uk-UA"/>
          </a:p>
        </p:txBody>
      </p:sp>
      <p:sp>
        <p:nvSpPr>
          <p:cNvPr id="6" name="Нижний колонтитул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uk-UA"/>
          </a:p>
        </p:txBody>
      </p:sp>
      <p:sp>
        <p:nvSpPr>
          <p:cNvPr id="7" name="Номер слайда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894D2593-D4EC-47A1-9A37-AA0CCEF5861E}" type="slidenum">
              <a:rPr lang="uk-UA"/>
              <a:pPr>
                <a:defRPr/>
              </a:pPr>
              <a:t>‹#›</a:t>
            </a:fld>
            <a:endParaRPr lang="uk-UA"/>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lstStyle>
            <a:lvl1pPr algn="ctr">
              <a:lnSpc>
                <a:spcPct val="100000"/>
              </a:lnSpc>
              <a:defRPr sz="2800" b="0"/>
            </a:lvl1pPr>
          </a:lstStyle>
          <a:p>
            <a:r>
              <a:rPr lang="uk-UA" smtClean="0"/>
              <a:t>Зразок заголовка</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uk-UA" noProof="0" smtClean="0"/>
              <a:t>Клацніть піктограму, щоб додати зображення</a:t>
            </a:r>
            <a:endParaRPr lang="en-US" noProof="0"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Date Placeholder 4"/>
          <p:cNvSpPr>
            <a:spLocks noGrp="1"/>
          </p:cNvSpPr>
          <p:nvPr>
            <p:ph type="dt" sz="half" idx="10"/>
          </p:nvPr>
        </p:nvSpPr>
        <p:spPr/>
        <p:txBody>
          <a:bodyPr/>
          <a:lstStyle>
            <a:lvl1pPr>
              <a:defRPr smtClean="0"/>
            </a:lvl1pPr>
          </a:lstStyle>
          <a:p>
            <a:pPr>
              <a:defRPr/>
            </a:pPr>
            <a:fld id="{D2D13217-0BDC-407F-BBD7-02F5DD8EECD7}" type="datetimeFigureOut">
              <a:rPr lang="ru-RU"/>
              <a:pPr>
                <a:defRPr/>
              </a:pPr>
              <a:t>11.10.2016</a:t>
            </a:fld>
            <a:endParaRPr lang="ru-RU"/>
          </a:p>
        </p:txBody>
      </p:sp>
      <p:sp>
        <p:nvSpPr>
          <p:cNvPr id="6" name="Footer Placeholder 5"/>
          <p:cNvSpPr>
            <a:spLocks noGrp="1"/>
          </p:cNvSpPr>
          <p:nvPr>
            <p:ph type="ftr" sz="quarter" idx="11"/>
          </p:nvPr>
        </p:nvSpPr>
        <p:spPr/>
        <p:txBody>
          <a:bodyPr/>
          <a:lstStyle>
            <a:lvl1pPr>
              <a:defRPr/>
            </a:lvl1pPr>
          </a:lstStyle>
          <a:p>
            <a:pPr>
              <a:defRPr/>
            </a:pPr>
            <a:endParaRPr lang="ru-RU"/>
          </a:p>
        </p:txBody>
      </p:sp>
      <p:sp>
        <p:nvSpPr>
          <p:cNvPr id="7" name="Slide Number Placeholder 6"/>
          <p:cNvSpPr>
            <a:spLocks noGrp="1"/>
          </p:cNvSpPr>
          <p:nvPr>
            <p:ph type="sldNum" sz="quarter" idx="12"/>
          </p:nvPr>
        </p:nvSpPr>
        <p:spPr/>
        <p:txBody>
          <a:bodyPr/>
          <a:lstStyle>
            <a:lvl1pPr>
              <a:defRPr/>
            </a:lvl1pPr>
          </a:lstStyle>
          <a:p>
            <a:pPr>
              <a:defRPr/>
            </a:pPr>
            <a:fld id="{918D82B6-210B-490A-8638-9963486E3C52}" type="slidenum">
              <a:rPr lang="ru-RU"/>
              <a:pPr>
                <a:defRPr/>
              </a:pPr>
              <a:t>‹#›</a:t>
            </a:fld>
            <a:endParaRPr lang="ru-RU"/>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3" name="Vertical Text Placeholder 2"/>
          <p:cNvSpPr>
            <a:spLocks noGrp="1"/>
          </p:cNvSpPr>
          <p:nvPr>
            <p:ph type="body" orient="vert" idx="1"/>
          </p:nvPr>
        </p:nvSpPr>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4" name="Date Placeholder 3"/>
          <p:cNvSpPr>
            <a:spLocks noGrp="1"/>
          </p:cNvSpPr>
          <p:nvPr>
            <p:ph type="dt" sz="half" idx="10"/>
          </p:nvPr>
        </p:nvSpPr>
        <p:spPr/>
        <p:txBody>
          <a:bodyPr/>
          <a:lstStyle>
            <a:lvl1pPr>
              <a:defRPr smtClean="0"/>
            </a:lvl1pPr>
          </a:lstStyle>
          <a:p>
            <a:pPr>
              <a:defRPr/>
            </a:pPr>
            <a:fld id="{87C8AE35-9D6F-4B25-9A71-119F3E93986C}" type="datetimeFigureOut">
              <a:rPr lang="ru-RU"/>
              <a:pPr>
                <a:defRPr/>
              </a:pPr>
              <a:t>11.10.2016</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342FC75B-D627-4070-A576-60865B8EBB1D}" type="slidenum">
              <a:rPr lang="ru-RU"/>
              <a:pPr>
                <a:defRPr/>
              </a:pPr>
              <a:t>‹#›</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uk-UA" smtClean="0"/>
              <a:t>Зразок заголовка</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4" name="Date Placeholder 3"/>
          <p:cNvSpPr>
            <a:spLocks noGrp="1"/>
          </p:cNvSpPr>
          <p:nvPr>
            <p:ph type="dt" sz="half" idx="10"/>
          </p:nvPr>
        </p:nvSpPr>
        <p:spPr/>
        <p:txBody>
          <a:bodyPr/>
          <a:lstStyle>
            <a:lvl1pPr>
              <a:defRPr smtClean="0"/>
            </a:lvl1pPr>
          </a:lstStyle>
          <a:p>
            <a:pPr>
              <a:defRPr/>
            </a:pPr>
            <a:fld id="{6AD7B34A-FD26-42E2-8011-D3AB18E1BE68}" type="datetimeFigureOut">
              <a:rPr lang="ru-RU"/>
              <a:pPr>
                <a:defRPr/>
              </a:pPr>
              <a:t>11.10.2016</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1D2A6F5C-3409-43BA-93C1-8004AC7F713C}" type="slidenum">
              <a:rPr lang="ru-RU"/>
              <a:pPr>
                <a:defRPr/>
              </a:pPr>
              <a:t>‹#›</a:t>
            </a:fld>
            <a:endParaRPr lang="ru-RU"/>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Титульний слайд">
    <p:spTree>
      <p:nvGrpSpPr>
        <p:cNvPr id="1" name=""/>
        <p:cNvGrpSpPr/>
        <p:nvPr/>
      </p:nvGrpSpPr>
      <p:grpSpPr>
        <a:xfrm>
          <a:off x="0" y="0"/>
          <a:ext cx="0" cy="0"/>
          <a:chOff x="0" y="0"/>
          <a:chExt cx="0" cy="0"/>
        </a:xfrm>
      </p:grpSpPr>
      <p:sp>
        <p:nvSpPr>
          <p:cNvPr id="4" name="Right Triangle 9"/>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grpSp>
        <p:nvGrpSpPr>
          <p:cNvPr id="5" name="Group 1"/>
          <p:cNvGrpSpPr>
            <a:grpSpLocks/>
          </p:cNvGrpSpPr>
          <p:nvPr/>
        </p:nvGrpSpPr>
        <p:grpSpPr bwMode="auto">
          <a:xfrm>
            <a:off x="-3175" y="4953000"/>
            <a:ext cx="9147175" cy="1911350"/>
            <a:chOff x="-3765" y="4832896"/>
            <a:chExt cx="9147765" cy="2032192"/>
          </a:xfrm>
        </p:grpSpPr>
        <p:sp>
          <p:nvSpPr>
            <p:cNvPr id="6" name="Freeform 6"/>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7" name="Freeform 7"/>
            <p:cNvSpPr>
              <a:spLocks/>
            </p:cNvSpPr>
            <p:nvPr/>
          </p:nvSpPr>
          <p:spPr bwMode="auto">
            <a:xfrm>
              <a:off x="35926" y="5135025"/>
              <a:ext cx="9108074" cy="838869"/>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8"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cxnSp>
          <p:nvCxnSpPr>
            <p:cNvPr id="10"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752601"/>
            <a:ext cx="7772400" cy="1829761"/>
          </a:xfrm>
        </p:spPr>
        <p:txBody>
          <a:bodyPr anchor="b"/>
          <a:lstStyle>
            <a:lvl1pPr algn="r">
              <a:defRPr sz="4800" b="1">
                <a:solidFill>
                  <a:schemeClr val="tx1"/>
                </a:solidFill>
                <a:effectLst>
                  <a:outerShdw blurRad="31750" dist="25400" dir="5400000" algn="tl" rotWithShape="0">
                    <a:srgbClr val="000000">
                      <a:alpha val="25000"/>
                    </a:srgbClr>
                  </a:outerShdw>
                </a:effectLst>
              </a:defRPr>
            </a:lvl1pPr>
            <a:extLst/>
          </a:lstStyle>
          <a:p>
            <a:r>
              <a:rPr lang="uk-UA" smtClean="0"/>
              <a:t>Зразок заголовка</a:t>
            </a:r>
            <a:endParaRPr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uk-UA" smtClean="0"/>
              <a:t>Зразок підзаголовка</a:t>
            </a:r>
            <a:endParaRPr lang="en-US"/>
          </a:p>
        </p:txBody>
      </p:sp>
      <p:sp>
        <p:nvSpPr>
          <p:cNvPr id="11" name="Date Placeholder 29"/>
          <p:cNvSpPr>
            <a:spLocks noGrp="1"/>
          </p:cNvSpPr>
          <p:nvPr>
            <p:ph type="dt" sz="half" idx="10"/>
          </p:nvPr>
        </p:nvSpPr>
        <p:spPr/>
        <p:txBody>
          <a:bodyPr/>
          <a:lstStyle>
            <a:lvl1pPr>
              <a:defRPr smtClean="0">
                <a:solidFill>
                  <a:srgbClr val="FFFFFF"/>
                </a:solidFill>
              </a:defRPr>
            </a:lvl1pPr>
            <a:extLst/>
          </a:lstStyle>
          <a:p>
            <a:pPr>
              <a:defRPr/>
            </a:pPr>
            <a:fld id="{0235DADC-AEEB-4CD2-82AE-7FCC24DADADC}" type="datetimeFigureOut">
              <a:rPr lang="en-US"/>
              <a:pPr>
                <a:defRPr/>
              </a:pPr>
              <a:t>10/11/2016</a:t>
            </a:fld>
            <a:endParaRPr lang="en-US"/>
          </a:p>
        </p:txBody>
      </p:sp>
      <p:sp>
        <p:nvSpPr>
          <p:cNvPr id="12"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p>
        </p:txBody>
      </p:sp>
      <p:sp>
        <p:nvSpPr>
          <p:cNvPr id="13" name="Slide Number Placeholder 26"/>
          <p:cNvSpPr>
            <a:spLocks noGrp="1"/>
          </p:cNvSpPr>
          <p:nvPr>
            <p:ph type="sldNum" sz="quarter" idx="12"/>
          </p:nvPr>
        </p:nvSpPr>
        <p:spPr/>
        <p:txBody>
          <a:bodyPr/>
          <a:lstStyle>
            <a:lvl1pPr>
              <a:defRPr smtClean="0">
                <a:solidFill>
                  <a:srgbClr val="FFFFFF"/>
                </a:solidFill>
              </a:defRPr>
            </a:lvl1pPr>
            <a:extLst/>
          </a:lstStyle>
          <a:p>
            <a:pPr>
              <a:defRPr/>
            </a:pPr>
            <a:fld id="{86A8581C-0317-440F-B239-ECE936E12436}"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7" name="Title 6"/>
          <p:cNvSpPr>
            <a:spLocks noGrp="1"/>
          </p:cNvSpPr>
          <p:nvPr>
            <p:ph type="title"/>
          </p:nvPr>
        </p:nvSpPr>
        <p:spPr/>
        <p:txBody>
          <a:bodyPr rtlCol="0"/>
          <a:lstStyle>
            <a:extLst/>
          </a:lstStyle>
          <a:p>
            <a:r>
              <a:rPr lang="uk-UA" smtClean="0"/>
              <a:t>Зразок заголовка</a:t>
            </a:r>
            <a:endParaRPr lang="en-US"/>
          </a:p>
        </p:txBody>
      </p:sp>
      <p:sp>
        <p:nvSpPr>
          <p:cNvPr id="4" name="Date Placeholder 9"/>
          <p:cNvSpPr>
            <a:spLocks noGrp="1"/>
          </p:cNvSpPr>
          <p:nvPr>
            <p:ph type="dt" sz="half" idx="10"/>
          </p:nvPr>
        </p:nvSpPr>
        <p:spPr/>
        <p:txBody>
          <a:bodyPr/>
          <a:lstStyle>
            <a:lvl1pPr>
              <a:defRPr/>
            </a:lvl1pPr>
          </a:lstStyle>
          <a:p>
            <a:pPr>
              <a:defRPr/>
            </a:pPr>
            <a:endParaRPr lang="uk-UA"/>
          </a:p>
        </p:txBody>
      </p:sp>
      <p:sp>
        <p:nvSpPr>
          <p:cNvPr id="5" name="Footer Placeholder 21"/>
          <p:cNvSpPr>
            <a:spLocks noGrp="1"/>
          </p:cNvSpPr>
          <p:nvPr>
            <p:ph type="ftr" sz="quarter" idx="11"/>
          </p:nvPr>
        </p:nvSpPr>
        <p:spPr/>
        <p:txBody>
          <a:bodyPr/>
          <a:lstStyle>
            <a:lvl1pPr>
              <a:defRPr/>
            </a:lvl1pPr>
          </a:lstStyle>
          <a:p>
            <a:pPr>
              <a:defRPr/>
            </a:pPr>
            <a:endParaRPr lang="uk-UA"/>
          </a:p>
        </p:txBody>
      </p:sp>
      <p:sp>
        <p:nvSpPr>
          <p:cNvPr id="6" name="Slide Number Placeholder 17"/>
          <p:cNvSpPr>
            <a:spLocks noGrp="1"/>
          </p:cNvSpPr>
          <p:nvPr>
            <p:ph type="sldNum" sz="quarter" idx="12"/>
          </p:nvPr>
        </p:nvSpPr>
        <p:spPr/>
        <p:txBody>
          <a:bodyPr/>
          <a:lstStyle>
            <a:lvl1pPr>
              <a:defRPr/>
            </a:lvl1pPr>
          </a:lstStyle>
          <a:p>
            <a:pPr>
              <a:defRPr/>
            </a:pPr>
            <a:fld id="{DD3E7E45-ED66-443E-BAB5-3E5273620C18}" type="slidenum">
              <a:rPr lang="uk-UA"/>
              <a:pPr>
                <a:defRPr/>
              </a:pPr>
              <a:t>‹#›</a:t>
            </a:fld>
            <a:endParaRPr lang="uk-UA"/>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4" name="Chevron 6"/>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a:p>
        </p:txBody>
      </p:sp>
      <p:sp>
        <p:nvSpPr>
          <p:cNvPr id="5" name="Chevron 7"/>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uk-UA" smtClean="0"/>
              <a:t>Зразок заголовка</a:t>
            </a:r>
            <a:endParaRPr lang="en-US"/>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uk-UA" smtClean="0"/>
              <a:t>Зразок тексту</a:t>
            </a:r>
          </a:p>
        </p:txBody>
      </p:sp>
      <p:sp>
        <p:nvSpPr>
          <p:cNvPr id="6" name="Date Placeholder 3"/>
          <p:cNvSpPr>
            <a:spLocks noGrp="1"/>
          </p:cNvSpPr>
          <p:nvPr>
            <p:ph type="dt" sz="half" idx="10"/>
          </p:nvPr>
        </p:nvSpPr>
        <p:spPr/>
        <p:txBody>
          <a:bodyPr/>
          <a:lstStyle>
            <a:lvl1pPr>
              <a:defRPr smtClean="0"/>
            </a:lvl1pPr>
            <a:extLst/>
          </a:lstStyle>
          <a:p>
            <a:pPr>
              <a:defRPr/>
            </a:pPr>
            <a:fld id="{64D8255A-EAEE-4B02-BBD0-96FA32950556}" type="datetimeFigureOut">
              <a:rPr lang="en-US"/>
              <a:pPr>
                <a:defRPr/>
              </a:pPr>
              <a:t>10/11/2016</a:t>
            </a:fld>
            <a:endParaRPr lang="en-US"/>
          </a:p>
        </p:txBody>
      </p:sp>
      <p:sp>
        <p:nvSpPr>
          <p:cNvPr id="7" name="Footer Placeholder 4"/>
          <p:cNvSpPr>
            <a:spLocks noGrp="1"/>
          </p:cNvSpPr>
          <p:nvPr>
            <p:ph type="ftr" sz="quarter" idx="11"/>
          </p:nvPr>
        </p:nvSpPr>
        <p:spPr/>
        <p:txBody>
          <a:bodyPr/>
          <a:lstStyle>
            <a:lvl1pPr>
              <a:defRPr/>
            </a:lvl1pPr>
            <a:extLst/>
          </a:lstStyle>
          <a:p>
            <a:pPr>
              <a:defRPr/>
            </a:pPr>
            <a:endParaRPr lang="en-US"/>
          </a:p>
        </p:txBody>
      </p:sp>
      <p:sp>
        <p:nvSpPr>
          <p:cNvPr id="8" name="Slide Number Placeholder 5"/>
          <p:cNvSpPr>
            <a:spLocks noGrp="1"/>
          </p:cNvSpPr>
          <p:nvPr>
            <p:ph type="sldNum" sz="quarter" idx="12"/>
          </p:nvPr>
        </p:nvSpPr>
        <p:spPr/>
        <p:txBody>
          <a:bodyPr/>
          <a:lstStyle>
            <a:lvl1pPr>
              <a:defRPr/>
            </a:lvl1pPr>
            <a:extLst/>
          </a:lstStyle>
          <a:p>
            <a:pPr>
              <a:defRPr/>
            </a:pPr>
            <a:fld id="{AFB99423-D25E-4A7B-B45A-027F13D9E81A}"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8" name="Title 7"/>
          <p:cNvSpPr>
            <a:spLocks noGrp="1"/>
          </p:cNvSpPr>
          <p:nvPr>
            <p:ph type="title"/>
          </p:nvPr>
        </p:nvSpPr>
        <p:spPr/>
        <p:txBody>
          <a:bodyPr rtlCol="0"/>
          <a:lstStyle>
            <a:extLst/>
          </a:lstStyle>
          <a:p>
            <a:r>
              <a:rPr lang="uk-UA" smtClean="0"/>
              <a:t>Зразок заголовка</a:t>
            </a:r>
            <a:endParaRPr lang="en-US"/>
          </a:p>
        </p:txBody>
      </p:sp>
      <p:sp>
        <p:nvSpPr>
          <p:cNvPr id="5" name="Date Placeholder 9"/>
          <p:cNvSpPr>
            <a:spLocks noGrp="1"/>
          </p:cNvSpPr>
          <p:nvPr>
            <p:ph type="dt" sz="half" idx="10"/>
          </p:nvPr>
        </p:nvSpPr>
        <p:spPr/>
        <p:txBody>
          <a:bodyPr/>
          <a:lstStyle>
            <a:lvl1pPr>
              <a:defRPr/>
            </a:lvl1pPr>
          </a:lstStyle>
          <a:p>
            <a:pPr>
              <a:defRPr/>
            </a:pPr>
            <a:endParaRPr lang="uk-UA"/>
          </a:p>
        </p:txBody>
      </p:sp>
      <p:sp>
        <p:nvSpPr>
          <p:cNvPr id="6" name="Footer Placeholder 21"/>
          <p:cNvSpPr>
            <a:spLocks noGrp="1"/>
          </p:cNvSpPr>
          <p:nvPr>
            <p:ph type="ftr" sz="quarter" idx="11"/>
          </p:nvPr>
        </p:nvSpPr>
        <p:spPr/>
        <p:txBody>
          <a:bodyPr/>
          <a:lstStyle>
            <a:lvl1pPr>
              <a:defRPr/>
            </a:lvl1pPr>
          </a:lstStyle>
          <a:p>
            <a:pPr>
              <a:defRPr/>
            </a:pPr>
            <a:endParaRPr lang="uk-UA"/>
          </a:p>
        </p:txBody>
      </p:sp>
      <p:sp>
        <p:nvSpPr>
          <p:cNvPr id="7" name="Slide Number Placeholder 17"/>
          <p:cNvSpPr>
            <a:spLocks noGrp="1"/>
          </p:cNvSpPr>
          <p:nvPr>
            <p:ph type="sldNum" sz="quarter" idx="12"/>
          </p:nvPr>
        </p:nvSpPr>
        <p:spPr/>
        <p:txBody>
          <a:bodyPr/>
          <a:lstStyle>
            <a:lvl1pPr>
              <a:defRPr/>
            </a:lvl1pPr>
          </a:lstStyle>
          <a:p>
            <a:pPr>
              <a:defRPr/>
            </a:pPr>
            <a:fld id="{C4D831C1-445B-45B0-A965-598C4E3A6003}" type="slidenum">
              <a:rPr lang="uk-UA"/>
              <a:pPr>
                <a:defRPr/>
              </a:pPr>
              <a:t>‹#›</a:t>
            </a:fld>
            <a:endParaRPr lang="uk-UA"/>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Порівняння">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uk-UA" smtClean="0"/>
              <a:t>Зразок заголовка</a:t>
            </a:r>
            <a:endParaRPr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uk-UA" smtClean="0"/>
              <a:t>Зразок тексту</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uk-UA" smtClean="0"/>
              <a:t>Зразок тексту</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7" name="Date Placeholder 6"/>
          <p:cNvSpPr>
            <a:spLocks noGrp="1"/>
          </p:cNvSpPr>
          <p:nvPr>
            <p:ph type="dt" sz="half" idx="10"/>
          </p:nvPr>
        </p:nvSpPr>
        <p:spPr/>
        <p:txBody>
          <a:bodyPr/>
          <a:lstStyle>
            <a:lvl1pPr>
              <a:defRPr/>
            </a:lvl1pPr>
            <a:extLst/>
          </a:lstStyle>
          <a:p>
            <a:pPr>
              <a:defRPr/>
            </a:pPr>
            <a:endParaRPr lang="uk-UA"/>
          </a:p>
        </p:txBody>
      </p:sp>
      <p:sp>
        <p:nvSpPr>
          <p:cNvPr id="8" name="Footer Placeholder 7"/>
          <p:cNvSpPr>
            <a:spLocks noGrp="1"/>
          </p:cNvSpPr>
          <p:nvPr>
            <p:ph type="ftr" sz="quarter" idx="11"/>
          </p:nvPr>
        </p:nvSpPr>
        <p:spPr/>
        <p:txBody>
          <a:bodyPr/>
          <a:lstStyle>
            <a:lvl1pPr>
              <a:defRPr/>
            </a:lvl1pPr>
            <a:extLst/>
          </a:lstStyle>
          <a:p>
            <a:pPr>
              <a:defRPr/>
            </a:pPr>
            <a:endParaRPr lang="uk-UA"/>
          </a:p>
        </p:txBody>
      </p:sp>
      <p:sp>
        <p:nvSpPr>
          <p:cNvPr id="9" name="Slide Number Placeholder 8"/>
          <p:cNvSpPr>
            <a:spLocks noGrp="1"/>
          </p:cNvSpPr>
          <p:nvPr>
            <p:ph type="sldNum" sz="quarter" idx="12"/>
          </p:nvPr>
        </p:nvSpPr>
        <p:spPr/>
        <p:txBody>
          <a:bodyPr/>
          <a:lstStyle>
            <a:lvl1pPr>
              <a:defRPr/>
            </a:lvl1pPr>
            <a:extLst/>
          </a:lstStyle>
          <a:p>
            <a:pPr>
              <a:defRPr/>
            </a:pPr>
            <a:fld id="{42041A8A-6E01-416D-BF08-D216E8C20F79}" type="slidenum">
              <a:rPr lang="uk-UA"/>
              <a:pPr>
                <a:defRPr/>
              </a:pPr>
              <a:t>‹#›</a:t>
            </a:fld>
            <a:endParaRPr lang="uk-UA"/>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extLst/>
          </a:lstStyle>
          <a:p>
            <a:r>
              <a:rPr lang="uk-UA" smtClean="0"/>
              <a:t>Зразок заголовка</a:t>
            </a:r>
            <a:endParaRPr lang="en-US"/>
          </a:p>
        </p:txBody>
      </p:sp>
      <p:sp>
        <p:nvSpPr>
          <p:cNvPr id="3" name="Date Placeholder 9"/>
          <p:cNvSpPr>
            <a:spLocks noGrp="1"/>
          </p:cNvSpPr>
          <p:nvPr>
            <p:ph type="dt" sz="half" idx="10"/>
          </p:nvPr>
        </p:nvSpPr>
        <p:spPr/>
        <p:txBody>
          <a:bodyPr/>
          <a:lstStyle>
            <a:lvl1pPr>
              <a:defRPr/>
            </a:lvl1pPr>
          </a:lstStyle>
          <a:p>
            <a:pPr>
              <a:defRPr/>
            </a:pPr>
            <a:endParaRPr lang="uk-UA"/>
          </a:p>
        </p:txBody>
      </p:sp>
      <p:sp>
        <p:nvSpPr>
          <p:cNvPr id="4" name="Footer Placeholder 21"/>
          <p:cNvSpPr>
            <a:spLocks noGrp="1"/>
          </p:cNvSpPr>
          <p:nvPr>
            <p:ph type="ftr" sz="quarter" idx="11"/>
          </p:nvPr>
        </p:nvSpPr>
        <p:spPr/>
        <p:txBody>
          <a:bodyPr/>
          <a:lstStyle>
            <a:lvl1pPr>
              <a:defRPr/>
            </a:lvl1pPr>
          </a:lstStyle>
          <a:p>
            <a:pPr>
              <a:defRPr/>
            </a:pPr>
            <a:endParaRPr lang="uk-UA"/>
          </a:p>
        </p:txBody>
      </p:sp>
      <p:sp>
        <p:nvSpPr>
          <p:cNvPr id="5" name="Slide Number Placeholder 17"/>
          <p:cNvSpPr>
            <a:spLocks noGrp="1"/>
          </p:cNvSpPr>
          <p:nvPr>
            <p:ph type="sldNum" sz="quarter" idx="12"/>
          </p:nvPr>
        </p:nvSpPr>
        <p:spPr/>
        <p:txBody>
          <a:bodyPr/>
          <a:lstStyle>
            <a:lvl1pPr>
              <a:defRPr/>
            </a:lvl1pPr>
          </a:lstStyle>
          <a:p>
            <a:pPr>
              <a:defRPr/>
            </a:pPr>
            <a:fld id="{061691F7-4F9B-4D78-8268-F8CCDD4A1D20}" type="slidenum">
              <a:rPr lang="uk-UA"/>
              <a:pPr>
                <a:defRPr/>
              </a:pPr>
              <a:t>‹#›</a:t>
            </a:fld>
            <a:endParaRPr lang="uk-UA"/>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extLst/>
          </a:lstStyle>
          <a:p>
            <a:pPr>
              <a:defRPr/>
            </a:pPr>
            <a:fld id="{12CD6B42-C84C-445D-A1AD-44A4B0FC870D}" type="datetimeFigureOut">
              <a:rPr lang="en-US"/>
              <a:pPr>
                <a:defRPr/>
              </a:pPr>
              <a:t>10/11/2016</a:t>
            </a:fld>
            <a:endParaRPr lang="en-US"/>
          </a:p>
        </p:txBody>
      </p:sp>
      <p:sp>
        <p:nvSpPr>
          <p:cNvPr id="3" name="Footer Placeholder 2"/>
          <p:cNvSpPr>
            <a:spLocks noGrp="1"/>
          </p:cNvSpPr>
          <p:nvPr>
            <p:ph type="ftr" sz="quarter" idx="11"/>
          </p:nvPr>
        </p:nvSpPr>
        <p:spPr/>
        <p:txBody>
          <a:bodyPr/>
          <a:lstStyle>
            <a:lvl1pPr>
              <a:defRPr/>
            </a:lvl1pPr>
            <a:extLst/>
          </a:lstStyle>
          <a:p>
            <a:pPr>
              <a:defRPr/>
            </a:pPr>
            <a:endParaRPr lang="en-US"/>
          </a:p>
        </p:txBody>
      </p:sp>
      <p:sp>
        <p:nvSpPr>
          <p:cNvPr id="4" name="Slide Number Placeholder 3"/>
          <p:cNvSpPr>
            <a:spLocks noGrp="1"/>
          </p:cNvSpPr>
          <p:nvPr>
            <p:ph type="sldNum" sz="quarter" idx="12"/>
          </p:nvPr>
        </p:nvSpPr>
        <p:spPr/>
        <p:txBody>
          <a:bodyPr/>
          <a:lstStyle>
            <a:lvl1pPr>
              <a:defRPr/>
            </a:lvl1pPr>
            <a:extLst/>
          </a:lstStyle>
          <a:p>
            <a:pPr>
              <a:defRPr/>
            </a:pPr>
            <a:fld id="{DF46FDED-01E3-494E-AD87-FAFE8E79C2E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uk-UA" smtClean="0"/>
              <a:t>Зразок заголовка</a:t>
            </a:r>
            <a:endParaRPr lang="ru-RU"/>
          </a:p>
        </p:txBody>
      </p:sp>
      <p:sp>
        <p:nvSpPr>
          <p:cNvPr id="3" name="Текст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Зразок тексту</a:t>
            </a:r>
          </a:p>
        </p:txBody>
      </p:sp>
      <p:sp>
        <p:nvSpPr>
          <p:cNvPr id="4" name="Дата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99930392-62ED-414D-A622-7769B06823FB}" type="datetimeFigureOut">
              <a:rPr lang="uk-UA"/>
              <a:pPr>
                <a:defRPr/>
              </a:pPr>
              <a:t>11.10.2016</a:t>
            </a:fld>
            <a:endParaRPr lang="uk-UA"/>
          </a:p>
        </p:txBody>
      </p:sp>
      <p:sp>
        <p:nvSpPr>
          <p:cNvPr id="5" name="Нижний колонтитул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uk-UA"/>
          </a:p>
        </p:txBody>
      </p:sp>
      <p:sp>
        <p:nvSpPr>
          <p:cNvPr id="6" name="Номер слайда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2B138760-28B7-4963-B575-D0724ED70746}" type="slidenum">
              <a:rPr lang="uk-UA"/>
              <a:pPr>
                <a:defRPr/>
              </a:pPr>
              <a:t>‹#›</a:t>
            </a:fld>
            <a:endParaRPr lang="uk-UA"/>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Вміст і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uk-UA" smtClean="0"/>
              <a:t>Зразок заголовка</a:t>
            </a:r>
            <a:endParaRPr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uk-UA" smtClean="0"/>
              <a:t>Зразок тексту</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5" name="Date Placeholder 4"/>
          <p:cNvSpPr>
            <a:spLocks noGrp="1"/>
          </p:cNvSpPr>
          <p:nvPr>
            <p:ph type="dt" sz="half" idx="10"/>
          </p:nvPr>
        </p:nvSpPr>
        <p:spPr/>
        <p:txBody>
          <a:bodyPr/>
          <a:lstStyle>
            <a:lvl1pPr>
              <a:defRPr/>
            </a:lvl1pPr>
            <a:extLst/>
          </a:lstStyle>
          <a:p>
            <a:pPr>
              <a:defRPr/>
            </a:pPr>
            <a:endParaRPr lang="uk-UA"/>
          </a:p>
        </p:txBody>
      </p:sp>
      <p:sp>
        <p:nvSpPr>
          <p:cNvPr id="6" name="Footer Placeholder 5"/>
          <p:cNvSpPr>
            <a:spLocks noGrp="1"/>
          </p:cNvSpPr>
          <p:nvPr>
            <p:ph type="ftr" sz="quarter" idx="11"/>
          </p:nvPr>
        </p:nvSpPr>
        <p:spPr/>
        <p:txBody>
          <a:bodyPr/>
          <a:lstStyle>
            <a:lvl1pPr>
              <a:defRPr/>
            </a:lvl1pPr>
            <a:extLst/>
          </a:lstStyle>
          <a:p>
            <a:pPr>
              <a:defRPr/>
            </a:pPr>
            <a:endParaRPr lang="uk-UA"/>
          </a:p>
        </p:txBody>
      </p:sp>
      <p:sp>
        <p:nvSpPr>
          <p:cNvPr id="7" name="Slide Number Placeholder 6"/>
          <p:cNvSpPr>
            <a:spLocks noGrp="1"/>
          </p:cNvSpPr>
          <p:nvPr>
            <p:ph type="sldNum" sz="quarter" idx="12"/>
          </p:nvPr>
        </p:nvSpPr>
        <p:spPr/>
        <p:txBody>
          <a:bodyPr/>
          <a:lstStyle>
            <a:lvl1pPr>
              <a:defRPr/>
            </a:lvl1pPr>
            <a:extLst/>
          </a:lstStyle>
          <a:p>
            <a:pPr>
              <a:defRPr/>
            </a:pPr>
            <a:fld id="{3F140B59-A8B9-4385-8DB0-1083AB39FDCC}" type="slidenum">
              <a:rPr lang="uk-UA"/>
              <a:pPr>
                <a:defRPr/>
              </a:pPr>
              <a:t>‹#›</a:t>
            </a:fld>
            <a:endParaRPr lang="uk-UA"/>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Зображення з підписом">
    <p:spTree>
      <p:nvGrpSpPr>
        <p:cNvPr id="1" name=""/>
        <p:cNvGrpSpPr/>
        <p:nvPr/>
      </p:nvGrpSpPr>
      <p:grpSpPr>
        <a:xfrm>
          <a:off x="0" y="0"/>
          <a:ext cx="0" cy="0"/>
          <a:chOff x="0" y="0"/>
          <a:chExt cx="0" cy="0"/>
        </a:xfrm>
      </p:grpSpPr>
      <p:sp>
        <p:nvSpPr>
          <p:cNvPr id="5" name="Freeform 7"/>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6" name="Freeform 8"/>
          <p:cNvSpPr>
            <a:spLocks/>
          </p:cNvSpPr>
          <p:nvPr/>
        </p:nvSpPr>
        <p:spPr bwMode="auto">
          <a:xfrm>
            <a:off x="-53975" y="5784850"/>
            <a:ext cx="380206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7"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cxnSp>
        <p:nvCxnSpPr>
          <p:cNvPr id="8"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11"/>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a:p>
        </p:txBody>
      </p:sp>
      <p:sp>
        <p:nvSpPr>
          <p:cNvPr id="10" name="Chevron 12"/>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uk-UA" smtClean="0"/>
              <a:t>Зразок тексту</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uk-UA" noProof="0" smtClean="0"/>
              <a:t>Клацніть піктограму, щоб додати зображення</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uk-UA" smtClean="0"/>
              <a:t>Зразок заголовка</a:t>
            </a:r>
            <a:endParaRPr lang="en-US"/>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endParaRPr lang="uk-UA"/>
          </a:p>
        </p:txBody>
      </p:sp>
      <p:sp>
        <p:nvSpPr>
          <p:cNvPr id="12" name="Footer Placeholder 5"/>
          <p:cNvSpPr>
            <a:spLocks noGrp="1"/>
          </p:cNvSpPr>
          <p:nvPr>
            <p:ph type="ftr" sz="quarter" idx="11"/>
          </p:nvPr>
        </p:nvSpPr>
        <p:spPr/>
        <p:txBody>
          <a:bodyPr/>
          <a:lstStyle>
            <a:lvl1pPr>
              <a:defRPr>
                <a:solidFill>
                  <a:schemeClr val="tx1"/>
                </a:solidFill>
              </a:defRPr>
            </a:lvl1pPr>
            <a:extLst/>
          </a:lstStyle>
          <a:p>
            <a:pPr>
              <a:defRPr/>
            </a:pPr>
            <a:endParaRPr lang="uk-UA"/>
          </a:p>
        </p:txBody>
      </p:sp>
      <p:sp>
        <p:nvSpPr>
          <p:cNvPr id="13" name="Slide Number Placeholder 6"/>
          <p:cNvSpPr>
            <a:spLocks noGrp="1"/>
          </p:cNvSpPr>
          <p:nvPr>
            <p:ph type="sldNum" sz="quarter" idx="12"/>
          </p:nvPr>
        </p:nvSpPr>
        <p:spPr/>
        <p:txBody>
          <a:bodyPr/>
          <a:lstStyle>
            <a:lvl1pPr>
              <a:defRPr smtClean="0">
                <a:solidFill>
                  <a:schemeClr val="tx1"/>
                </a:solidFill>
              </a:defRPr>
            </a:lvl1pPr>
            <a:extLst/>
          </a:lstStyle>
          <a:p>
            <a:pPr>
              <a:defRPr/>
            </a:pPr>
            <a:fld id="{69F4178A-9EB1-4442-8309-39F6C6D840B6}" type="slidenum">
              <a:rPr lang="uk-UA"/>
              <a:pPr>
                <a:defRPr/>
              </a:pPr>
              <a:t>‹#›</a:t>
            </a:fld>
            <a:endParaRPr lang="uk-UA"/>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uk-UA" smtClean="0"/>
              <a:t>Зразок заголовка</a:t>
            </a:r>
            <a:endParaRPr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4" name="Date Placeholder 9"/>
          <p:cNvSpPr>
            <a:spLocks noGrp="1"/>
          </p:cNvSpPr>
          <p:nvPr>
            <p:ph type="dt" sz="half" idx="10"/>
          </p:nvPr>
        </p:nvSpPr>
        <p:spPr/>
        <p:txBody>
          <a:bodyPr/>
          <a:lstStyle>
            <a:lvl1pPr>
              <a:defRPr/>
            </a:lvl1pPr>
          </a:lstStyle>
          <a:p>
            <a:pPr>
              <a:defRPr/>
            </a:pPr>
            <a:endParaRPr lang="uk-UA"/>
          </a:p>
        </p:txBody>
      </p:sp>
      <p:sp>
        <p:nvSpPr>
          <p:cNvPr id="5" name="Footer Placeholder 21"/>
          <p:cNvSpPr>
            <a:spLocks noGrp="1"/>
          </p:cNvSpPr>
          <p:nvPr>
            <p:ph type="ftr" sz="quarter" idx="11"/>
          </p:nvPr>
        </p:nvSpPr>
        <p:spPr/>
        <p:txBody>
          <a:bodyPr/>
          <a:lstStyle>
            <a:lvl1pPr>
              <a:defRPr/>
            </a:lvl1pPr>
          </a:lstStyle>
          <a:p>
            <a:pPr>
              <a:defRPr/>
            </a:pPr>
            <a:endParaRPr lang="uk-UA"/>
          </a:p>
        </p:txBody>
      </p:sp>
      <p:sp>
        <p:nvSpPr>
          <p:cNvPr id="6" name="Slide Number Placeholder 17"/>
          <p:cNvSpPr>
            <a:spLocks noGrp="1"/>
          </p:cNvSpPr>
          <p:nvPr>
            <p:ph type="sldNum" sz="quarter" idx="12"/>
          </p:nvPr>
        </p:nvSpPr>
        <p:spPr/>
        <p:txBody>
          <a:bodyPr/>
          <a:lstStyle>
            <a:lvl1pPr>
              <a:defRPr/>
            </a:lvl1pPr>
          </a:lstStyle>
          <a:p>
            <a:pPr>
              <a:defRPr/>
            </a:pPr>
            <a:fld id="{86B1E2E6-3EE9-4091-ACEB-081E8A6D6D15}" type="slidenum">
              <a:rPr lang="uk-UA"/>
              <a:pPr>
                <a:defRPr/>
              </a:pPr>
              <a:t>‹#›</a:t>
            </a:fld>
            <a:endParaRPr lang="uk-UA"/>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lang="uk-UA" smtClean="0"/>
              <a:t>Зразок заголовка</a:t>
            </a:r>
            <a:endParaRPr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4" name="Date Placeholder 9"/>
          <p:cNvSpPr>
            <a:spLocks noGrp="1"/>
          </p:cNvSpPr>
          <p:nvPr>
            <p:ph type="dt" sz="half" idx="10"/>
          </p:nvPr>
        </p:nvSpPr>
        <p:spPr/>
        <p:txBody>
          <a:bodyPr/>
          <a:lstStyle>
            <a:lvl1pPr>
              <a:defRPr/>
            </a:lvl1pPr>
          </a:lstStyle>
          <a:p>
            <a:pPr>
              <a:defRPr/>
            </a:pPr>
            <a:endParaRPr lang="uk-UA"/>
          </a:p>
        </p:txBody>
      </p:sp>
      <p:sp>
        <p:nvSpPr>
          <p:cNvPr id="5" name="Footer Placeholder 21"/>
          <p:cNvSpPr>
            <a:spLocks noGrp="1"/>
          </p:cNvSpPr>
          <p:nvPr>
            <p:ph type="ftr" sz="quarter" idx="11"/>
          </p:nvPr>
        </p:nvSpPr>
        <p:spPr/>
        <p:txBody>
          <a:bodyPr/>
          <a:lstStyle>
            <a:lvl1pPr>
              <a:defRPr/>
            </a:lvl1pPr>
          </a:lstStyle>
          <a:p>
            <a:pPr>
              <a:defRPr/>
            </a:pPr>
            <a:endParaRPr lang="uk-UA"/>
          </a:p>
        </p:txBody>
      </p:sp>
      <p:sp>
        <p:nvSpPr>
          <p:cNvPr id="6" name="Slide Number Placeholder 17"/>
          <p:cNvSpPr>
            <a:spLocks noGrp="1"/>
          </p:cNvSpPr>
          <p:nvPr>
            <p:ph type="sldNum" sz="quarter" idx="12"/>
          </p:nvPr>
        </p:nvSpPr>
        <p:spPr/>
        <p:txBody>
          <a:bodyPr/>
          <a:lstStyle>
            <a:lvl1pPr>
              <a:defRPr/>
            </a:lvl1pPr>
          </a:lstStyle>
          <a:p>
            <a:pPr>
              <a:defRPr/>
            </a:pPr>
            <a:fld id="{B98557DC-0418-4CDE-A048-0E8F51CEEFD4}" type="slidenum">
              <a:rPr lang="uk-UA"/>
              <a:pPr>
                <a:defRPr/>
              </a:pPr>
              <a:t>‹#›</a:t>
            </a:fld>
            <a:endParaRPr lang="uk-UA"/>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reserve="1">
  <p:cSld name="Заголовок, текст і об'є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uk-UA" smtClean="0"/>
              <a:t>Зразок заголовка</a:t>
            </a:r>
            <a:endParaRPr lang="uk-UA"/>
          </a:p>
        </p:txBody>
      </p:sp>
      <p:sp>
        <p:nvSpPr>
          <p:cNvPr id="3" name="Місце для тексту 2"/>
          <p:cNvSpPr>
            <a:spLocks noGrp="1"/>
          </p:cNvSpPr>
          <p:nvPr>
            <p:ph type="body" sz="half" idx="1"/>
          </p:nvPr>
        </p:nvSpPr>
        <p:spPr>
          <a:xfrm>
            <a:off x="457200" y="1600200"/>
            <a:ext cx="4038600" cy="4525963"/>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вмісту 3"/>
          <p:cNvSpPr>
            <a:spLocks noGrp="1"/>
          </p:cNvSpPr>
          <p:nvPr>
            <p:ph sz="half" idx="2"/>
          </p:nvPr>
        </p:nvSpPr>
        <p:spPr>
          <a:xfrm>
            <a:off x="4648200" y="1600200"/>
            <a:ext cx="4038600" cy="4525963"/>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5" name="Місце для дати 4"/>
          <p:cNvSpPr>
            <a:spLocks noGrp="1"/>
          </p:cNvSpPr>
          <p:nvPr>
            <p:ph type="dt" sz="half" idx="10"/>
          </p:nvPr>
        </p:nvSpPr>
        <p:spPr>
          <a:xfrm>
            <a:off x="457200" y="6245225"/>
            <a:ext cx="2133600" cy="476250"/>
          </a:xfrm>
        </p:spPr>
        <p:txBody>
          <a:bodyPr/>
          <a:lstStyle>
            <a:lvl1pPr>
              <a:defRPr/>
            </a:lvl1pPr>
          </a:lstStyle>
          <a:p>
            <a:pPr>
              <a:defRPr/>
            </a:pPr>
            <a:endParaRPr lang="uk-UA"/>
          </a:p>
        </p:txBody>
      </p:sp>
      <p:sp>
        <p:nvSpPr>
          <p:cNvPr id="6" name="Місце для нижнього колонтитула 5"/>
          <p:cNvSpPr>
            <a:spLocks noGrp="1"/>
          </p:cNvSpPr>
          <p:nvPr>
            <p:ph type="ftr" sz="quarter" idx="11"/>
          </p:nvPr>
        </p:nvSpPr>
        <p:spPr>
          <a:xfrm>
            <a:off x="3124200" y="6245225"/>
            <a:ext cx="2895600" cy="476250"/>
          </a:xfrm>
        </p:spPr>
        <p:txBody>
          <a:bodyPr/>
          <a:lstStyle>
            <a:lvl1pPr>
              <a:defRPr/>
            </a:lvl1pPr>
          </a:lstStyle>
          <a:p>
            <a:pPr>
              <a:defRPr/>
            </a:pPr>
            <a:endParaRPr lang="uk-UA"/>
          </a:p>
        </p:txBody>
      </p:sp>
      <p:sp>
        <p:nvSpPr>
          <p:cNvPr id="7" name="Місце для номера слайда 6"/>
          <p:cNvSpPr>
            <a:spLocks noGrp="1"/>
          </p:cNvSpPr>
          <p:nvPr>
            <p:ph type="sldNum" sz="quarter" idx="12"/>
          </p:nvPr>
        </p:nvSpPr>
        <p:spPr>
          <a:xfrm>
            <a:off x="6553200" y="6245225"/>
            <a:ext cx="2133600" cy="476250"/>
          </a:xfrm>
        </p:spPr>
        <p:txBody>
          <a:bodyPr/>
          <a:lstStyle>
            <a:lvl1pPr>
              <a:defRPr smtClean="0"/>
            </a:lvl1pPr>
          </a:lstStyle>
          <a:p>
            <a:pPr>
              <a:defRPr/>
            </a:pPr>
            <a:fld id="{84B8C6A5-7D2A-4A8D-A4E8-6A943E52C34D}" type="slidenum">
              <a:rPr lang="uk-UA"/>
              <a:pPr>
                <a:defRPr/>
              </a:pPr>
              <a:t>‹#›</a:t>
            </a:fld>
            <a:endParaRPr lang="uk-UA"/>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Титульний слайд">
    <p:spTree>
      <p:nvGrpSpPr>
        <p:cNvPr id="1" name=""/>
        <p:cNvGrpSpPr/>
        <p:nvPr/>
      </p:nvGrpSpPr>
      <p:grpSpPr>
        <a:xfrm>
          <a:off x="0" y="0"/>
          <a:ext cx="0" cy="0"/>
          <a:chOff x="0" y="0"/>
          <a:chExt cx="0" cy="0"/>
        </a:xfrm>
      </p:grpSpPr>
      <p:sp>
        <p:nvSpPr>
          <p:cNvPr id="4" name="Right Triangle 9"/>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grpSp>
        <p:nvGrpSpPr>
          <p:cNvPr id="5" name="Group 1"/>
          <p:cNvGrpSpPr>
            <a:grpSpLocks/>
          </p:cNvGrpSpPr>
          <p:nvPr/>
        </p:nvGrpSpPr>
        <p:grpSpPr bwMode="auto">
          <a:xfrm>
            <a:off x="-3175" y="4953000"/>
            <a:ext cx="9147175" cy="1911350"/>
            <a:chOff x="-3765" y="4832896"/>
            <a:chExt cx="9147765" cy="2032192"/>
          </a:xfrm>
        </p:grpSpPr>
        <p:sp>
          <p:nvSpPr>
            <p:cNvPr id="6" name="Freeform 6"/>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7" name="Freeform 7"/>
            <p:cNvSpPr>
              <a:spLocks/>
            </p:cNvSpPr>
            <p:nvPr/>
          </p:nvSpPr>
          <p:spPr bwMode="auto">
            <a:xfrm>
              <a:off x="35926" y="5135025"/>
              <a:ext cx="9108074" cy="838869"/>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8"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cxnSp>
          <p:nvCxnSpPr>
            <p:cNvPr id="10"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752601"/>
            <a:ext cx="7772400" cy="1829761"/>
          </a:xfrm>
        </p:spPr>
        <p:txBody>
          <a:bodyPr anchor="b"/>
          <a:lstStyle>
            <a:lvl1pPr algn="r">
              <a:defRPr sz="4800" b="1">
                <a:solidFill>
                  <a:schemeClr val="tx1"/>
                </a:solidFill>
                <a:effectLst>
                  <a:outerShdw blurRad="31750" dist="25400" dir="5400000" algn="tl" rotWithShape="0">
                    <a:srgbClr val="000000">
                      <a:alpha val="25000"/>
                    </a:srgbClr>
                  </a:outerShdw>
                </a:effectLst>
              </a:defRPr>
            </a:lvl1pPr>
            <a:extLst/>
          </a:lstStyle>
          <a:p>
            <a:r>
              <a:rPr lang="uk-UA" smtClean="0"/>
              <a:t>Зразок заголовка</a:t>
            </a:r>
            <a:endParaRPr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uk-UA" smtClean="0"/>
              <a:t>Зразок підзаголовка</a:t>
            </a:r>
            <a:endParaRPr lang="en-US"/>
          </a:p>
        </p:txBody>
      </p:sp>
      <p:sp>
        <p:nvSpPr>
          <p:cNvPr id="11" name="Date Placeholder 29"/>
          <p:cNvSpPr>
            <a:spLocks noGrp="1"/>
          </p:cNvSpPr>
          <p:nvPr>
            <p:ph type="dt" sz="half" idx="10"/>
          </p:nvPr>
        </p:nvSpPr>
        <p:spPr/>
        <p:txBody>
          <a:bodyPr/>
          <a:lstStyle>
            <a:lvl1pPr>
              <a:defRPr smtClean="0">
                <a:solidFill>
                  <a:srgbClr val="FFFFFF"/>
                </a:solidFill>
              </a:defRPr>
            </a:lvl1pPr>
            <a:extLst/>
          </a:lstStyle>
          <a:p>
            <a:pPr>
              <a:defRPr/>
            </a:pPr>
            <a:fld id="{2AFD65C0-80BD-4560-9442-B500B23F861E}" type="datetimeFigureOut">
              <a:rPr lang="en-US"/>
              <a:pPr>
                <a:defRPr/>
              </a:pPr>
              <a:t>10/11/2016</a:t>
            </a:fld>
            <a:endParaRPr lang="en-US"/>
          </a:p>
        </p:txBody>
      </p:sp>
      <p:sp>
        <p:nvSpPr>
          <p:cNvPr id="12"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p>
        </p:txBody>
      </p:sp>
      <p:sp>
        <p:nvSpPr>
          <p:cNvPr id="13" name="Slide Number Placeholder 26"/>
          <p:cNvSpPr>
            <a:spLocks noGrp="1"/>
          </p:cNvSpPr>
          <p:nvPr>
            <p:ph type="sldNum" sz="quarter" idx="12"/>
          </p:nvPr>
        </p:nvSpPr>
        <p:spPr/>
        <p:txBody>
          <a:bodyPr/>
          <a:lstStyle>
            <a:lvl1pPr>
              <a:defRPr smtClean="0">
                <a:solidFill>
                  <a:srgbClr val="FFFFFF"/>
                </a:solidFill>
              </a:defRPr>
            </a:lvl1pPr>
            <a:extLst/>
          </a:lstStyle>
          <a:p>
            <a:pPr>
              <a:defRPr/>
            </a:pPr>
            <a:fld id="{8A71BF0E-DA43-4018-8DDF-8A2E7AA4BE2B}"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7" name="Title 6"/>
          <p:cNvSpPr>
            <a:spLocks noGrp="1"/>
          </p:cNvSpPr>
          <p:nvPr>
            <p:ph type="title"/>
          </p:nvPr>
        </p:nvSpPr>
        <p:spPr/>
        <p:txBody>
          <a:bodyPr rtlCol="0"/>
          <a:lstStyle>
            <a:extLst/>
          </a:lstStyle>
          <a:p>
            <a:r>
              <a:rPr lang="uk-UA" smtClean="0"/>
              <a:t>Зразок заголовка</a:t>
            </a:r>
            <a:endParaRPr lang="en-US"/>
          </a:p>
        </p:txBody>
      </p:sp>
      <p:sp>
        <p:nvSpPr>
          <p:cNvPr id="4" name="Date Placeholder 9"/>
          <p:cNvSpPr>
            <a:spLocks noGrp="1"/>
          </p:cNvSpPr>
          <p:nvPr>
            <p:ph type="dt" sz="half" idx="10"/>
          </p:nvPr>
        </p:nvSpPr>
        <p:spPr/>
        <p:txBody>
          <a:bodyPr/>
          <a:lstStyle>
            <a:lvl1pPr>
              <a:defRPr/>
            </a:lvl1pPr>
          </a:lstStyle>
          <a:p>
            <a:pPr>
              <a:defRPr/>
            </a:pPr>
            <a:endParaRPr lang="uk-UA"/>
          </a:p>
        </p:txBody>
      </p:sp>
      <p:sp>
        <p:nvSpPr>
          <p:cNvPr id="5" name="Footer Placeholder 21"/>
          <p:cNvSpPr>
            <a:spLocks noGrp="1"/>
          </p:cNvSpPr>
          <p:nvPr>
            <p:ph type="ftr" sz="quarter" idx="11"/>
          </p:nvPr>
        </p:nvSpPr>
        <p:spPr/>
        <p:txBody>
          <a:bodyPr/>
          <a:lstStyle>
            <a:lvl1pPr>
              <a:defRPr/>
            </a:lvl1pPr>
          </a:lstStyle>
          <a:p>
            <a:pPr>
              <a:defRPr/>
            </a:pPr>
            <a:endParaRPr lang="uk-UA"/>
          </a:p>
        </p:txBody>
      </p:sp>
      <p:sp>
        <p:nvSpPr>
          <p:cNvPr id="6" name="Slide Number Placeholder 17"/>
          <p:cNvSpPr>
            <a:spLocks noGrp="1"/>
          </p:cNvSpPr>
          <p:nvPr>
            <p:ph type="sldNum" sz="quarter" idx="12"/>
          </p:nvPr>
        </p:nvSpPr>
        <p:spPr/>
        <p:txBody>
          <a:bodyPr/>
          <a:lstStyle>
            <a:lvl1pPr>
              <a:defRPr/>
            </a:lvl1pPr>
          </a:lstStyle>
          <a:p>
            <a:pPr>
              <a:defRPr/>
            </a:pPr>
            <a:fld id="{F777F3C7-FB15-435B-9B45-508AFA144EDF}" type="slidenum">
              <a:rPr lang="uk-UA"/>
              <a:pPr>
                <a:defRPr/>
              </a:pPr>
              <a:t>‹#›</a:t>
            </a:fld>
            <a:endParaRPr lang="uk-UA"/>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4" name="Chevron 6"/>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a:p>
        </p:txBody>
      </p:sp>
      <p:sp>
        <p:nvSpPr>
          <p:cNvPr id="5" name="Chevron 7"/>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uk-UA" smtClean="0"/>
              <a:t>Зразок заголовка</a:t>
            </a:r>
            <a:endParaRPr lang="en-US"/>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uk-UA" smtClean="0"/>
              <a:t>Зразок тексту</a:t>
            </a:r>
          </a:p>
        </p:txBody>
      </p:sp>
      <p:sp>
        <p:nvSpPr>
          <p:cNvPr id="6" name="Date Placeholder 3"/>
          <p:cNvSpPr>
            <a:spLocks noGrp="1"/>
          </p:cNvSpPr>
          <p:nvPr>
            <p:ph type="dt" sz="half" idx="10"/>
          </p:nvPr>
        </p:nvSpPr>
        <p:spPr/>
        <p:txBody>
          <a:bodyPr/>
          <a:lstStyle>
            <a:lvl1pPr>
              <a:defRPr smtClean="0"/>
            </a:lvl1pPr>
            <a:extLst/>
          </a:lstStyle>
          <a:p>
            <a:pPr>
              <a:defRPr/>
            </a:pPr>
            <a:fld id="{7DEB47AB-3A95-491A-9FA5-D5FF8344C064}" type="datetimeFigureOut">
              <a:rPr lang="en-US"/>
              <a:pPr>
                <a:defRPr/>
              </a:pPr>
              <a:t>10/11/2016</a:t>
            </a:fld>
            <a:endParaRPr lang="en-US"/>
          </a:p>
        </p:txBody>
      </p:sp>
      <p:sp>
        <p:nvSpPr>
          <p:cNvPr id="7" name="Footer Placeholder 4"/>
          <p:cNvSpPr>
            <a:spLocks noGrp="1"/>
          </p:cNvSpPr>
          <p:nvPr>
            <p:ph type="ftr" sz="quarter" idx="11"/>
          </p:nvPr>
        </p:nvSpPr>
        <p:spPr/>
        <p:txBody>
          <a:bodyPr/>
          <a:lstStyle>
            <a:lvl1pPr>
              <a:defRPr/>
            </a:lvl1pPr>
            <a:extLst/>
          </a:lstStyle>
          <a:p>
            <a:pPr>
              <a:defRPr/>
            </a:pPr>
            <a:endParaRPr lang="en-US"/>
          </a:p>
        </p:txBody>
      </p:sp>
      <p:sp>
        <p:nvSpPr>
          <p:cNvPr id="8" name="Slide Number Placeholder 5"/>
          <p:cNvSpPr>
            <a:spLocks noGrp="1"/>
          </p:cNvSpPr>
          <p:nvPr>
            <p:ph type="sldNum" sz="quarter" idx="12"/>
          </p:nvPr>
        </p:nvSpPr>
        <p:spPr/>
        <p:txBody>
          <a:bodyPr/>
          <a:lstStyle>
            <a:lvl1pPr>
              <a:defRPr/>
            </a:lvl1pPr>
            <a:extLst/>
          </a:lstStyle>
          <a:p>
            <a:pPr>
              <a:defRPr/>
            </a:pPr>
            <a:fld id="{68A29091-5868-4971-AE93-C364821F2935}"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8" name="Title 7"/>
          <p:cNvSpPr>
            <a:spLocks noGrp="1"/>
          </p:cNvSpPr>
          <p:nvPr>
            <p:ph type="title"/>
          </p:nvPr>
        </p:nvSpPr>
        <p:spPr/>
        <p:txBody>
          <a:bodyPr rtlCol="0"/>
          <a:lstStyle>
            <a:extLst/>
          </a:lstStyle>
          <a:p>
            <a:r>
              <a:rPr lang="uk-UA" smtClean="0"/>
              <a:t>Зразок заголовка</a:t>
            </a:r>
            <a:endParaRPr lang="en-US"/>
          </a:p>
        </p:txBody>
      </p:sp>
      <p:sp>
        <p:nvSpPr>
          <p:cNvPr id="5" name="Date Placeholder 9"/>
          <p:cNvSpPr>
            <a:spLocks noGrp="1"/>
          </p:cNvSpPr>
          <p:nvPr>
            <p:ph type="dt" sz="half" idx="10"/>
          </p:nvPr>
        </p:nvSpPr>
        <p:spPr/>
        <p:txBody>
          <a:bodyPr/>
          <a:lstStyle>
            <a:lvl1pPr>
              <a:defRPr/>
            </a:lvl1pPr>
          </a:lstStyle>
          <a:p>
            <a:pPr>
              <a:defRPr/>
            </a:pPr>
            <a:endParaRPr lang="uk-UA"/>
          </a:p>
        </p:txBody>
      </p:sp>
      <p:sp>
        <p:nvSpPr>
          <p:cNvPr id="6" name="Footer Placeholder 21"/>
          <p:cNvSpPr>
            <a:spLocks noGrp="1"/>
          </p:cNvSpPr>
          <p:nvPr>
            <p:ph type="ftr" sz="quarter" idx="11"/>
          </p:nvPr>
        </p:nvSpPr>
        <p:spPr/>
        <p:txBody>
          <a:bodyPr/>
          <a:lstStyle>
            <a:lvl1pPr>
              <a:defRPr/>
            </a:lvl1pPr>
          </a:lstStyle>
          <a:p>
            <a:pPr>
              <a:defRPr/>
            </a:pPr>
            <a:endParaRPr lang="uk-UA"/>
          </a:p>
        </p:txBody>
      </p:sp>
      <p:sp>
        <p:nvSpPr>
          <p:cNvPr id="7" name="Slide Number Placeholder 17"/>
          <p:cNvSpPr>
            <a:spLocks noGrp="1"/>
          </p:cNvSpPr>
          <p:nvPr>
            <p:ph type="sldNum" sz="quarter" idx="12"/>
          </p:nvPr>
        </p:nvSpPr>
        <p:spPr/>
        <p:txBody>
          <a:bodyPr/>
          <a:lstStyle>
            <a:lvl1pPr>
              <a:defRPr/>
            </a:lvl1pPr>
          </a:lstStyle>
          <a:p>
            <a:pPr>
              <a:defRPr/>
            </a:pPr>
            <a:fld id="{1D3BF8DF-AD00-4C38-983B-214B32627399}" type="slidenum">
              <a:rPr lang="uk-UA"/>
              <a:pPr>
                <a:defRPr/>
              </a:pPr>
              <a:t>‹#›</a:t>
            </a:fld>
            <a:endParaRPr lang="uk-UA"/>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Порівняння">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uk-UA" smtClean="0"/>
              <a:t>Зразок заголовка</a:t>
            </a:r>
            <a:endParaRPr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uk-UA" smtClean="0"/>
              <a:t>Зразок тексту</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uk-UA" smtClean="0"/>
              <a:t>Зразок тексту</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7" name="Date Placeholder 6"/>
          <p:cNvSpPr>
            <a:spLocks noGrp="1"/>
          </p:cNvSpPr>
          <p:nvPr>
            <p:ph type="dt" sz="half" idx="10"/>
          </p:nvPr>
        </p:nvSpPr>
        <p:spPr/>
        <p:txBody>
          <a:bodyPr/>
          <a:lstStyle>
            <a:lvl1pPr>
              <a:defRPr/>
            </a:lvl1pPr>
            <a:extLst/>
          </a:lstStyle>
          <a:p>
            <a:pPr>
              <a:defRPr/>
            </a:pPr>
            <a:endParaRPr lang="uk-UA"/>
          </a:p>
        </p:txBody>
      </p:sp>
      <p:sp>
        <p:nvSpPr>
          <p:cNvPr id="8" name="Footer Placeholder 7"/>
          <p:cNvSpPr>
            <a:spLocks noGrp="1"/>
          </p:cNvSpPr>
          <p:nvPr>
            <p:ph type="ftr" sz="quarter" idx="11"/>
          </p:nvPr>
        </p:nvSpPr>
        <p:spPr/>
        <p:txBody>
          <a:bodyPr/>
          <a:lstStyle>
            <a:lvl1pPr>
              <a:defRPr/>
            </a:lvl1pPr>
            <a:extLst/>
          </a:lstStyle>
          <a:p>
            <a:pPr>
              <a:defRPr/>
            </a:pPr>
            <a:endParaRPr lang="uk-UA"/>
          </a:p>
        </p:txBody>
      </p:sp>
      <p:sp>
        <p:nvSpPr>
          <p:cNvPr id="9" name="Slide Number Placeholder 8"/>
          <p:cNvSpPr>
            <a:spLocks noGrp="1"/>
          </p:cNvSpPr>
          <p:nvPr>
            <p:ph type="sldNum" sz="quarter" idx="12"/>
          </p:nvPr>
        </p:nvSpPr>
        <p:spPr/>
        <p:txBody>
          <a:bodyPr/>
          <a:lstStyle>
            <a:lvl1pPr>
              <a:defRPr/>
            </a:lvl1pPr>
            <a:extLst/>
          </a:lstStyle>
          <a:p>
            <a:pPr>
              <a:defRPr/>
            </a:pPr>
            <a:fld id="{21B76D81-9128-4542-BE9B-BAF52AFDFDA8}" type="slidenum">
              <a:rPr lang="uk-UA"/>
              <a:pPr>
                <a:defRPr/>
              </a:pPr>
              <a:t>‹#›</a:t>
            </a:fld>
            <a:endParaRPr lang="uk-U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uk-UA" smtClean="0"/>
              <a:t>Зразок заголовка</a:t>
            </a:r>
            <a:endParaRPr lang="ru-RU"/>
          </a:p>
        </p:txBody>
      </p:sp>
      <p:sp>
        <p:nvSpPr>
          <p:cNvPr id="3" name="Содержимое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Содержимое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5" name="Дата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F02CBDB9-9F2A-413D-80FA-9E873D741886}" type="datetimeFigureOut">
              <a:rPr lang="uk-UA"/>
              <a:pPr>
                <a:defRPr/>
              </a:pPr>
              <a:t>11.10.2016</a:t>
            </a:fld>
            <a:endParaRPr lang="uk-UA"/>
          </a:p>
        </p:txBody>
      </p:sp>
      <p:sp>
        <p:nvSpPr>
          <p:cNvPr id="6" name="Нижний колонтитул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uk-UA"/>
          </a:p>
        </p:txBody>
      </p:sp>
      <p:sp>
        <p:nvSpPr>
          <p:cNvPr id="7" name="Номер слайда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99019240-4213-4FFA-A69E-E7ACD6DDAA35}" type="slidenum">
              <a:rPr lang="uk-UA"/>
              <a:pPr>
                <a:defRPr/>
              </a:pPr>
              <a:t>‹#›</a:t>
            </a:fld>
            <a:endParaRPr lang="uk-UA"/>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extLst/>
          </a:lstStyle>
          <a:p>
            <a:r>
              <a:rPr lang="uk-UA" smtClean="0"/>
              <a:t>Зразок заголовка</a:t>
            </a:r>
            <a:endParaRPr lang="en-US"/>
          </a:p>
        </p:txBody>
      </p:sp>
      <p:sp>
        <p:nvSpPr>
          <p:cNvPr id="3" name="Date Placeholder 9"/>
          <p:cNvSpPr>
            <a:spLocks noGrp="1"/>
          </p:cNvSpPr>
          <p:nvPr>
            <p:ph type="dt" sz="half" idx="10"/>
          </p:nvPr>
        </p:nvSpPr>
        <p:spPr/>
        <p:txBody>
          <a:bodyPr/>
          <a:lstStyle>
            <a:lvl1pPr>
              <a:defRPr/>
            </a:lvl1pPr>
          </a:lstStyle>
          <a:p>
            <a:pPr>
              <a:defRPr/>
            </a:pPr>
            <a:endParaRPr lang="uk-UA"/>
          </a:p>
        </p:txBody>
      </p:sp>
      <p:sp>
        <p:nvSpPr>
          <p:cNvPr id="4" name="Footer Placeholder 21"/>
          <p:cNvSpPr>
            <a:spLocks noGrp="1"/>
          </p:cNvSpPr>
          <p:nvPr>
            <p:ph type="ftr" sz="quarter" idx="11"/>
          </p:nvPr>
        </p:nvSpPr>
        <p:spPr/>
        <p:txBody>
          <a:bodyPr/>
          <a:lstStyle>
            <a:lvl1pPr>
              <a:defRPr/>
            </a:lvl1pPr>
          </a:lstStyle>
          <a:p>
            <a:pPr>
              <a:defRPr/>
            </a:pPr>
            <a:endParaRPr lang="uk-UA"/>
          </a:p>
        </p:txBody>
      </p:sp>
      <p:sp>
        <p:nvSpPr>
          <p:cNvPr id="5" name="Slide Number Placeholder 17"/>
          <p:cNvSpPr>
            <a:spLocks noGrp="1"/>
          </p:cNvSpPr>
          <p:nvPr>
            <p:ph type="sldNum" sz="quarter" idx="12"/>
          </p:nvPr>
        </p:nvSpPr>
        <p:spPr/>
        <p:txBody>
          <a:bodyPr/>
          <a:lstStyle>
            <a:lvl1pPr>
              <a:defRPr/>
            </a:lvl1pPr>
          </a:lstStyle>
          <a:p>
            <a:pPr>
              <a:defRPr/>
            </a:pPr>
            <a:fld id="{C5D5BAA6-83E7-4448-9A25-25F7CFF0A097}" type="slidenum">
              <a:rPr lang="uk-UA"/>
              <a:pPr>
                <a:defRPr/>
              </a:pPr>
              <a:t>‹#›</a:t>
            </a:fld>
            <a:endParaRPr lang="uk-UA"/>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extLst/>
          </a:lstStyle>
          <a:p>
            <a:pPr>
              <a:defRPr/>
            </a:pPr>
            <a:fld id="{448030A5-3829-4E27-95E9-CCB13E7D78ED}" type="datetimeFigureOut">
              <a:rPr lang="en-US"/>
              <a:pPr>
                <a:defRPr/>
              </a:pPr>
              <a:t>10/11/2016</a:t>
            </a:fld>
            <a:endParaRPr lang="en-US"/>
          </a:p>
        </p:txBody>
      </p:sp>
      <p:sp>
        <p:nvSpPr>
          <p:cNvPr id="3" name="Footer Placeholder 2"/>
          <p:cNvSpPr>
            <a:spLocks noGrp="1"/>
          </p:cNvSpPr>
          <p:nvPr>
            <p:ph type="ftr" sz="quarter" idx="11"/>
          </p:nvPr>
        </p:nvSpPr>
        <p:spPr/>
        <p:txBody>
          <a:bodyPr/>
          <a:lstStyle>
            <a:lvl1pPr>
              <a:defRPr/>
            </a:lvl1pPr>
            <a:extLst/>
          </a:lstStyle>
          <a:p>
            <a:pPr>
              <a:defRPr/>
            </a:pPr>
            <a:endParaRPr lang="en-US"/>
          </a:p>
        </p:txBody>
      </p:sp>
      <p:sp>
        <p:nvSpPr>
          <p:cNvPr id="4" name="Slide Number Placeholder 3"/>
          <p:cNvSpPr>
            <a:spLocks noGrp="1"/>
          </p:cNvSpPr>
          <p:nvPr>
            <p:ph type="sldNum" sz="quarter" idx="12"/>
          </p:nvPr>
        </p:nvSpPr>
        <p:spPr/>
        <p:txBody>
          <a:bodyPr/>
          <a:lstStyle>
            <a:lvl1pPr>
              <a:defRPr/>
            </a:lvl1pPr>
            <a:extLst/>
          </a:lstStyle>
          <a:p>
            <a:pPr>
              <a:defRPr/>
            </a:pPr>
            <a:fld id="{448A5359-6A60-4491-A13B-2DE2731B986B}"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Вміст і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uk-UA" smtClean="0"/>
              <a:t>Зразок заголовка</a:t>
            </a:r>
            <a:endParaRPr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uk-UA" smtClean="0"/>
              <a:t>Зразок тексту</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5" name="Date Placeholder 4"/>
          <p:cNvSpPr>
            <a:spLocks noGrp="1"/>
          </p:cNvSpPr>
          <p:nvPr>
            <p:ph type="dt" sz="half" idx="10"/>
          </p:nvPr>
        </p:nvSpPr>
        <p:spPr/>
        <p:txBody>
          <a:bodyPr/>
          <a:lstStyle>
            <a:lvl1pPr>
              <a:defRPr/>
            </a:lvl1pPr>
            <a:extLst/>
          </a:lstStyle>
          <a:p>
            <a:pPr>
              <a:defRPr/>
            </a:pPr>
            <a:endParaRPr lang="uk-UA"/>
          </a:p>
        </p:txBody>
      </p:sp>
      <p:sp>
        <p:nvSpPr>
          <p:cNvPr id="6" name="Footer Placeholder 5"/>
          <p:cNvSpPr>
            <a:spLocks noGrp="1"/>
          </p:cNvSpPr>
          <p:nvPr>
            <p:ph type="ftr" sz="quarter" idx="11"/>
          </p:nvPr>
        </p:nvSpPr>
        <p:spPr/>
        <p:txBody>
          <a:bodyPr/>
          <a:lstStyle>
            <a:lvl1pPr>
              <a:defRPr/>
            </a:lvl1pPr>
            <a:extLst/>
          </a:lstStyle>
          <a:p>
            <a:pPr>
              <a:defRPr/>
            </a:pPr>
            <a:endParaRPr lang="uk-UA"/>
          </a:p>
        </p:txBody>
      </p:sp>
      <p:sp>
        <p:nvSpPr>
          <p:cNvPr id="7" name="Slide Number Placeholder 6"/>
          <p:cNvSpPr>
            <a:spLocks noGrp="1"/>
          </p:cNvSpPr>
          <p:nvPr>
            <p:ph type="sldNum" sz="quarter" idx="12"/>
          </p:nvPr>
        </p:nvSpPr>
        <p:spPr/>
        <p:txBody>
          <a:bodyPr/>
          <a:lstStyle>
            <a:lvl1pPr>
              <a:defRPr/>
            </a:lvl1pPr>
            <a:extLst/>
          </a:lstStyle>
          <a:p>
            <a:pPr>
              <a:defRPr/>
            </a:pPr>
            <a:fld id="{1510F07D-A3B5-47E9-9710-87BCE1ACA0AF}" type="slidenum">
              <a:rPr lang="uk-UA"/>
              <a:pPr>
                <a:defRPr/>
              </a:pPr>
              <a:t>‹#›</a:t>
            </a:fld>
            <a:endParaRPr lang="uk-UA"/>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Зображення з підписом">
    <p:spTree>
      <p:nvGrpSpPr>
        <p:cNvPr id="1" name=""/>
        <p:cNvGrpSpPr/>
        <p:nvPr/>
      </p:nvGrpSpPr>
      <p:grpSpPr>
        <a:xfrm>
          <a:off x="0" y="0"/>
          <a:ext cx="0" cy="0"/>
          <a:chOff x="0" y="0"/>
          <a:chExt cx="0" cy="0"/>
        </a:xfrm>
      </p:grpSpPr>
      <p:sp>
        <p:nvSpPr>
          <p:cNvPr id="5" name="Freeform 7"/>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6" name="Freeform 8"/>
          <p:cNvSpPr>
            <a:spLocks/>
          </p:cNvSpPr>
          <p:nvPr/>
        </p:nvSpPr>
        <p:spPr bwMode="auto">
          <a:xfrm>
            <a:off x="-53975" y="5784850"/>
            <a:ext cx="380206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7"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cxnSp>
        <p:nvCxnSpPr>
          <p:cNvPr id="8"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11"/>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a:p>
        </p:txBody>
      </p:sp>
      <p:sp>
        <p:nvSpPr>
          <p:cNvPr id="10" name="Chevron 12"/>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uk-UA" smtClean="0"/>
              <a:t>Зразок тексту</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uk-UA" noProof="0" smtClean="0"/>
              <a:t>Клацніть піктограму, щоб додати зображення</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uk-UA" smtClean="0"/>
              <a:t>Зразок заголовка</a:t>
            </a:r>
            <a:endParaRPr lang="en-US"/>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endParaRPr lang="uk-UA"/>
          </a:p>
        </p:txBody>
      </p:sp>
      <p:sp>
        <p:nvSpPr>
          <p:cNvPr id="12" name="Footer Placeholder 5"/>
          <p:cNvSpPr>
            <a:spLocks noGrp="1"/>
          </p:cNvSpPr>
          <p:nvPr>
            <p:ph type="ftr" sz="quarter" idx="11"/>
          </p:nvPr>
        </p:nvSpPr>
        <p:spPr/>
        <p:txBody>
          <a:bodyPr/>
          <a:lstStyle>
            <a:lvl1pPr>
              <a:defRPr>
                <a:solidFill>
                  <a:schemeClr val="tx1"/>
                </a:solidFill>
              </a:defRPr>
            </a:lvl1pPr>
            <a:extLst/>
          </a:lstStyle>
          <a:p>
            <a:pPr>
              <a:defRPr/>
            </a:pPr>
            <a:endParaRPr lang="uk-UA"/>
          </a:p>
        </p:txBody>
      </p:sp>
      <p:sp>
        <p:nvSpPr>
          <p:cNvPr id="13" name="Slide Number Placeholder 6"/>
          <p:cNvSpPr>
            <a:spLocks noGrp="1"/>
          </p:cNvSpPr>
          <p:nvPr>
            <p:ph type="sldNum" sz="quarter" idx="12"/>
          </p:nvPr>
        </p:nvSpPr>
        <p:spPr/>
        <p:txBody>
          <a:bodyPr/>
          <a:lstStyle>
            <a:lvl1pPr>
              <a:defRPr smtClean="0">
                <a:solidFill>
                  <a:schemeClr val="tx1"/>
                </a:solidFill>
              </a:defRPr>
            </a:lvl1pPr>
            <a:extLst/>
          </a:lstStyle>
          <a:p>
            <a:pPr>
              <a:defRPr/>
            </a:pPr>
            <a:fld id="{0C824815-9183-4636-B903-4D06AD3E7146}" type="slidenum">
              <a:rPr lang="uk-UA"/>
              <a:pPr>
                <a:defRPr/>
              </a:pPr>
              <a:t>‹#›</a:t>
            </a:fld>
            <a:endParaRPr lang="uk-UA"/>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uk-UA" smtClean="0"/>
              <a:t>Зразок заголовка</a:t>
            </a:r>
            <a:endParaRPr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4" name="Date Placeholder 9"/>
          <p:cNvSpPr>
            <a:spLocks noGrp="1"/>
          </p:cNvSpPr>
          <p:nvPr>
            <p:ph type="dt" sz="half" idx="10"/>
          </p:nvPr>
        </p:nvSpPr>
        <p:spPr/>
        <p:txBody>
          <a:bodyPr/>
          <a:lstStyle>
            <a:lvl1pPr>
              <a:defRPr/>
            </a:lvl1pPr>
          </a:lstStyle>
          <a:p>
            <a:pPr>
              <a:defRPr/>
            </a:pPr>
            <a:endParaRPr lang="uk-UA"/>
          </a:p>
        </p:txBody>
      </p:sp>
      <p:sp>
        <p:nvSpPr>
          <p:cNvPr id="5" name="Footer Placeholder 21"/>
          <p:cNvSpPr>
            <a:spLocks noGrp="1"/>
          </p:cNvSpPr>
          <p:nvPr>
            <p:ph type="ftr" sz="quarter" idx="11"/>
          </p:nvPr>
        </p:nvSpPr>
        <p:spPr/>
        <p:txBody>
          <a:bodyPr/>
          <a:lstStyle>
            <a:lvl1pPr>
              <a:defRPr/>
            </a:lvl1pPr>
          </a:lstStyle>
          <a:p>
            <a:pPr>
              <a:defRPr/>
            </a:pPr>
            <a:endParaRPr lang="uk-UA"/>
          </a:p>
        </p:txBody>
      </p:sp>
      <p:sp>
        <p:nvSpPr>
          <p:cNvPr id="6" name="Slide Number Placeholder 17"/>
          <p:cNvSpPr>
            <a:spLocks noGrp="1"/>
          </p:cNvSpPr>
          <p:nvPr>
            <p:ph type="sldNum" sz="quarter" idx="12"/>
          </p:nvPr>
        </p:nvSpPr>
        <p:spPr/>
        <p:txBody>
          <a:bodyPr/>
          <a:lstStyle>
            <a:lvl1pPr>
              <a:defRPr/>
            </a:lvl1pPr>
          </a:lstStyle>
          <a:p>
            <a:pPr>
              <a:defRPr/>
            </a:pPr>
            <a:fld id="{6FF356DF-E5ED-48C5-9C57-7EAABF0B216D}" type="slidenum">
              <a:rPr lang="uk-UA"/>
              <a:pPr>
                <a:defRPr/>
              </a:pPr>
              <a:t>‹#›</a:t>
            </a:fld>
            <a:endParaRPr lang="uk-UA"/>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lang="uk-UA" smtClean="0"/>
              <a:t>Зразок заголовка</a:t>
            </a:r>
            <a:endParaRPr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4" name="Date Placeholder 9"/>
          <p:cNvSpPr>
            <a:spLocks noGrp="1"/>
          </p:cNvSpPr>
          <p:nvPr>
            <p:ph type="dt" sz="half" idx="10"/>
          </p:nvPr>
        </p:nvSpPr>
        <p:spPr/>
        <p:txBody>
          <a:bodyPr/>
          <a:lstStyle>
            <a:lvl1pPr>
              <a:defRPr/>
            </a:lvl1pPr>
          </a:lstStyle>
          <a:p>
            <a:pPr>
              <a:defRPr/>
            </a:pPr>
            <a:endParaRPr lang="uk-UA"/>
          </a:p>
        </p:txBody>
      </p:sp>
      <p:sp>
        <p:nvSpPr>
          <p:cNvPr id="5" name="Footer Placeholder 21"/>
          <p:cNvSpPr>
            <a:spLocks noGrp="1"/>
          </p:cNvSpPr>
          <p:nvPr>
            <p:ph type="ftr" sz="quarter" idx="11"/>
          </p:nvPr>
        </p:nvSpPr>
        <p:spPr/>
        <p:txBody>
          <a:bodyPr/>
          <a:lstStyle>
            <a:lvl1pPr>
              <a:defRPr/>
            </a:lvl1pPr>
          </a:lstStyle>
          <a:p>
            <a:pPr>
              <a:defRPr/>
            </a:pPr>
            <a:endParaRPr lang="uk-UA"/>
          </a:p>
        </p:txBody>
      </p:sp>
      <p:sp>
        <p:nvSpPr>
          <p:cNvPr id="6" name="Slide Number Placeholder 17"/>
          <p:cNvSpPr>
            <a:spLocks noGrp="1"/>
          </p:cNvSpPr>
          <p:nvPr>
            <p:ph type="sldNum" sz="quarter" idx="12"/>
          </p:nvPr>
        </p:nvSpPr>
        <p:spPr/>
        <p:txBody>
          <a:bodyPr/>
          <a:lstStyle>
            <a:lvl1pPr>
              <a:defRPr/>
            </a:lvl1pPr>
          </a:lstStyle>
          <a:p>
            <a:pPr>
              <a:defRPr/>
            </a:pPr>
            <a:fld id="{41F280BB-2EC3-46A4-ABAC-0744468C5EE4}" type="slidenum">
              <a:rPr lang="uk-UA"/>
              <a:pPr>
                <a:defRPr/>
              </a:pPr>
              <a:t>‹#›</a:t>
            </a:fld>
            <a:endParaRPr lang="uk-UA"/>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reserve="1">
  <p:cSld name="Заголовок, текст і об'є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uk-UA" smtClean="0"/>
              <a:t>Зразок заголовка</a:t>
            </a:r>
            <a:endParaRPr lang="uk-UA"/>
          </a:p>
        </p:txBody>
      </p:sp>
      <p:sp>
        <p:nvSpPr>
          <p:cNvPr id="3" name="Місце для тексту 2"/>
          <p:cNvSpPr>
            <a:spLocks noGrp="1"/>
          </p:cNvSpPr>
          <p:nvPr>
            <p:ph type="body" sz="half" idx="1"/>
          </p:nvPr>
        </p:nvSpPr>
        <p:spPr>
          <a:xfrm>
            <a:off x="457200" y="1600200"/>
            <a:ext cx="4038600" cy="4525963"/>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вмісту 3"/>
          <p:cNvSpPr>
            <a:spLocks noGrp="1"/>
          </p:cNvSpPr>
          <p:nvPr>
            <p:ph sz="half" idx="2"/>
          </p:nvPr>
        </p:nvSpPr>
        <p:spPr>
          <a:xfrm>
            <a:off x="4648200" y="1600200"/>
            <a:ext cx="4038600" cy="4525963"/>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5" name="Місце для дати 4"/>
          <p:cNvSpPr>
            <a:spLocks noGrp="1"/>
          </p:cNvSpPr>
          <p:nvPr>
            <p:ph type="dt" sz="half" idx="10"/>
          </p:nvPr>
        </p:nvSpPr>
        <p:spPr>
          <a:xfrm>
            <a:off x="457200" y="6245225"/>
            <a:ext cx="2133600" cy="476250"/>
          </a:xfrm>
        </p:spPr>
        <p:txBody>
          <a:bodyPr/>
          <a:lstStyle>
            <a:lvl1pPr>
              <a:defRPr/>
            </a:lvl1pPr>
          </a:lstStyle>
          <a:p>
            <a:pPr>
              <a:defRPr/>
            </a:pPr>
            <a:endParaRPr lang="uk-UA"/>
          </a:p>
        </p:txBody>
      </p:sp>
      <p:sp>
        <p:nvSpPr>
          <p:cNvPr id="6" name="Місце для нижнього колонтитула 5"/>
          <p:cNvSpPr>
            <a:spLocks noGrp="1"/>
          </p:cNvSpPr>
          <p:nvPr>
            <p:ph type="ftr" sz="quarter" idx="11"/>
          </p:nvPr>
        </p:nvSpPr>
        <p:spPr>
          <a:xfrm>
            <a:off x="3124200" y="6245225"/>
            <a:ext cx="2895600" cy="476250"/>
          </a:xfrm>
        </p:spPr>
        <p:txBody>
          <a:bodyPr/>
          <a:lstStyle>
            <a:lvl1pPr>
              <a:defRPr/>
            </a:lvl1pPr>
          </a:lstStyle>
          <a:p>
            <a:pPr>
              <a:defRPr/>
            </a:pPr>
            <a:endParaRPr lang="uk-UA"/>
          </a:p>
        </p:txBody>
      </p:sp>
      <p:sp>
        <p:nvSpPr>
          <p:cNvPr id="7" name="Місце для номера слайда 6"/>
          <p:cNvSpPr>
            <a:spLocks noGrp="1"/>
          </p:cNvSpPr>
          <p:nvPr>
            <p:ph type="sldNum" sz="quarter" idx="12"/>
          </p:nvPr>
        </p:nvSpPr>
        <p:spPr>
          <a:xfrm>
            <a:off x="6553200" y="6245225"/>
            <a:ext cx="2133600" cy="476250"/>
          </a:xfrm>
        </p:spPr>
        <p:txBody>
          <a:bodyPr/>
          <a:lstStyle>
            <a:lvl1pPr>
              <a:defRPr smtClean="0"/>
            </a:lvl1pPr>
          </a:lstStyle>
          <a:p>
            <a:pPr>
              <a:defRPr/>
            </a:pPr>
            <a:fld id="{1E4F0CC7-C8E7-4625-860C-67E1E59498CB}" type="slidenum">
              <a:rPr lang="uk-UA"/>
              <a:pPr>
                <a:defRPr/>
              </a:pPr>
              <a:t>‹#›</a:t>
            </a:fld>
            <a:endParaRPr lang="uk-UA"/>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Титульний слайд">
    <p:spTree>
      <p:nvGrpSpPr>
        <p:cNvPr id="1" name=""/>
        <p:cNvGrpSpPr/>
        <p:nvPr/>
      </p:nvGrpSpPr>
      <p:grpSpPr>
        <a:xfrm>
          <a:off x="0" y="0"/>
          <a:ext cx="0" cy="0"/>
          <a:chOff x="0" y="0"/>
          <a:chExt cx="0" cy="0"/>
        </a:xfrm>
      </p:grpSpPr>
      <p:sp>
        <p:nvSpPr>
          <p:cNvPr id="4" name="Right Triangle 9"/>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grpSp>
        <p:nvGrpSpPr>
          <p:cNvPr id="5" name="Group 1"/>
          <p:cNvGrpSpPr>
            <a:grpSpLocks/>
          </p:cNvGrpSpPr>
          <p:nvPr/>
        </p:nvGrpSpPr>
        <p:grpSpPr bwMode="auto">
          <a:xfrm>
            <a:off x="-3175" y="4953000"/>
            <a:ext cx="9147175" cy="1911350"/>
            <a:chOff x="-3765" y="4832896"/>
            <a:chExt cx="9147765" cy="2032192"/>
          </a:xfrm>
        </p:grpSpPr>
        <p:sp>
          <p:nvSpPr>
            <p:cNvPr id="6" name="Freeform 6"/>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7" name="Freeform 7"/>
            <p:cNvSpPr>
              <a:spLocks/>
            </p:cNvSpPr>
            <p:nvPr/>
          </p:nvSpPr>
          <p:spPr bwMode="auto">
            <a:xfrm>
              <a:off x="35926" y="5135025"/>
              <a:ext cx="9108074" cy="838869"/>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8"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cxnSp>
          <p:nvCxnSpPr>
            <p:cNvPr id="10"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752601"/>
            <a:ext cx="7772400" cy="1829761"/>
          </a:xfrm>
        </p:spPr>
        <p:txBody>
          <a:bodyPr anchor="b"/>
          <a:lstStyle>
            <a:lvl1pPr algn="r">
              <a:defRPr sz="4800" b="1">
                <a:solidFill>
                  <a:schemeClr val="tx1"/>
                </a:solidFill>
                <a:effectLst>
                  <a:outerShdw blurRad="31750" dist="25400" dir="5400000" algn="tl" rotWithShape="0">
                    <a:srgbClr val="000000">
                      <a:alpha val="25000"/>
                    </a:srgbClr>
                  </a:outerShdw>
                </a:effectLst>
              </a:defRPr>
            </a:lvl1pPr>
            <a:extLst/>
          </a:lstStyle>
          <a:p>
            <a:r>
              <a:rPr lang="uk-UA" smtClean="0"/>
              <a:t>Зразок заголовка</a:t>
            </a:r>
            <a:endParaRPr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uk-UA" smtClean="0"/>
              <a:t>Зразок підзаголовка</a:t>
            </a:r>
            <a:endParaRPr lang="en-US"/>
          </a:p>
        </p:txBody>
      </p:sp>
      <p:sp>
        <p:nvSpPr>
          <p:cNvPr id="11" name="Date Placeholder 29"/>
          <p:cNvSpPr>
            <a:spLocks noGrp="1"/>
          </p:cNvSpPr>
          <p:nvPr>
            <p:ph type="dt" sz="half" idx="10"/>
          </p:nvPr>
        </p:nvSpPr>
        <p:spPr/>
        <p:txBody>
          <a:bodyPr/>
          <a:lstStyle>
            <a:lvl1pPr>
              <a:defRPr smtClean="0">
                <a:solidFill>
                  <a:srgbClr val="FFFFFF"/>
                </a:solidFill>
              </a:defRPr>
            </a:lvl1pPr>
            <a:extLst/>
          </a:lstStyle>
          <a:p>
            <a:pPr>
              <a:defRPr/>
            </a:pPr>
            <a:fld id="{C3C4DD9A-DB8B-4904-976C-A131A325D71E}" type="datetimeFigureOut">
              <a:rPr lang="en-US"/>
              <a:pPr>
                <a:defRPr/>
              </a:pPr>
              <a:t>10/11/2016</a:t>
            </a:fld>
            <a:endParaRPr lang="en-US"/>
          </a:p>
        </p:txBody>
      </p:sp>
      <p:sp>
        <p:nvSpPr>
          <p:cNvPr id="12"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p>
        </p:txBody>
      </p:sp>
      <p:sp>
        <p:nvSpPr>
          <p:cNvPr id="13" name="Slide Number Placeholder 26"/>
          <p:cNvSpPr>
            <a:spLocks noGrp="1"/>
          </p:cNvSpPr>
          <p:nvPr>
            <p:ph type="sldNum" sz="quarter" idx="12"/>
          </p:nvPr>
        </p:nvSpPr>
        <p:spPr/>
        <p:txBody>
          <a:bodyPr/>
          <a:lstStyle>
            <a:lvl1pPr>
              <a:defRPr smtClean="0">
                <a:solidFill>
                  <a:srgbClr val="FFFFFF"/>
                </a:solidFill>
              </a:defRPr>
            </a:lvl1pPr>
            <a:extLst/>
          </a:lstStyle>
          <a:p>
            <a:pPr>
              <a:defRPr/>
            </a:pPr>
            <a:fld id="{3AF51D98-A02E-4950-8CC8-1B56F1F8D8B9}"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7" name="Title 6"/>
          <p:cNvSpPr>
            <a:spLocks noGrp="1"/>
          </p:cNvSpPr>
          <p:nvPr>
            <p:ph type="title"/>
          </p:nvPr>
        </p:nvSpPr>
        <p:spPr/>
        <p:txBody>
          <a:bodyPr rtlCol="0"/>
          <a:lstStyle>
            <a:extLst/>
          </a:lstStyle>
          <a:p>
            <a:r>
              <a:rPr lang="uk-UA" smtClean="0"/>
              <a:t>Зразок заголовка</a:t>
            </a:r>
            <a:endParaRPr lang="en-US"/>
          </a:p>
        </p:txBody>
      </p:sp>
      <p:sp>
        <p:nvSpPr>
          <p:cNvPr id="4" name="Date Placeholder 9"/>
          <p:cNvSpPr>
            <a:spLocks noGrp="1"/>
          </p:cNvSpPr>
          <p:nvPr>
            <p:ph type="dt" sz="half" idx="10"/>
          </p:nvPr>
        </p:nvSpPr>
        <p:spPr/>
        <p:txBody>
          <a:bodyPr/>
          <a:lstStyle>
            <a:lvl1pPr>
              <a:defRPr/>
            </a:lvl1pPr>
          </a:lstStyle>
          <a:p>
            <a:pPr>
              <a:defRPr/>
            </a:pPr>
            <a:endParaRPr lang="uk-UA"/>
          </a:p>
        </p:txBody>
      </p:sp>
      <p:sp>
        <p:nvSpPr>
          <p:cNvPr id="5" name="Footer Placeholder 21"/>
          <p:cNvSpPr>
            <a:spLocks noGrp="1"/>
          </p:cNvSpPr>
          <p:nvPr>
            <p:ph type="ftr" sz="quarter" idx="11"/>
          </p:nvPr>
        </p:nvSpPr>
        <p:spPr/>
        <p:txBody>
          <a:bodyPr/>
          <a:lstStyle>
            <a:lvl1pPr>
              <a:defRPr/>
            </a:lvl1pPr>
          </a:lstStyle>
          <a:p>
            <a:pPr>
              <a:defRPr/>
            </a:pPr>
            <a:endParaRPr lang="uk-UA"/>
          </a:p>
        </p:txBody>
      </p:sp>
      <p:sp>
        <p:nvSpPr>
          <p:cNvPr id="6" name="Slide Number Placeholder 17"/>
          <p:cNvSpPr>
            <a:spLocks noGrp="1"/>
          </p:cNvSpPr>
          <p:nvPr>
            <p:ph type="sldNum" sz="quarter" idx="12"/>
          </p:nvPr>
        </p:nvSpPr>
        <p:spPr/>
        <p:txBody>
          <a:bodyPr/>
          <a:lstStyle>
            <a:lvl1pPr>
              <a:defRPr/>
            </a:lvl1pPr>
          </a:lstStyle>
          <a:p>
            <a:pPr>
              <a:defRPr/>
            </a:pPr>
            <a:fld id="{D19FC23F-DC91-4505-A216-27EB9DFFD54C}" type="slidenum">
              <a:rPr lang="uk-UA"/>
              <a:pPr>
                <a:defRPr/>
              </a:pPr>
              <a:t>‹#›</a:t>
            </a:fld>
            <a:endParaRPr lang="uk-UA"/>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4" name="Chevron 6"/>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a:p>
        </p:txBody>
      </p:sp>
      <p:sp>
        <p:nvSpPr>
          <p:cNvPr id="5" name="Chevron 7"/>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uk-UA" smtClean="0"/>
              <a:t>Зразок заголовка</a:t>
            </a:r>
            <a:endParaRPr lang="en-US"/>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uk-UA" smtClean="0"/>
              <a:t>Зразок тексту</a:t>
            </a:r>
          </a:p>
        </p:txBody>
      </p:sp>
      <p:sp>
        <p:nvSpPr>
          <p:cNvPr id="6" name="Date Placeholder 3"/>
          <p:cNvSpPr>
            <a:spLocks noGrp="1"/>
          </p:cNvSpPr>
          <p:nvPr>
            <p:ph type="dt" sz="half" idx="10"/>
          </p:nvPr>
        </p:nvSpPr>
        <p:spPr/>
        <p:txBody>
          <a:bodyPr/>
          <a:lstStyle>
            <a:lvl1pPr>
              <a:defRPr smtClean="0"/>
            </a:lvl1pPr>
            <a:extLst/>
          </a:lstStyle>
          <a:p>
            <a:pPr>
              <a:defRPr/>
            </a:pPr>
            <a:fld id="{20251B64-52F4-4C1A-B6D9-50AF5B96E7CA}" type="datetimeFigureOut">
              <a:rPr lang="en-US"/>
              <a:pPr>
                <a:defRPr/>
              </a:pPr>
              <a:t>10/11/2016</a:t>
            </a:fld>
            <a:endParaRPr lang="en-US"/>
          </a:p>
        </p:txBody>
      </p:sp>
      <p:sp>
        <p:nvSpPr>
          <p:cNvPr id="7" name="Footer Placeholder 4"/>
          <p:cNvSpPr>
            <a:spLocks noGrp="1"/>
          </p:cNvSpPr>
          <p:nvPr>
            <p:ph type="ftr" sz="quarter" idx="11"/>
          </p:nvPr>
        </p:nvSpPr>
        <p:spPr/>
        <p:txBody>
          <a:bodyPr/>
          <a:lstStyle>
            <a:lvl1pPr>
              <a:defRPr/>
            </a:lvl1pPr>
            <a:extLst/>
          </a:lstStyle>
          <a:p>
            <a:pPr>
              <a:defRPr/>
            </a:pPr>
            <a:endParaRPr lang="en-US"/>
          </a:p>
        </p:txBody>
      </p:sp>
      <p:sp>
        <p:nvSpPr>
          <p:cNvPr id="8" name="Slide Number Placeholder 5"/>
          <p:cNvSpPr>
            <a:spLocks noGrp="1"/>
          </p:cNvSpPr>
          <p:nvPr>
            <p:ph type="sldNum" sz="quarter" idx="12"/>
          </p:nvPr>
        </p:nvSpPr>
        <p:spPr/>
        <p:txBody>
          <a:bodyPr/>
          <a:lstStyle>
            <a:lvl1pPr>
              <a:defRPr/>
            </a:lvl1pPr>
            <a:extLst/>
          </a:lstStyle>
          <a:p>
            <a:pPr>
              <a:defRPr/>
            </a:pPr>
            <a:fld id="{5AEAAC65-56AA-43A6-9FD8-18526BF696B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lvl1pPr>
              <a:defRPr/>
            </a:lvl1pPr>
          </a:lstStyle>
          <a:p>
            <a:r>
              <a:rPr lang="uk-UA" smtClean="0"/>
              <a:t>Зразок заголовка</a:t>
            </a:r>
            <a:endParaRPr lang="ru-RU"/>
          </a:p>
        </p:txBody>
      </p:sp>
      <p:sp>
        <p:nvSpPr>
          <p:cNvPr id="3" name="Текст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4" name="Содержимое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5" name="Текст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6" name="Содержимое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7" name="Дата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3CE5E391-5896-4CFD-B4B8-C8AA5469208C}" type="datetimeFigureOut">
              <a:rPr lang="uk-UA"/>
              <a:pPr>
                <a:defRPr/>
              </a:pPr>
              <a:t>11.10.2016</a:t>
            </a:fld>
            <a:endParaRPr lang="uk-UA"/>
          </a:p>
        </p:txBody>
      </p:sp>
      <p:sp>
        <p:nvSpPr>
          <p:cNvPr id="8" name="Нижний колонтитул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uk-UA"/>
          </a:p>
        </p:txBody>
      </p:sp>
      <p:sp>
        <p:nvSpPr>
          <p:cNvPr id="9" name="Номер слайда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CBB6EC64-A167-4DB8-BDD5-ED7F5C37B05E}" type="slidenum">
              <a:rPr lang="uk-UA"/>
              <a:pPr>
                <a:defRPr/>
              </a:pPr>
              <a:t>‹#›</a:t>
            </a:fld>
            <a:endParaRPr lang="uk-UA"/>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8" name="Title 7"/>
          <p:cNvSpPr>
            <a:spLocks noGrp="1"/>
          </p:cNvSpPr>
          <p:nvPr>
            <p:ph type="title"/>
          </p:nvPr>
        </p:nvSpPr>
        <p:spPr/>
        <p:txBody>
          <a:bodyPr rtlCol="0"/>
          <a:lstStyle>
            <a:extLst/>
          </a:lstStyle>
          <a:p>
            <a:r>
              <a:rPr lang="uk-UA" smtClean="0"/>
              <a:t>Зразок заголовка</a:t>
            </a:r>
            <a:endParaRPr lang="en-US"/>
          </a:p>
        </p:txBody>
      </p:sp>
      <p:sp>
        <p:nvSpPr>
          <p:cNvPr id="5" name="Date Placeholder 9"/>
          <p:cNvSpPr>
            <a:spLocks noGrp="1"/>
          </p:cNvSpPr>
          <p:nvPr>
            <p:ph type="dt" sz="half" idx="10"/>
          </p:nvPr>
        </p:nvSpPr>
        <p:spPr/>
        <p:txBody>
          <a:bodyPr/>
          <a:lstStyle>
            <a:lvl1pPr>
              <a:defRPr/>
            </a:lvl1pPr>
          </a:lstStyle>
          <a:p>
            <a:pPr>
              <a:defRPr/>
            </a:pPr>
            <a:endParaRPr lang="uk-UA"/>
          </a:p>
        </p:txBody>
      </p:sp>
      <p:sp>
        <p:nvSpPr>
          <p:cNvPr id="6" name="Footer Placeholder 21"/>
          <p:cNvSpPr>
            <a:spLocks noGrp="1"/>
          </p:cNvSpPr>
          <p:nvPr>
            <p:ph type="ftr" sz="quarter" idx="11"/>
          </p:nvPr>
        </p:nvSpPr>
        <p:spPr/>
        <p:txBody>
          <a:bodyPr/>
          <a:lstStyle>
            <a:lvl1pPr>
              <a:defRPr/>
            </a:lvl1pPr>
          </a:lstStyle>
          <a:p>
            <a:pPr>
              <a:defRPr/>
            </a:pPr>
            <a:endParaRPr lang="uk-UA"/>
          </a:p>
        </p:txBody>
      </p:sp>
      <p:sp>
        <p:nvSpPr>
          <p:cNvPr id="7" name="Slide Number Placeholder 17"/>
          <p:cNvSpPr>
            <a:spLocks noGrp="1"/>
          </p:cNvSpPr>
          <p:nvPr>
            <p:ph type="sldNum" sz="quarter" idx="12"/>
          </p:nvPr>
        </p:nvSpPr>
        <p:spPr/>
        <p:txBody>
          <a:bodyPr/>
          <a:lstStyle>
            <a:lvl1pPr>
              <a:defRPr/>
            </a:lvl1pPr>
          </a:lstStyle>
          <a:p>
            <a:pPr>
              <a:defRPr/>
            </a:pPr>
            <a:fld id="{DD354BD3-368B-43B1-98A6-1B0A9E5AE7AB}" type="slidenum">
              <a:rPr lang="uk-UA"/>
              <a:pPr>
                <a:defRPr/>
              </a:pPr>
              <a:t>‹#›</a:t>
            </a:fld>
            <a:endParaRPr lang="uk-UA"/>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TxTwoObj" preserve="1">
  <p:cSld name="Порівняння">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uk-UA" smtClean="0"/>
              <a:t>Зразок заголовка</a:t>
            </a:r>
            <a:endParaRPr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uk-UA" smtClean="0"/>
              <a:t>Зразок тексту</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uk-UA" smtClean="0"/>
              <a:t>Зразок тексту</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7" name="Date Placeholder 6"/>
          <p:cNvSpPr>
            <a:spLocks noGrp="1"/>
          </p:cNvSpPr>
          <p:nvPr>
            <p:ph type="dt" sz="half" idx="10"/>
          </p:nvPr>
        </p:nvSpPr>
        <p:spPr/>
        <p:txBody>
          <a:bodyPr/>
          <a:lstStyle>
            <a:lvl1pPr>
              <a:defRPr/>
            </a:lvl1pPr>
            <a:extLst/>
          </a:lstStyle>
          <a:p>
            <a:pPr>
              <a:defRPr/>
            </a:pPr>
            <a:endParaRPr lang="uk-UA"/>
          </a:p>
        </p:txBody>
      </p:sp>
      <p:sp>
        <p:nvSpPr>
          <p:cNvPr id="8" name="Footer Placeholder 7"/>
          <p:cNvSpPr>
            <a:spLocks noGrp="1"/>
          </p:cNvSpPr>
          <p:nvPr>
            <p:ph type="ftr" sz="quarter" idx="11"/>
          </p:nvPr>
        </p:nvSpPr>
        <p:spPr/>
        <p:txBody>
          <a:bodyPr/>
          <a:lstStyle>
            <a:lvl1pPr>
              <a:defRPr/>
            </a:lvl1pPr>
            <a:extLst/>
          </a:lstStyle>
          <a:p>
            <a:pPr>
              <a:defRPr/>
            </a:pPr>
            <a:endParaRPr lang="uk-UA"/>
          </a:p>
        </p:txBody>
      </p:sp>
      <p:sp>
        <p:nvSpPr>
          <p:cNvPr id="9" name="Slide Number Placeholder 8"/>
          <p:cNvSpPr>
            <a:spLocks noGrp="1"/>
          </p:cNvSpPr>
          <p:nvPr>
            <p:ph type="sldNum" sz="quarter" idx="12"/>
          </p:nvPr>
        </p:nvSpPr>
        <p:spPr/>
        <p:txBody>
          <a:bodyPr/>
          <a:lstStyle>
            <a:lvl1pPr>
              <a:defRPr/>
            </a:lvl1pPr>
            <a:extLst/>
          </a:lstStyle>
          <a:p>
            <a:pPr>
              <a:defRPr/>
            </a:pPr>
            <a:fld id="{316F780E-C49A-4F67-82A7-0D942EDABE16}" type="slidenum">
              <a:rPr lang="uk-UA"/>
              <a:pPr>
                <a:defRPr/>
              </a:pPr>
              <a:t>‹#›</a:t>
            </a:fld>
            <a:endParaRPr lang="uk-UA"/>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extLst/>
          </a:lstStyle>
          <a:p>
            <a:r>
              <a:rPr lang="uk-UA" smtClean="0"/>
              <a:t>Зразок заголовка</a:t>
            </a:r>
            <a:endParaRPr lang="en-US"/>
          </a:p>
        </p:txBody>
      </p:sp>
      <p:sp>
        <p:nvSpPr>
          <p:cNvPr id="3" name="Date Placeholder 9"/>
          <p:cNvSpPr>
            <a:spLocks noGrp="1"/>
          </p:cNvSpPr>
          <p:nvPr>
            <p:ph type="dt" sz="half" idx="10"/>
          </p:nvPr>
        </p:nvSpPr>
        <p:spPr/>
        <p:txBody>
          <a:bodyPr/>
          <a:lstStyle>
            <a:lvl1pPr>
              <a:defRPr/>
            </a:lvl1pPr>
          </a:lstStyle>
          <a:p>
            <a:pPr>
              <a:defRPr/>
            </a:pPr>
            <a:endParaRPr lang="uk-UA"/>
          </a:p>
        </p:txBody>
      </p:sp>
      <p:sp>
        <p:nvSpPr>
          <p:cNvPr id="4" name="Footer Placeholder 21"/>
          <p:cNvSpPr>
            <a:spLocks noGrp="1"/>
          </p:cNvSpPr>
          <p:nvPr>
            <p:ph type="ftr" sz="quarter" idx="11"/>
          </p:nvPr>
        </p:nvSpPr>
        <p:spPr/>
        <p:txBody>
          <a:bodyPr/>
          <a:lstStyle>
            <a:lvl1pPr>
              <a:defRPr/>
            </a:lvl1pPr>
          </a:lstStyle>
          <a:p>
            <a:pPr>
              <a:defRPr/>
            </a:pPr>
            <a:endParaRPr lang="uk-UA"/>
          </a:p>
        </p:txBody>
      </p:sp>
      <p:sp>
        <p:nvSpPr>
          <p:cNvPr id="5" name="Slide Number Placeholder 17"/>
          <p:cNvSpPr>
            <a:spLocks noGrp="1"/>
          </p:cNvSpPr>
          <p:nvPr>
            <p:ph type="sldNum" sz="quarter" idx="12"/>
          </p:nvPr>
        </p:nvSpPr>
        <p:spPr/>
        <p:txBody>
          <a:bodyPr/>
          <a:lstStyle>
            <a:lvl1pPr>
              <a:defRPr/>
            </a:lvl1pPr>
          </a:lstStyle>
          <a:p>
            <a:pPr>
              <a:defRPr/>
            </a:pPr>
            <a:fld id="{C2057288-FAFF-41BA-BB98-A1CDBD24CA2D}" type="slidenum">
              <a:rPr lang="uk-UA"/>
              <a:pPr>
                <a:defRPr/>
              </a:pPr>
              <a:t>‹#›</a:t>
            </a:fld>
            <a:endParaRPr lang="uk-UA"/>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extLst/>
          </a:lstStyle>
          <a:p>
            <a:pPr>
              <a:defRPr/>
            </a:pPr>
            <a:fld id="{E5185FE2-BA3D-4A10-B35A-6D3B3D81E910}" type="datetimeFigureOut">
              <a:rPr lang="en-US"/>
              <a:pPr>
                <a:defRPr/>
              </a:pPr>
              <a:t>10/11/2016</a:t>
            </a:fld>
            <a:endParaRPr lang="en-US"/>
          </a:p>
        </p:txBody>
      </p:sp>
      <p:sp>
        <p:nvSpPr>
          <p:cNvPr id="3" name="Footer Placeholder 2"/>
          <p:cNvSpPr>
            <a:spLocks noGrp="1"/>
          </p:cNvSpPr>
          <p:nvPr>
            <p:ph type="ftr" sz="quarter" idx="11"/>
          </p:nvPr>
        </p:nvSpPr>
        <p:spPr/>
        <p:txBody>
          <a:bodyPr/>
          <a:lstStyle>
            <a:lvl1pPr>
              <a:defRPr/>
            </a:lvl1pPr>
            <a:extLst/>
          </a:lstStyle>
          <a:p>
            <a:pPr>
              <a:defRPr/>
            </a:pPr>
            <a:endParaRPr lang="en-US"/>
          </a:p>
        </p:txBody>
      </p:sp>
      <p:sp>
        <p:nvSpPr>
          <p:cNvPr id="4" name="Slide Number Placeholder 3"/>
          <p:cNvSpPr>
            <a:spLocks noGrp="1"/>
          </p:cNvSpPr>
          <p:nvPr>
            <p:ph type="sldNum" sz="quarter" idx="12"/>
          </p:nvPr>
        </p:nvSpPr>
        <p:spPr/>
        <p:txBody>
          <a:bodyPr/>
          <a:lstStyle>
            <a:lvl1pPr>
              <a:defRPr/>
            </a:lvl1pPr>
            <a:extLst/>
          </a:lstStyle>
          <a:p>
            <a:pPr>
              <a:defRPr/>
            </a:pPr>
            <a:fld id="{9B821517-1486-4BFB-B5DC-D6ACE55F940D}"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Tx" preserve="1">
  <p:cSld name="Вміст і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uk-UA" smtClean="0"/>
              <a:t>Зразок заголовка</a:t>
            </a:r>
            <a:endParaRPr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uk-UA" smtClean="0"/>
              <a:t>Зразок тексту</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5" name="Date Placeholder 4"/>
          <p:cNvSpPr>
            <a:spLocks noGrp="1"/>
          </p:cNvSpPr>
          <p:nvPr>
            <p:ph type="dt" sz="half" idx="10"/>
          </p:nvPr>
        </p:nvSpPr>
        <p:spPr/>
        <p:txBody>
          <a:bodyPr/>
          <a:lstStyle>
            <a:lvl1pPr>
              <a:defRPr/>
            </a:lvl1pPr>
            <a:extLst/>
          </a:lstStyle>
          <a:p>
            <a:pPr>
              <a:defRPr/>
            </a:pPr>
            <a:endParaRPr lang="uk-UA"/>
          </a:p>
        </p:txBody>
      </p:sp>
      <p:sp>
        <p:nvSpPr>
          <p:cNvPr id="6" name="Footer Placeholder 5"/>
          <p:cNvSpPr>
            <a:spLocks noGrp="1"/>
          </p:cNvSpPr>
          <p:nvPr>
            <p:ph type="ftr" sz="quarter" idx="11"/>
          </p:nvPr>
        </p:nvSpPr>
        <p:spPr/>
        <p:txBody>
          <a:bodyPr/>
          <a:lstStyle>
            <a:lvl1pPr>
              <a:defRPr/>
            </a:lvl1pPr>
            <a:extLst/>
          </a:lstStyle>
          <a:p>
            <a:pPr>
              <a:defRPr/>
            </a:pPr>
            <a:endParaRPr lang="uk-UA"/>
          </a:p>
        </p:txBody>
      </p:sp>
      <p:sp>
        <p:nvSpPr>
          <p:cNvPr id="7" name="Slide Number Placeholder 6"/>
          <p:cNvSpPr>
            <a:spLocks noGrp="1"/>
          </p:cNvSpPr>
          <p:nvPr>
            <p:ph type="sldNum" sz="quarter" idx="12"/>
          </p:nvPr>
        </p:nvSpPr>
        <p:spPr/>
        <p:txBody>
          <a:bodyPr/>
          <a:lstStyle>
            <a:lvl1pPr>
              <a:defRPr/>
            </a:lvl1pPr>
            <a:extLst/>
          </a:lstStyle>
          <a:p>
            <a:pPr>
              <a:defRPr/>
            </a:pPr>
            <a:fld id="{A0C8D1F4-33DA-446F-A964-EFF6BFDF7742}" type="slidenum">
              <a:rPr lang="uk-UA"/>
              <a:pPr>
                <a:defRPr/>
              </a:pPr>
              <a:t>‹#›</a:t>
            </a:fld>
            <a:endParaRPr lang="uk-UA"/>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Зображення з підписом">
    <p:spTree>
      <p:nvGrpSpPr>
        <p:cNvPr id="1" name=""/>
        <p:cNvGrpSpPr/>
        <p:nvPr/>
      </p:nvGrpSpPr>
      <p:grpSpPr>
        <a:xfrm>
          <a:off x="0" y="0"/>
          <a:ext cx="0" cy="0"/>
          <a:chOff x="0" y="0"/>
          <a:chExt cx="0" cy="0"/>
        </a:xfrm>
      </p:grpSpPr>
      <p:sp>
        <p:nvSpPr>
          <p:cNvPr id="5" name="Freeform 7"/>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6" name="Freeform 8"/>
          <p:cNvSpPr>
            <a:spLocks/>
          </p:cNvSpPr>
          <p:nvPr/>
        </p:nvSpPr>
        <p:spPr bwMode="auto">
          <a:xfrm>
            <a:off x="-53975" y="5784850"/>
            <a:ext cx="380206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7"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cxnSp>
        <p:nvCxnSpPr>
          <p:cNvPr id="8"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11"/>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a:p>
        </p:txBody>
      </p:sp>
      <p:sp>
        <p:nvSpPr>
          <p:cNvPr id="10" name="Chevron 12"/>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uk-UA" smtClean="0"/>
              <a:t>Зразок тексту</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uk-UA" noProof="0" smtClean="0"/>
              <a:t>Клацніть піктограму, щоб додати зображення</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uk-UA" smtClean="0"/>
              <a:t>Зразок заголовка</a:t>
            </a:r>
            <a:endParaRPr lang="en-US"/>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endParaRPr lang="uk-UA"/>
          </a:p>
        </p:txBody>
      </p:sp>
      <p:sp>
        <p:nvSpPr>
          <p:cNvPr id="12" name="Footer Placeholder 5"/>
          <p:cNvSpPr>
            <a:spLocks noGrp="1"/>
          </p:cNvSpPr>
          <p:nvPr>
            <p:ph type="ftr" sz="quarter" idx="11"/>
          </p:nvPr>
        </p:nvSpPr>
        <p:spPr/>
        <p:txBody>
          <a:bodyPr/>
          <a:lstStyle>
            <a:lvl1pPr>
              <a:defRPr>
                <a:solidFill>
                  <a:schemeClr val="tx1"/>
                </a:solidFill>
              </a:defRPr>
            </a:lvl1pPr>
            <a:extLst/>
          </a:lstStyle>
          <a:p>
            <a:pPr>
              <a:defRPr/>
            </a:pPr>
            <a:endParaRPr lang="uk-UA"/>
          </a:p>
        </p:txBody>
      </p:sp>
      <p:sp>
        <p:nvSpPr>
          <p:cNvPr id="13" name="Slide Number Placeholder 6"/>
          <p:cNvSpPr>
            <a:spLocks noGrp="1"/>
          </p:cNvSpPr>
          <p:nvPr>
            <p:ph type="sldNum" sz="quarter" idx="12"/>
          </p:nvPr>
        </p:nvSpPr>
        <p:spPr/>
        <p:txBody>
          <a:bodyPr/>
          <a:lstStyle>
            <a:lvl1pPr>
              <a:defRPr smtClean="0">
                <a:solidFill>
                  <a:schemeClr val="tx1"/>
                </a:solidFill>
              </a:defRPr>
            </a:lvl1pPr>
            <a:extLst/>
          </a:lstStyle>
          <a:p>
            <a:pPr>
              <a:defRPr/>
            </a:pPr>
            <a:fld id="{5B6D1508-7B5F-4BBB-A7D3-2802F22EEC2A}" type="slidenum">
              <a:rPr lang="uk-UA"/>
              <a:pPr>
                <a:defRPr/>
              </a:pPr>
              <a:t>‹#›</a:t>
            </a:fld>
            <a:endParaRPr lang="uk-UA"/>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uk-UA" smtClean="0"/>
              <a:t>Зразок заголовка</a:t>
            </a:r>
            <a:endParaRPr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4" name="Date Placeholder 9"/>
          <p:cNvSpPr>
            <a:spLocks noGrp="1"/>
          </p:cNvSpPr>
          <p:nvPr>
            <p:ph type="dt" sz="half" idx="10"/>
          </p:nvPr>
        </p:nvSpPr>
        <p:spPr/>
        <p:txBody>
          <a:bodyPr/>
          <a:lstStyle>
            <a:lvl1pPr>
              <a:defRPr/>
            </a:lvl1pPr>
          </a:lstStyle>
          <a:p>
            <a:pPr>
              <a:defRPr/>
            </a:pPr>
            <a:endParaRPr lang="uk-UA"/>
          </a:p>
        </p:txBody>
      </p:sp>
      <p:sp>
        <p:nvSpPr>
          <p:cNvPr id="5" name="Footer Placeholder 21"/>
          <p:cNvSpPr>
            <a:spLocks noGrp="1"/>
          </p:cNvSpPr>
          <p:nvPr>
            <p:ph type="ftr" sz="quarter" idx="11"/>
          </p:nvPr>
        </p:nvSpPr>
        <p:spPr/>
        <p:txBody>
          <a:bodyPr/>
          <a:lstStyle>
            <a:lvl1pPr>
              <a:defRPr/>
            </a:lvl1pPr>
          </a:lstStyle>
          <a:p>
            <a:pPr>
              <a:defRPr/>
            </a:pPr>
            <a:endParaRPr lang="uk-UA"/>
          </a:p>
        </p:txBody>
      </p:sp>
      <p:sp>
        <p:nvSpPr>
          <p:cNvPr id="6" name="Slide Number Placeholder 17"/>
          <p:cNvSpPr>
            <a:spLocks noGrp="1"/>
          </p:cNvSpPr>
          <p:nvPr>
            <p:ph type="sldNum" sz="quarter" idx="12"/>
          </p:nvPr>
        </p:nvSpPr>
        <p:spPr/>
        <p:txBody>
          <a:bodyPr/>
          <a:lstStyle>
            <a:lvl1pPr>
              <a:defRPr/>
            </a:lvl1pPr>
          </a:lstStyle>
          <a:p>
            <a:pPr>
              <a:defRPr/>
            </a:pPr>
            <a:fld id="{98F2AB95-256C-45BC-B246-61E639D60889}" type="slidenum">
              <a:rPr lang="uk-UA"/>
              <a:pPr>
                <a:defRPr/>
              </a:pPr>
              <a:t>‹#›</a:t>
            </a:fld>
            <a:endParaRPr lang="uk-UA"/>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lang="uk-UA" smtClean="0"/>
              <a:t>Зразок заголовка</a:t>
            </a:r>
            <a:endParaRPr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4" name="Date Placeholder 9"/>
          <p:cNvSpPr>
            <a:spLocks noGrp="1"/>
          </p:cNvSpPr>
          <p:nvPr>
            <p:ph type="dt" sz="half" idx="10"/>
          </p:nvPr>
        </p:nvSpPr>
        <p:spPr/>
        <p:txBody>
          <a:bodyPr/>
          <a:lstStyle>
            <a:lvl1pPr>
              <a:defRPr/>
            </a:lvl1pPr>
          </a:lstStyle>
          <a:p>
            <a:pPr>
              <a:defRPr/>
            </a:pPr>
            <a:endParaRPr lang="uk-UA"/>
          </a:p>
        </p:txBody>
      </p:sp>
      <p:sp>
        <p:nvSpPr>
          <p:cNvPr id="5" name="Footer Placeholder 21"/>
          <p:cNvSpPr>
            <a:spLocks noGrp="1"/>
          </p:cNvSpPr>
          <p:nvPr>
            <p:ph type="ftr" sz="quarter" idx="11"/>
          </p:nvPr>
        </p:nvSpPr>
        <p:spPr/>
        <p:txBody>
          <a:bodyPr/>
          <a:lstStyle>
            <a:lvl1pPr>
              <a:defRPr/>
            </a:lvl1pPr>
          </a:lstStyle>
          <a:p>
            <a:pPr>
              <a:defRPr/>
            </a:pPr>
            <a:endParaRPr lang="uk-UA"/>
          </a:p>
        </p:txBody>
      </p:sp>
      <p:sp>
        <p:nvSpPr>
          <p:cNvPr id="6" name="Slide Number Placeholder 17"/>
          <p:cNvSpPr>
            <a:spLocks noGrp="1"/>
          </p:cNvSpPr>
          <p:nvPr>
            <p:ph type="sldNum" sz="quarter" idx="12"/>
          </p:nvPr>
        </p:nvSpPr>
        <p:spPr/>
        <p:txBody>
          <a:bodyPr/>
          <a:lstStyle>
            <a:lvl1pPr>
              <a:defRPr/>
            </a:lvl1pPr>
          </a:lstStyle>
          <a:p>
            <a:pPr>
              <a:defRPr/>
            </a:pPr>
            <a:fld id="{F4EC26A9-D6DF-4CE1-8667-E4DA013B0685}" type="slidenum">
              <a:rPr lang="uk-UA"/>
              <a:pPr>
                <a:defRPr/>
              </a:pPr>
              <a:t>‹#›</a:t>
            </a:fld>
            <a:endParaRPr lang="uk-UA"/>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reserve="1">
  <p:cSld name="Заголовок, текст і об'є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uk-UA" smtClean="0"/>
              <a:t>Зразок заголовка</a:t>
            </a:r>
            <a:endParaRPr lang="uk-UA"/>
          </a:p>
        </p:txBody>
      </p:sp>
      <p:sp>
        <p:nvSpPr>
          <p:cNvPr id="3" name="Місце для тексту 2"/>
          <p:cNvSpPr>
            <a:spLocks noGrp="1"/>
          </p:cNvSpPr>
          <p:nvPr>
            <p:ph type="body" sz="half" idx="1"/>
          </p:nvPr>
        </p:nvSpPr>
        <p:spPr>
          <a:xfrm>
            <a:off x="457200" y="1600200"/>
            <a:ext cx="4038600" cy="4525963"/>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вмісту 3"/>
          <p:cNvSpPr>
            <a:spLocks noGrp="1"/>
          </p:cNvSpPr>
          <p:nvPr>
            <p:ph sz="half" idx="2"/>
          </p:nvPr>
        </p:nvSpPr>
        <p:spPr>
          <a:xfrm>
            <a:off x="4648200" y="1600200"/>
            <a:ext cx="4038600" cy="4525963"/>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5" name="Місце для дати 4"/>
          <p:cNvSpPr>
            <a:spLocks noGrp="1"/>
          </p:cNvSpPr>
          <p:nvPr>
            <p:ph type="dt" sz="half" idx="10"/>
          </p:nvPr>
        </p:nvSpPr>
        <p:spPr>
          <a:xfrm>
            <a:off x="457200" y="6245225"/>
            <a:ext cx="2133600" cy="476250"/>
          </a:xfrm>
        </p:spPr>
        <p:txBody>
          <a:bodyPr/>
          <a:lstStyle>
            <a:lvl1pPr>
              <a:defRPr/>
            </a:lvl1pPr>
          </a:lstStyle>
          <a:p>
            <a:pPr>
              <a:defRPr/>
            </a:pPr>
            <a:endParaRPr lang="uk-UA"/>
          </a:p>
        </p:txBody>
      </p:sp>
      <p:sp>
        <p:nvSpPr>
          <p:cNvPr id="6" name="Місце для нижнього колонтитула 5"/>
          <p:cNvSpPr>
            <a:spLocks noGrp="1"/>
          </p:cNvSpPr>
          <p:nvPr>
            <p:ph type="ftr" sz="quarter" idx="11"/>
          </p:nvPr>
        </p:nvSpPr>
        <p:spPr>
          <a:xfrm>
            <a:off x="3124200" y="6245225"/>
            <a:ext cx="2895600" cy="476250"/>
          </a:xfrm>
        </p:spPr>
        <p:txBody>
          <a:bodyPr/>
          <a:lstStyle>
            <a:lvl1pPr>
              <a:defRPr/>
            </a:lvl1pPr>
          </a:lstStyle>
          <a:p>
            <a:pPr>
              <a:defRPr/>
            </a:pPr>
            <a:endParaRPr lang="uk-UA"/>
          </a:p>
        </p:txBody>
      </p:sp>
      <p:sp>
        <p:nvSpPr>
          <p:cNvPr id="7" name="Місце для номера слайда 6"/>
          <p:cNvSpPr>
            <a:spLocks noGrp="1"/>
          </p:cNvSpPr>
          <p:nvPr>
            <p:ph type="sldNum" sz="quarter" idx="12"/>
          </p:nvPr>
        </p:nvSpPr>
        <p:spPr>
          <a:xfrm>
            <a:off x="6553200" y="6245225"/>
            <a:ext cx="2133600" cy="476250"/>
          </a:xfrm>
        </p:spPr>
        <p:txBody>
          <a:bodyPr/>
          <a:lstStyle>
            <a:lvl1pPr>
              <a:defRPr smtClean="0"/>
            </a:lvl1pPr>
          </a:lstStyle>
          <a:p>
            <a:pPr>
              <a:defRPr/>
            </a:pPr>
            <a:fld id="{49841428-8787-4A1A-9CDB-0665BF32BF64}" type="slidenum">
              <a:rPr lang="uk-UA"/>
              <a:pPr>
                <a:defRPr/>
              </a:pPr>
              <a:t>‹#›</a:t>
            </a:fld>
            <a:endParaRPr lang="uk-UA"/>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uk-UA" smtClean="0"/>
              <a:t>Зразок заголовка</a:t>
            </a:r>
            <a:endParaRPr lang="uk-UA"/>
          </a:p>
        </p:txBody>
      </p:sp>
      <p:sp>
        <p:nvSpPr>
          <p:cNvPr id="3" name="Пі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uk-UA" smtClean="0"/>
              <a:t>Зразок підзаголовка</a:t>
            </a:r>
            <a:endParaRPr lang="uk-UA"/>
          </a:p>
        </p:txBody>
      </p:sp>
      <p:sp>
        <p:nvSpPr>
          <p:cNvPr id="4" name="Місце для дати 3"/>
          <p:cNvSpPr>
            <a:spLocks noGrp="1"/>
          </p:cNvSpPr>
          <p:nvPr>
            <p:ph type="dt" sz="half" idx="10"/>
          </p:nvPr>
        </p:nvSpPr>
        <p:spPr/>
        <p:txBody>
          <a:bodyPr/>
          <a:lstStyle>
            <a:lvl1pPr>
              <a:defRPr smtClean="0"/>
            </a:lvl1pPr>
          </a:lstStyle>
          <a:p>
            <a:pPr>
              <a:defRPr/>
            </a:pPr>
            <a:fld id="{831A6266-89CC-462F-99D4-B7E7C732E877}" type="datetimeFigureOut">
              <a:rPr lang="ru-RU"/>
              <a:pPr>
                <a:defRPr/>
              </a:pPr>
              <a:t>11.10.2016</a:t>
            </a:fld>
            <a:endParaRPr lang="ru-RU"/>
          </a:p>
        </p:txBody>
      </p:sp>
      <p:sp>
        <p:nvSpPr>
          <p:cNvPr id="5" name="Місце для нижнього колонтитула 4"/>
          <p:cNvSpPr>
            <a:spLocks noGrp="1"/>
          </p:cNvSpPr>
          <p:nvPr>
            <p:ph type="ftr" sz="quarter" idx="11"/>
          </p:nvPr>
        </p:nvSpPr>
        <p:spPr/>
        <p:txBody>
          <a:bodyPr/>
          <a:lstStyle>
            <a:lvl1pPr>
              <a:defRPr/>
            </a:lvl1pPr>
          </a:lstStyle>
          <a:p>
            <a:pPr>
              <a:defRPr/>
            </a:pPr>
            <a:endParaRPr lang="ru-RU"/>
          </a:p>
        </p:txBody>
      </p:sp>
      <p:sp>
        <p:nvSpPr>
          <p:cNvPr id="6" name="Місце для номера слайда 5"/>
          <p:cNvSpPr>
            <a:spLocks noGrp="1"/>
          </p:cNvSpPr>
          <p:nvPr>
            <p:ph type="sldNum" sz="quarter" idx="12"/>
          </p:nvPr>
        </p:nvSpPr>
        <p:spPr/>
        <p:txBody>
          <a:bodyPr/>
          <a:lstStyle>
            <a:lvl1pPr>
              <a:defRPr smtClean="0"/>
            </a:lvl1pPr>
          </a:lstStyle>
          <a:p>
            <a:pPr>
              <a:defRPr/>
            </a:pPr>
            <a:r>
              <a:rPr lang="en-US"/>
              <a:t>corowina.ucoz.com</a:t>
            </a:r>
            <a:endParaRPr lang="ru-RU" dirty="0"/>
          </a:p>
        </p:txBody>
      </p:sp>
    </p:spTree>
  </p:cSld>
  <p:clrMapOvr>
    <a:masterClrMapping/>
  </p:clrMapOvr>
  <p:transition advClick="0">
    <p:comb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uk-UA" smtClean="0"/>
              <a:t>Зразок заголовка</a:t>
            </a:r>
            <a:endParaRPr lang="ru-RU"/>
          </a:p>
        </p:txBody>
      </p:sp>
      <p:sp>
        <p:nvSpPr>
          <p:cNvPr id="3" name="Дата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0476B1A8-32C2-479C-B8CE-C85677AAB83D}" type="datetimeFigureOut">
              <a:rPr lang="uk-UA"/>
              <a:pPr>
                <a:defRPr/>
              </a:pPr>
              <a:t>11.10.2016</a:t>
            </a:fld>
            <a:endParaRPr lang="uk-UA"/>
          </a:p>
        </p:txBody>
      </p:sp>
      <p:sp>
        <p:nvSpPr>
          <p:cNvPr id="4" name="Нижний колонтитул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uk-UA"/>
          </a:p>
        </p:txBody>
      </p:sp>
      <p:sp>
        <p:nvSpPr>
          <p:cNvPr id="5" name="Номер слайда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6E7B3317-9CA8-4429-B977-2813C32559D4}" type="slidenum">
              <a:rPr lang="uk-UA"/>
              <a:pPr>
                <a:defRPr/>
              </a:pPr>
              <a:t>‹#›</a:t>
            </a:fld>
            <a:endParaRPr lang="uk-UA"/>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місту 2"/>
          <p:cNvSpPr>
            <a:spLocks noGrp="1"/>
          </p:cNvSpPr>
          <p:nvPr>
            <p:ph idx="1"/>
          </p:nvPr>
        </p:nvSpPr>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lvl1pPr>
              <a:defRPr smtClean="0"/>
            </a:lvl1pPr>
          </a:lstStyle>
          <a:p>
            <a:pPr>
              <a:defRPr/>
            </a:pPr>
            <a:fld id="{E5757A27-4B43-4251-9BDC-72627F62A4DC}" type="datetimeFigureOut">
              <a:rPr lang="ru-RU"/>
              <a:pPr>
                <a:defRPr/>
              </a:pPr>
              <a:t>11.10.2016</a:t>
            </a:fld>
            <a:endParaRPr lang="ru-RU"/>
          </a:p>
        </p:txBody>
      </p:sp>
      <p:sp>
        <p:nvSpPr>
          <p:cNvPr id="5" name="Місце для нижнього колонтитула 4"/>
          <p:cNvSpPr>
            <a:spLocks noGrp="1"/>
          </p:cNvSpPr>
          <p:nvPr>
            <p:ph type="ftr" sz="quarter" idx="11"/>
          </p:nvPr>
        </p:nvSpPr>
        <p:spPr/>
        <p:txBody>
          <a:bodyPr/>
          <a:lstStyle>
            <a:lvl1pPr>
              <a:defRPr/>
            </a:lvl1pPr>
          </a:lstStyle>
          <a:p>
            <a:pPr>
              <a:defRPr/>
            </a:pPr>
            <a:endParaRPr lang="ru-RU"/>
          </a:p>
        </p:txBody>
      </p:sp>
      <p:sp>
        <p:nvSpPr>
          <p:cNvPr id="6" name="Місце для номера слайда 5"/>
          <p:cNvSpPr>
            <a:spLocks noGrp="1"/>
          </p:cNvSpPr>
          <p:nvPr>
            <p:ph type="sldNum" sz="quarter" idx="12"/>
          </p:nvPr>
        </p:nvSpPr>
        <p:spPr/>
        <p:txBody>
          <a:bodyPr/>
          <a:lstStyle>
            <a:lvl1pPr>
              <a:defRPr smtClean="0"/>
            </a:lvl1pPr>
          </a:lstStyle>
          <a:p>
            <a:pPr>
              <a:defRPr/>
            </a:pPr>
            <a:r>
              <a:rPr lang="en-US"/>
              <a:t>corowina.ucoz.com</a:t>
            </a:r>
            <a:endParaRPr lang="ru-RU" dirty="0"/>
          </a:p>
        </p:txBody>
      </p:sp>
    </p:spTree>
  </p:cSld>
  <p:clrMapOvr>
    <a:masterClrMapping/>
  </p:clrMapOvr>
  <p:transition advClick="0">
    <p:comb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uk-UA" smtClean="0"/>
              <a:t>Зразок заголовка</a:t>
            </a:r>
            <a:endParaRPr lang="uk-UA"/>
          </a:p>
        </p:txBody>
      </p:sp>
      <p:sp>
        <p:nvSpPr>
          <p:cNvPr id="3" name="Місце для тексту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uk-UA" smtClean="0"/>
              <a:t>Зразок тексту</a:t>
            </a:r>
          </a:p>
        </p:txBody>
      </p:sp>
      <p:sp>
        <p:nvSpPr>
          <p:cNvPr id="4" name="Місце для дати 3"/>
          <p:cNvSpPr>
            <a:spLocks noGrp="1"/>
          </p:cNvSpPr>
          <p:nvPr>
            <p:ph type="dt" sz="half" idx="10"/>
          </p:nvPr>
        </p:nvSpPr>
        <p:spPr/>
        <p:txBody>
          <a:bodyPr/>
          <a:lstStyle>
            <a:lvl1pPr>
              <a:defRPr smtClean="0"/>
            </a:lvl1pPr>
          </a:lstStyle>
          <a:p>
            <a:pPr>
              <a:defRPr/>
            </a:pPr>
            <a:fld id="{943240A0-5B18-4347-8B22-C554BDFD149B}" type="datetimeFigureOut">
              <a:rPr lang="ru-RU"/>
              <a:pPr>
                <a:defRPr/>
              </a:pPr>
              <a:t>11.10.2016</a:t>
            </a:fld>
            <a:endParaRPr lang="ru-RU"/>
          </a:p>
        </p:txBody>
      </p:sp>
      <p:sp>
        <p:nvSpPr>
          <p:cNvPr id="5" name="Місце для нижнього колонтитула 4"/>
          <p:cNvSpPr>
            <a:spLocks noGrp="1"/>
          </p:cNvSpPr>
          <p:nvPr>
            <p:ph type="ftr" sz="quarter" idx="11"/>
          </p:nvPr>
        </p:nvSpPr>
        <p:spPr/>
        <p:txBody>
          <a:bodyPr/>
          <a:lstStyle>
            <a:lvl1pPr>
              <a:defRPr/>
            </a:lvl1pPr>
          </a:lstStyle>
          <a:p>
            <a:pPr>
              <a:defRPr/>
            </a:pPr>
            <a:endParaRPr lang="ru-RU"/>
          </a:p>
        </p:txBody>
      </p:sp>
      <p:sp>
        <p:nvSpPr>
          <p:cNvPr id="6" name="Місце для номера слайда 5"/>
          <p:cNvSpPr>
            <a:spLocks noGrp="1"/>
          </p:cNvSpPr>
          <p:nvPr>
            <p:ph type="sldNum" sz="quarter" idx="12"/>
          </p:nvPr>
        </p:nvSpPr>
        <p:spPr/>
        <p:txBody>
          <a:bodyPr/>
          <a:lstStyle>
            <a:lvl1pPr>
              <a:defRPr smtClean="0"/>
            </a:lvl1pPr>
          </a:lstStyle>
          <a:p>
            <a:pPr>
              <a:defRPr/>
            </a:pPr>
            <a:r>
              <a:rPr lang="en-US"/>
              <a:t>corowina.ucoz.com</a:t>
            </a:r>
            <a:endParaRPr lang="ru-RU" dirty="0"/>
          </a:p>
        </p:txBody>
      </p:sp>
    </p:spTree>
  </p:cSld>
  <p:clrMapOvr>
    <a:masterClrMapping/>
  </p:clrMapOvr>
  <p:transition advClick="0">
    <p:comb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місту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вмісту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5" name="Місце для дати 4"/>
          <p:cNvSpPr>
            <a:spLocks noGrp="1"/>
          </p:cNvSpPr>
          <p:nvPr>
            <p:ph type="dt" sz="half" idx="10"/>
          </p:nvPr>
        </p:nvSpPr>
        <p:spPr/>
        <p:txBody>
          <a:bodyPr/>
          <a:lstStyle>
            <a:lvl1pPr>
              <a:defRPr smtClean="0"/>
            </a:lvl1pPr>
          </a:lstStyle>
          <a:p>
            <a:pPr>
              <a:defRPr/>
            </a:pPr>
            <a:fld id="{9323376B-F599-4321-9995-814A03E64D56}" type="datetimeFigureOut">
              <a:rPr lang="ru-RU"/>
              <a:pPr>
                <a:defRPr/>
              </a:pPr>
              <a:t>11.10.2016</a:t>
            </a:fld>
            <a:endParaRPr lang="ru-RU"/>
          </a:p>
        </p:txBody>
      </p:sp>
      <p:sp>
        <p:nvSpPr>
          <p:cNvPr id="6" name="Місце для нижнього колонтитула 5"/>
          <p:cNvSpPr>
            <a:spLocks noGrp="1"/>
          </p:cNvSpPr>
          <p:nvPr>
            <p:ph type="ftr" sz="quarter" idx="11"/>
          </p:nvPr>
        </p:nvSpPr>
        <p:spPr/>
        <p:txBody>
          <a:bodyPr/>
          <a:lstStyle>
            <a:lvl1pPr>
              <a:defRPr/>
            </a:lvl1pPr>
          </a:lstStyle>
          <a:p>
            <a:pPr>
              <a:defRPr/>
            </a:pPr>
            <a:endParaRPr lang="ru-RU"/>
          </a:p>
        </p:txBody>
      </p:sp>
      <p:sp>
        <p:nvSpPr>
          <p:cNvPr id="7" name="Місце для номера слайда 6"/>
          <p:cNvSpPr>
            <a:spLocks noGrp="1"/>
          </p:cNvSpPr>
          <p:nvPr>
            <p:ph type="sldNum" sz="quarter" idx="12"/>
          </p:nvPr>
        </p:nvSpPr>
        <p:spPr/>
        <p:txBody>
          <a:bodyPr/>
          <a:lstStyle>
            <a:lvl1pPr>
              <a:defRPr smtClean="0"/>
            </a:lvl1pPr>
          </a:lstStyle>
          <a:p>
            <a:pPr>
              <a:defRPr/>
            </a:pPr>
            <a:r>
              <a:rPr lang="en-US"/>
              <a:t>corowina.ucoz.com</a:t>
            </a:r>
            <a:endParaRPr lang="ru-RU" dirty="0"/>
          </a:p>
        </p:txBody>
      </p:sp>
    </p:spTree>
  </p:cSld>
  <p:clrMapOvr>
    <a:masterClrMapping/>
  </p:clrMapOvr>
  <p:transition advClick="0">
    <p:comb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uk-UA" smtClean="0"/>
              <a:t>Зразок заголовка</a:t>
            </a:r>
            <a:endParaRPr lang="uk-UA"/>
          </a:p>
        </p:txBody>
      </p:sp>
      <p:sp>
        <p:nvSpPr>
          <p:cNvPr id="3" name="Місце для тексту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4" name="Місце для вмісту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5" name="Місце для тексту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6" name="Місце для вмісту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7" name="Місце для дати 6"/>
          <p:cNvSpPr>
            <a:spLocks noGrp="1"/>
          </p:cNvSpPr>
          <p:nvPr>
            <p:ph type="dt" sz="half" idx="10"/>
          </p:nvPr>
        </p:nvSpPr>
        <p:spPr/>
        <p:txBody>
          <a:bodyPr/>
          <a:lstStyle>
            <a:lvl1pPr>
              <a:defRPr smtClean="0"/>
            </a:lvl1pPr>
          </a:lstStyle>
          <a:p>
            <a:pPr>
              <a:defRPr/>
            </a:pPr>
            <a:fld id="{22C86581-12F4-4D65-B9DD-3590E21C6A11}" type="datetimeFigureOut">
              <a:rPr lang="ru-RU"/>
              <a:pPr>
                <a:defRPr/>
              </a:pPr>
              <a:t>11.10.2016</a:t>
            </a:fld>
            <a:endParaRPr lang="ru-RU"/>
          </a:p>
        </p:txBody>
      </p:sp>
      <p:sp>
        <p:nvSpPr>
          <p:cNvPr id="8" name="Місце для нижнього колонтитула 7"/>
          <p:cNvSpPr>
            <a:spLocks noGrp="1"/>
          </p:cNvSpPr>
          <p:nvPr>
            <p:ph type="ftr" sz="quarter" idx="11"/>
          </p:nvPr>
        </p:nvSpPr>
        <p:spPr/>
        <p:txBody>
          <a:bodyPr/>
          <a:lstStyle>
            <a:lvl1pPr>
              <a:defRPr/>
            </a:lvl1pPr>
          </a:lstStyle>
          <a:p>
            <a:pPr>
              <a:defRPr/>
            </a:pPr>
            <a:endParaRPr lang="ru-RU"/>
          </a:p>
        </p:txBody>
      </p:sp>
      <p:sp>
        <p:nvSpPr>
          <p:cNvPr id="9" name="Місце для номера слайда 8"/>
          <p:cNvSpPr>
            <a:spLocks noGrp="1"/>
          </p:cNvSpPr>
          <p:nvPr>
            <p:ph type="sldNum" sz="quarter" idx="12"/>
          </p:nvPr>
        </p:nvSpPr>
        <p:spPr/>
        <p:txBody>
          <a:bodyPr/>
          <a:lstStyle>
            <a:lvl1pPr>
              <a:defRPr smtClean="0"/>
            </a:lvl1pPr>
          </a:lstStyle>
          <a:p>
            <a:pPr>
              <a:defRPr/>
            </a:pPr>
            <a:r>
              <a:rPr lang="en-US"/>
              <a:t>corowina.ucoz.com</a:t>
            </a:r>
            <a:endParaRPr lang="ru-RU" dirty="0"/>
          </a:p>
        </p:txBody>
      </p:sp>
    </p:spTree>
  </p:cSld>
  <p:clrMapOvr>
    <a:masterClrMapping/>
  </p:clrMapOvr>
  <p:transition advClick="0">
    <p:comb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дати 2"/>
          <p:cNvSpPr>
            <a:spLocks noGrp="1"/>
          </p:cNvSpPr>
          <p:nvPr>
            <p:ph type="dt" sz="half" idx="10"/>
          </p:nvPr>
        </p:nvSpPr>
        <p:spPr/>
        <p:txBody>
          <a:bodyPr/>
          <a:lstStyle>
            <a:lvl1pPr>
              <a:defRPr smtClean="0"/>
            </a:lvl1pPr>
          </a:lstStyle>
          <a:p>
            <a:pPr>
              <a:defRPr/>
            </a:pPr>
            <a:fld id="{834A7B27-FA55-44F9-BA06-9AE9ABBB8FEB}" type="datetimeFigureOut">
              <a:rPr lang="ru-RU"/>
              <a:pPr>
                <a:defRPr/>
              </a:pPr>
              <a:t>11.10.2016</a:t>
            </a:fld>
            <a:endParaRPr lang="ru-RU"/>
          </a:p>
        </p:txBody>
      </p:sp>
      <p:sp>
        <p:nvSpPr>
          <p:cNvPr id="4" name="Місце для нижнього колонтитула 3"/>
          <p:cNvSpPr>
            <a:spLocks noGrp="1"/>
          </p:cNvSpPr>
          <p:nvPr>
            <p:ph type="ftr" sz="quarter" idx="11"/>
          </p:nvPr>
        </p:nvSpPr>
        <p:spPr/>
        <p:txBody>
          <a:bodyPr/>
          <a:lstStyle>
            <a:lvl1pPr>
              <a:defRPr/>
            </a:lvl1pPr>
          </a:lstStyle>
          <a:p>
            <a:pPr>
              <a:defRPr/>
            </a:pPr>
            <a:endParaRPr lang="ru-RU"/>
          </a:p>
        </p:txBody>
      </p:sp>
      <p:sp>
        <p:nvSpPr>
          <p:cNvPr id="5" name="Місце для номера слайда 4"/>
          <p:cNvSpPr>
            <a:spLocks noGrp="1"/>
          </p:cNvSpPr>
          <p:nvPr>
            <p:ph type="sldNum" sz="quarter" idx="12"/>
          </p:nvPr>
        </p:nvSpPr>
        <p:spPr/>
        <p:txBody>
          <a:bodyPr/>
          <a:lstStyle>
            <a:lvl1pPr>
              <a:defRPr smtClean="0"/>
            </a:lvl1pPr>
          </a:lstStyle>
          <a:p>
            <a:pPr>
              <a:defRPr/>
            </a:pPr>
            <a:r>
              <a:rPr lang="en-US"/>
              <a:t>corowina.ucoz.com</a:t>
            </a:r>
            <a:endParaRPr lang="ru-RU" dirty="0"/>
          </a:p>
        </p:txBody>
      </p:sp>
    </p:spTree>
  </p:cSld>
  <p:clrMapOvr>
    <a:masterClrMapping/>
  </p:clrMapOvr>
  <p:transition advClick="0">
    <p:comb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p:cNvSpPr>
            <a:spLocks noGrp="1"/>
          </p:cNvSpPr>
          <p:nvPr>
            <p:ph type="dt" sz="half" idx="10"/>
          </p:nvPr>
        </p:nvSpPr>
        <p:spPr/>
        <p:txBody>
          <a:bodyPr/>
          <a:lstStyle>
            <a:lvl1pPr>
              <a:defRPr smtClean="0"/>
            </a:lvl1pPr>
          </a:lstStyle>
          <a:p>
            <a:pPr>
              <a:defRPr/>
            </a:pPr>
            <a:fld id="{FCDF9493-1BA6-45CF-BD29-17418884E4B0}" type="datetimeFigureOut">
              <a:rPr lang="ru-RU"/>
              <a:pPr>
                <a:defRPr/>
              </a:pPr>
              <a:t>11.10.2016</a:t>
            </a:fld>
            <a:endParaRPr lang="ru-RU"/>
          </a:p>
        </p:txBody>
      </p:sp>
      <p:sp>
        <p:nvSpPr>
          <p:cNvPr id="3" name="Місце для нижнього колонтитула 2"/>
          <p:cNvSpPr>
            <a:spLocks noGrp="1"/>
          </p:cNvSpPr>
          <p:nvPr>
            <p:ph type="ftr" sz="quarter" idx="11"/>
          </p:nvPr>
        </p:nvSpPr>
        <p:spPr/>
        <p:txBody>
          <a:bodyPr/>
          <a:lstStyle>
            <a:lvl1pPr>
              <a:defRPr/>
            </a:lvl1pPr>
          </a:lstStyle>
          <a:p>
            <a:pPr>
              <a:defRPr/>
            </a:pPr>
            <a:endParaRPr lang="ru-RU"/>
          </a:p>
        </p:txBody>
      </p:sp>
      <p:sp>
        <p:nvSpPr>
          <p:cNvPr id="4" name="Місце для номера слайда 3"/>
          <p:cNvSpPr>
            <a:spLocks noGrp="1"/>
          </p:cNvSpPr>
          <p:nvPr>
            <p:ph type="sldNum" sz="quarter" idx="12"/>
          </p:nvPr>
        </p:nvSpPr>
        <p:spPr/>
        <p:txBody>
          <a:bodyPr/>
          <a:lstStyle>
            <a:lvl1pPr>
              <a:defRPr smtClean="0"/>
            </a:lvl1pPr>
          </a:lstStyle>
          <a:p>
            <a:pPr>
              <a:defRPr/>
            </a:pPr>
            <a:r>
              <a:rPr lang="en-US"/>
              <a:t>corowina.ucoz.com</a:t>
            </a:r>
            <a:endParaRPr lang="ru-RU" dirty="0"/>
          </a:p>
        </p:txBody>
      </p:sp>
    </p:spTree>
  </p:cSld>
  <p:clrMapOvr>
    <a:masterClrMapping/>
  </p:clrMapOvr>
  <p:transition advClick="0">
    <p:comb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uk-UA" smtClean="0"/>
              <a:t>Зразок заголовка</a:t>
            </a:r>
            <a:endParaRPr lang="uk-UA"/>
          </a:p>
        </p:txBody>
      </p:sp>
      <p:sp>
        <p:nvSpPr>
          <p:cNvPr id="3" name="Місце для вмісту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тексту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Місце для дати 4"/>
          <p:cNvSpPr>
            <a:spLocks noGrp="1"/>
          </p:cNvSpPr>
          <p:nvPr>
            <p:ph type="dt" sz="half" idx="10"/>
          </p:nvPr>
        </p:nvSpPr>
        <p:spPr/>
        <p:txBody>
          <a:bodyPr/>
          <a:lstStyle>
            <a:lvl1pPr>
              <a:defRPr smtClean="0"/>
            </a:lvl1pPr>
          </a:lstStyle>
          <a:p>
            <a:pPr>
              <a:defRPr/>
            </a:pPr>
            <a:fld id="{B51AA947-755C-4670-9D00-1B4A8778567C}" type="datetimeFigureOut">
              <a:rPr lang="ru-RU"/>
              <a:pPr>
                <a:defRPr/>
              </a:pPr>
              <a:t>11.10.2016</a:t>
            </a:fld>
            <a:endParaRPr lang="ru-RU"/>
          </a:p>
        </p:txBody>
      </p:sp>
      <p:sp>
        <p:nvSpPr>
          <p:cNvPr id="6" name="Місце для нижнього колонтитула 5"/>
          <p:cNvSpPr>
            <a:spLocks noGrp="1"/>
          </p:cNvSpPr>
          <p:nvPr>
            <p:ph type="ftr" sz="quarter" idx="11"/>
          </p:nvPr>
        </p:nvSpPr>
        <p:spPr/>
        <p:txBody>
          <a:bodyPr/>
          <a:lstStyle>
            <a:lvl1pPr>
              <a:defRPr/>
            </a:lvl1pPr>
          </a:lstStyle>
          <a:p>
            <a:pPr>
              <a:defRPr/>
            </a:pPr>
            <a:endParaRPr lang="ru-RU"/>
          </a:p>
        </p:txBody>
      </p:sp>
      <p:sp>
        <p:nvSpPr>
          <p:cNvPr id="7" name="Місце для номера слайда 6"/>
          <p:cNvSpPr>
            <a:spLocks noGrp="1"/>
          </p:cNvSpPr>
          <p:nvPr>
            <p:ph type="sldNum" sz="quarter" idx="12"/>
          </p:nvPr>
        </p:nvSpPr>
        <p:spPr/>
        <p:txBody>
          <a:bodyPr/>
          <a:lstStyle>
            <a:lvl1pPr>
              <a:defRPr smtClean="0"/>
            </a:lvl1pPr>
          </a:lstStyle>
          <a:p>
            <a:pPr>
              <a:defRPr/>
            </a:pPr>
            <a:r>
              <a:rPr lang="en-US"/>
              <a:t>corowina.ucoz.com</a:t>
            </a:r>
            <a:endParaRPr lang="ru-RU" dirty="0"/>
          </a:p>
        </p:txBody>
      </p:sp>
    </p:spTree>
  </p:cSld>
  <p:clrMapOvr>
    <a:masterClrMapping/>
  </p:clrMapOvr>
  <p:transition advClick="0">
    <p:comb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uk-UA" smtClean="0"/>
              <a:t>Зразок заголовка</a:t>
            </a:r>
            <a:endParaRPr lang="uk-UA"/>
          </a:p>
        </p:txBody>
      </p:sp>
      <p:sp>
        <p:nvSpPr>
          <p:cNvPr id="3" name="Місце для зображення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uk-UA" noProof="0" smtClean="0"/>
              <a:t>Клацніть піктограму, щоб додати зображення</a:t>
            </a:r>
            <a:endParaRPr lang="uk-UA" noProof="0"/>
          </a:p>
        </p:txBody>
      </p:sp>
      <p:sp>
        <p:nvSpPr>
          <p:cNvPr id="4" name="Місце для тексту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Місце для дати 4"/>
          <p:cNvSpPr>
            <a:spLocks noGrp="1"/>
          </p:cNvSpPr>
          <p:nvPr>
            <p:ph type="dt" sz="half" idx="10"/>
          </p:nvPr>
        </p:nvSpPr>
        <p:spPr/>
        <p:txBody>
          <a:bodyPr/>
          <a:lstStyle>
            <a:lvl1pPr>
              <a:defRPr smtClean="0"/>
            </a:lvl1pPr>
          </a:lstStyle>
          <a:p>
            <a:pPr>
              <a:defRPr/>
            </a:pPr>
            <a:fld id="{796E0655-3210-4624-88B0-EED60B312871}" type="datetimeFigureOut">
              <a:rPr lang="ru-RU"/>
              <a:pPr>
                <a:defRPr/>
              </a:pPr>
              <a:t>11.10.2016</a:t>
            </a:fld>
            <a:endParaRPr lang="ru-RU"/>
          </a:p>
        </p:txBody>
      </p:sp>
      <p:sp>
        <p:nvSpPr>
          <p:cNvPr id="6" name="Місце для нижнього колонтитула 5"/>
          <p:cNvSpPr>
            <a:spLocks noGrp="1"/>
          </p:cNvSpPr>
          <p:nvPr>
            <p:ph type="ftr" sz="quarter" idx="11"/>
          </p:nvPr>
        </p:nvSpPr>
        <p:spPr/>
        <p:txBody>
          <a:bodyPr/>
          <a:lstStyle>
            <a:lvl1pPr>
              <a:defRPr/>
            </a:lvl1pPr>
          </a:lstStyle>
          <a:p>
            <a:pPr>
              <a:defRPr/>
            </a:pPr>
            <a:endParaRPr lang="ru-RU"/>
          </a:p>
        </p:txBody>
      </p:sp>
      <p:sp>
        <p:nvSpPr>
          <p:cNvPr id="7" name="Місце для номера слайда 6"/>
          <p:cNvSpPr>
            <a:spLocks noGrp="1"/>
          </p:cNvSpPr>
          <p:nvPr>
            <p:ph type="sldNum" sz="quarter" idx="12"/>
          </p:nvPr>
        </p:nvSpPr>
        <p:spPr/>
        <p:txBody>
          <a:bodyPr/>
          <a:lstStyle>
            <a:lvl1pPr>
              <a:defRPr smtClean="0"/>
            </a:lvl1pPr>
          </a:lstStyle>
          <a:p>
            <a:pPr>
              <a:defRPr/>
            </a:pPr>
            <a:r>
              <a:rPr lang="en-US"/>
              <a:t>corowina.ucoz.com</a:t>
            </a:r>
            <a:endParaRPr lang="ru-RU" dirty="0"/>
          </a:p>
        </p:txBody>
      </p:sp>
    </p:spTree>
  </p:cSld>
  <p:clrMapOvr>
    <a:masterClrMapping/>
  </p:clrMapOvr>
  <p:transition advClick="0">
    <p:comb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ертикального тексту 2"/>
          <p:cNvSpPr>
            <a:spLocks noGrp="1"/>
          </p:cNvSpPr>
          <p:nvPr>
            <p:ph type="body" orient="vert" idx="1"/>
          </p:nvPr>
        </p:nvSpPr>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lvl1pPr>
              <a:defRPr smtClean="0"/>
            </a:lvl1pPr>
          </a:lstStyle>
          <a:p>
            <a:pPr>
              <a:defRPr/>
            </a:pPr>
            <a:fld id="{E5BE991D-8458-4F00-A76C-F83F3CBC34F6}" type="datetimeFigureOut">
              <a:rPr lang="ru-RU"/>
              <a:pPr>
                <a:defRPr/>
              </a:pPr>
              <a:t>11.10.2016</a:t>
            </a:fld>
            <a:endParaRPr lang="ru-RU"/>
          </a:p>
        </p:txBody>
      </p:sp>
      <p:sp>
        <p:nvSpPr>
          <p:cNvPr id="5" name="Місце для нижнього колонтитула 4"/>
          <p:cNvSpPr>
            <a:spLocks noGrp="1"/>
          </p:cNvSpPr>
          <p:nvPr>
            <p:ph type="ftr" sz="quarter" idx="11"/>
          </p:nvPr>
        </p:nvSpPr>
        <p:spPr/>
        <p:txBody>
          <a:bodyPr/>
          <a:lstStyle>
            <a:lvl1pPr>
              <a:defRPr/>
            </a:lvl1pPr>
          </a:lstStyle>
          <a:p>
            <a:pPr>
              <a:defRPr/>
            </a:pPr>
            <a:endParaRPr lang="ru-RU"/>
          </a:p>
        </p:txBody>
      </p:sp>
      <p:sp>
        <p:nvSpPr>
          <p:cNvPr id="6" name="Місце для номера слайда 5"/>
          <p:cNvSpPr>
            <a:spLocks noGrp="1"/>
          </p:cNvSpPr>
          <p:nvPr>
            <p:ph type="sldNum" sz="quarter" idx="12"/>
          </p:nvPr>
        </p:nvSpPr>
        <p:spPr/>
        <p:txBody>
          <a:bodyPr/>
          <a:lstStyle>
            <a:lvl1pPr>
              <a:defRPr smtClean="0"/>
            </a:lvl1pPr>
          </a:lstStyle>
          <a:p>
            <a:pPr>
              <a:defRPr/>
            </a:pPr>
            <a:r>
              <a:rPr lang="en-US"/>
              <a:t>corowina.ucoz.com</a:t>
            </a:r>
            <a:endParaRPr lang="ru-RU" dirty="0"/>
          </a:p>
        </p:txBody>
      </p:sp>
    </p:spTree>
  </p:cSld>
  <p:clrMapOvr>
    <a:masterClrMapping/>
  </p:clrMapOvr>
  <p:transition advClick="0">
    <p:comb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p:cNvSpPr>
            <a:spLocks noGrp="1"/>
          </p:cNvSpPr>
          <p:nvPr>
            <p:ph type="title" orient="vert"/>
          </p:nvPr>
        </p:nvSpPr>
        <p:spPr>
          <a:xfrm>
            <a:off x="6629400" y="274638"/>
            <a:ext cx="2057400" cy="5851525"/>
          </a:xfrm>
        </p:spPr>
        <p:txBody>
          <a:bodyPr vert="eaVert"/>
          <a:lstStyle/>
          <a:p>
            <a:r>
              <a:rPr lang="uk-UA" smtClean="0"/>
              <a:t>Зразок заголовка</a:t>
            </a:r>
            <a:endParaRPr lang="uk-UA"/>
          </a:p>
        </p:txBody>
      </p:sp>
      <p:sp>
        <p:nvSpPr>
          <p:cNvPr id="3" name="Місце для вертикального тексту 2"/>
          <p:cNvSpPr>
            <a:spLocks noGrp="1"/>
          </p:cNvSpPr>
          <p:nvPr>
            <p:ph type="body" orient="vert" idx="1"/>
          </p:nvPr>
        </p:nvSpPr>
        <p:spPr>
          <a:xfrm>
            <a:off x="457200" y="274638"/>
            <a:ext cx="6019800" cy="5851525"/>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lvl1pPr>
              <a:defRPr smtClean="0"/>
            </a:lvl1pPr>
          </a:lstStyle>
          <a:p>
            <a:pPr>
              <a:defRPr/>
            </a:pPr>
            <a:fld id="{142CE17C-893F-491F-9199-720D567153F1}" type="datetimeFigureOut">
              <a:rPr lang="ru-RU"/>
              <a:pPr>
                <a:defRPr/>
              </a:pPr>
              <a:t>11.10.2016</a:t>
            </a:fld>
            <a:endParaRPr lang="ru-RU"/>
          </a:p>
        </p:txBody>
      </p:sp>
      <p:sp>
        <p:nvSpPr>
          <p:cNvPr id="5" name="Місце для нижнього колонтитула 4"/>
          <p:cNvSpPr>
            <a:spLocks noGrp="1"/>
          </p:cNvSpPr>
          <p:nvPr>
            <p:ph type="ftr" sz="quarter" idx="11"/>
          </p:nvPr>
        </p:nvSpPr>
        <p:spPr/>
        <p:txBody>
          <a:bodyPr/>
          <a:lstStyle>
            <a:lvl1pPr>
              <a:defRPr/>
            </a:lvl1pPr>
          </a:lstStyle>
          <a:p>
            <a:pPr>
              <a:defRPr/>
            </a:pPr>
            <a:endParaRPr lang="ru-RU"/>
          </a:p>
        </p:txBody>
      </p:sp>
      <p:sp>
        <p:nvSpPr>
          <p:cNvPr id="6" name="Місце для номера слайда 5"/>
          <p:cNvSpPr>
            <a:spLocks noGrp="1"/>
          </p:cNvSpPr>
          <p:nvPr>
            <p:ph type="sldNum" sz="quarter" idx="12"/>
          </p:nvPr>
        </p:nvSpPr>
        <p:spPr/>
        <p:txBody>
          <a:bodyPr/>
          <a:lstStyle>
            <a:lvl1pPr>
              <a:defRPr smtClean="0"/>
            </a:lvl1pPr>
          </a:lstStyle>
          <a:p>
            <a:pPr>
              <a:defRPr/>
            </a:pPr>
            <a:r>
              <a:rPr lang="en-US"/>
              <a:t>corowina.ucoz.com</a:t>
            </a:r>
            <a:endParaRPr lang="ru-RU" dirty="0"/>
          </a:p>
        </p:txBody>
      </p:sp>
    </p:spTree>
  </p:cSld>
  <p:clrMapOvr>
    <a:masterClrMapping/>
  </p:clrMapOvr>
  <p:transition advClick="0">
    <p:comb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C855A8D3-5876-44AF-B152-30A2ECB6ADD5}" type="datetimeFigureOut">
              <a:rPr lang="uk-UA"/>
              <a:pPr>
                <a:defRPr/>
              </a:pPr>
              <a:t>11.10.2016</a:t>
            </a:fld>
            <a:endParaRPr lang="uk-UA"/>
          </a:p>
        </p:txBody>
      </p:sp>
      <p:sp>
        <p:nvSpPr>
          <p:cNvPr id="3" name="Нижний колонтитул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uk-UA"/>
          </a:p>
        </p:txBody>
      </p:sp>
      <p:sp>
        <p:nvSpPr>
          <p:cNvPr id="4" name="Номер слайда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8A91EECC-A02B-45E9-9A03-DA1D3FDAA5B2}" type="slidenum">
              <a:rPr lang="uk-UA"/>
              <a:pPr>
                <a:defRPr/>
              </a:pPr>
              <a:t>‹#›</a:t>
            </a:fld>
            <a:endParaRPr lang="uk-UA"/>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uk-UA" smtClean="0"/>
              <a:t>Зразок заголовка</a:t>
            </a:r>
            <a:endParaRPr lang="uk-UA"/>
          </a:p>
        </p:txBody>
      </p:sp>
      <p:sp>
        <p:nvSpPr>
          <p:cNvPr id="3" name="Пі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uk-UA" smtClean="0"/>
              <a:t>Зразок підзаголовка</a:t>
            </a:r>
            <a:endParaRPr lang="uk-UA"/>
          </a:p>
        </p:txBody>
      </p:sp>
      <p:sp>
        <p:nvSpPr>
          <p:cNvPr id="4" name="Місце для дати 3"/>
          <p:cNvSpPr>
            <a:spLocks noGrp="1"/>
          </p:cNvSpPr>
          <p:nvPr>
            <p:ph type="dt" sz="half" idx="10"/>
          </p:nvPr>
        </p:nvSpPr>
        <p:spPr/>
        <p:txBody>
          <a:bodyPr/>
          <a:lstStyle>
            <a:lvl1pPr>
              <a:defRPr smtClean="0"/>
            </a:lvl1pPr>
          </a:lstStyle>
          <a:p>
            <a:pPr>
              <a:defRPr/>
            </a:pPr>
            <a:fld id="{81724054-8DCC-4136-A23F-F006B6C2CF76}" type="datetimeFigureOut">
              <a:rPr lang="ru-RU"/>
              <a:pPr>
                <a:defRPr/>
              </a:pPr>
              <a:t>11.10.2016</a:t>
            </a:fld>
            <a:endParaRPr lang="ru-RU"/>
          </a:p>
        </p:txBody>
      </p:sp>
      <p:sp>
        <p:nvSpPr>
          <p:cNvPr id="5" name="Місце для нижнього колонтитула 4"/>
          <p:cNvSpPr>
            <a:spLocks noGrp="1"/>
          </p:cNvSpPr>
          <p:nvPr>
            <p:ph type="ftr" sz="quarter" idx="11"/>
          </p:nvPr>
        </p:nvSpPr>
        <p:spPr/>
        <p:txBody>
          <a:bodyPr/>
          <a:lstStyle>
            <a:lvl1pPr>
              <a:defRPr/>
            </a:lvl1pPr>
          </a:lstStyle>
          <a:p>
            <a:pPr>
              <a:defRPr/>
            </a:pPr>
            <a:endParaRPr lang="ru-RU"/>
          </a:p>
        </p:txBody>
      </p:sp>
      <p:sp>
        <p:nvSpPr>
          <p:cNvPr id="6" name="Місце для номера слайда 5"/>
          <p:cNvSpPr>
            <a:spLocks noGrp="1"/>
          </p:cNvSpPr>
          <p:nvPr>
            <p:ph type="sldNum" sz="quarter" idx="12"/>
          </p:nvPr>
        </p:nvSpPr>
        <p:spPr/>
        <p:txBody>
          <a:bodyPr/>
          <a:lstStyle>
            <a:lvl1pPr>
              <a:defRPr smtClean="0"/>
            </a:lvl1pPr>
          </a:lstStyle>
          <a:p>
            <a:pPr>
              <a:defRPr/>
            </a:pPr>
            <a:fld id="{19B0183D-415D-4839-AF19-0F627E63D7BA}" type="slidenum">
              <a:rPr lang="ru-RU"/>
              <a:pPr>
                <a:defRPr/>
              </a:pPr>
              <a:t>‹#›</a:t>
            </a:fld>
            <a:endParaRPr lang="ru-RU"/>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місту 2"/>
          <p:cNvSpPr>
            <a:spLocks noGrp="1"/>
          </p:cNvSpPr>
          <p:nvPr>
            <p:ph idx="1"/>
          </p:nvPr>
        </p:nvSpPr>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lvl1pPr>
              <a:defRPr smtClean="0"/>
            </a:lvl1pPr>
          </a:lstStyle>
          <a:p>
            <a:pPr>
              <a:defRPr/>
            </a:pPr>
            <a:fld id="{9139EDD3-2CF3-4F0B-9B8A-75C3A1D79EA3}" type="datetimeFigureOut">
              <a:rPr lang="ru-RU"/>
              <a:pPr>
                <a:defRPr/>
              </a:pPr>
              <a:t>11.10.2016</a:t>
            </a:fld>
            <a:endParaRPr lang="ru-RU"/>
          </a:p>
        </p:txBody>
      </p:sp>
      <p:sp>
        <p:nvSpPr>
          <p:cNvPr id="5" name="Місце для нижнього колонтитула 4"/>
          <p:cNvSpPr>
            <a:spLocks noGrp="1"/>
          </p:cNvSpPr>
          <p:nvPr>
            <p:ph type="ftr" sz="quarter" idx="11"/>
          </p:nvPr>
        </p:nvSpPr>
        <p:spPr/>
        <p:txBody>
          <a:bodyPr/>
          <a:lstStyle>
            <a:lvl1pPr>
              <a:defRPr/>
            </a:lvl1pPr>
          </a:lstStyle>
          <a:p>
            <a:pPr>
              <a:defRPr/>
            </a:pPr>
            <a:endParaRPr lang="ru-RU"/>
          </a:p>
        </p:txBody>
      </p:sp>
      <p:sp>
        <p:nvSpPr>
          <p:cNvPr id="6" name="Місце для номера слайда 5"/>
          <p:cNvSpPr>
            <a:spLocks noGrp="1"/>
          </p:cNvSpPr>
          <p:nvPr>
            <p:ph type="sldNum" sz="quarter" idx="12"/>
          </p:nvPr>
        </p:nvSpPr>
        <p:spPr/>
        <p:txBody>
          <a:bodyPr/>
          <a:lstStyle>
            <a:lvl1pPr>
              <a:defRPr smtClean="0"/>
            </a:lvl1pPr>
          </a:lstStyle>
          <a:p>
            <a:pPr>
              <a:defRPr/>
            </a:pPr>
            <a:fld id="{5BD299B1-5DA2-427A-B89C-8EA2E07CDF43}" type="slidenum">
              <a:rPr lang="ru-RU"/>
              <a:pPr>
                <a:defRPr/>
              </a:pPr>
              <a:t>‹#›</a:t>
            </a:fld>
            <a:endParaRPr lang="ru-RU"/>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uk-UA" smtClean="0"/>
              <a:t>Зразок заголовка</a:t>
            </a:r>
            <a:endParaRPr lang="uk-UA"/>
          </a:p>
        </p:txBody>
      </p:sp>
      <p:sp>
        <p:nvSpPr>
          <p:cNvPr id="3" name="Місце для тексту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uk-UA" smtClean="0"/>
              <a:t>Зразок тексту</a:t>
            </a:r>
          </a:p>
        </p:txBody>
      </p:sp>
      <p:sp>
        <p:nvSpPr>
          <p:cNvPr id="4" name="Місце для дати 3"/>
          <p:cNvSpPr>
            <a:spLocks noGrp="1"/>
          </p:cNvSpPr>
          <p:nvPr>
            <p:ph type="dt" sz="half" idx="10"/>
          </p:nvPr>
        </p:nvSpPr>
        <p:spPr/>
        <p:txBody>
          <a:bodyPr/>
          <a:lstStyle>
            <a:lvl1pPr>
              <a:defRPr smtClean="0"/>
            </a:lvl1pPr>
          </a:lstStyle>
          <a:p>
            <a:pPr>
              <a:defRPr/>
            </a:pPr>
            <a:fld id="{2F8A9D06-53D2-48E1-912B-17AE4C96A16C}" type="datetimeFigureOut">
              <a:rPr lang="ru-RU"/>
              <a:pPr>
                <a:defRPr/>
              </a:pPr>
              <a:t>11.10.2016</a:t>
            </a:fld>
            <a:endParaRPr lang="ru-RU"/>
          </a:p>
        </p:txBody>
      </p:sp>
      <p:sp>
        <p:nvSpPr>
          <p:cNvPr id="5" name="Місце для нижнього колонтитула 4"/>
          <p:cNvSpPr>
            <a:spLocks noGrp="1"/>
          </p:cNvSpPr>
          <p:nvPr>
            <p:ph type="ftr" sz="quarter" idx="11"/>
          </p:nvPr>
        </p:nvSpPr>
        <p:spPr/>
        <p:txBody>
          <a:bodyPr/>
          <a:lstStyle>
            <a:lvl1pPr>
              <a:defRPr/>
            </a:lvl1pPr>
          </a:lstStyle>
          <a:p>
            <a:pPr>
              <a:defRPr/>
            </a:pPr>
            <a:endParaRPr lang="ru-RU"/>
          </a:p>
        </p:txBody>
      </p:sp>
      <p:sp>
        <p:nvSpPr>
          <p:cNvPr id="6" name="Місце для номера слайда 5"/>
          <p:cNvSpPr>
            <a:spLocks noGrp="1"/>
          </p:cNvSpPr>
          <p:nvPr>
            <p:ph type="sldNum" sz="quarter" idx="12"/>
          </p:nvPr>
        </p:nvSpPr>
        <p:spPr/>
        <p:txBody>
          <a:bodyPr/>
          <a:lstStyle>
            <a:lvl1pPr>
              <a:defRPr smtClean="0"/>
            </a:lvl1pPr>
          </a:lstStyle>
          <a:p>
            <a:pPr>
              <a:defRPr/>
            </a:pPr>
            <a:fld id="{3CB1615C-6CE7-47B8-A129-818502BD9A52}" type="slidenum">
              <a:rPr lang="ru-RU"/>
              <a:pPr>
                <a:defRPr/>
              </a:pPr>
              <a:t>‹#›</a:t>
            </a:fld>
            <a:endParaRPr lang="ru-RU"/>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місту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вмісту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5" name="Місце для дати 4"/>
          <p:cNvSpPr>
            <a:spLocks noGrp="1"/>
          </p:cNvSpPr>
          <p:nvPr>
            <p:ph type="dt" sz="half" idx="10"/>
          </p:nvPr>
        </p:nvSpPr>
        <p:spPr/>
        <p:txBody>
          <a:bodyPr/>
          <a:lstStyle>
            <a:lvl1pPr>
              <a:defRPr smtClean="0"/>
            </a:lvl1pPr>
          </a:lstStyle>
          <a:p>
            <a:pPr>
              <a:defRPr/>
            </a:pPr>
            <a:fld id="{2483D74D-633B-4B9C-9C22-1E2EF54691D1}" type="datetimeFigureOut">
              <a:rPr lang="ru-RU"/>
              <a:pPr>
                <a:defRPr/>
              </a:pPr>
              <a:t>11.10.2016</a:t>
            </a:fld>
            <a:endParaRPr lang="ru-RU"/>
          </a:p>
        </p:txBody>
      </p:sp>
      <p:sp>
        <p:nvSpPr>
          <p:cNvPr id="6" name="Місце для нижнього колонтитула 5"/>
          <p:cNvSpPr>
            <a:spLocks noGrp="1"/>
          </p:cNvSpPr>
          <p:nvPr>
            <p:ph type="ftr" sz="quarter" idx="11"/>
          </p:nvPr>
        </p:nvSpPr>
        <p:spPr/>
        <p:txBody>
          <a:bodyPr/>
          <a:lstStyle>
            <a:lvl1pPr>
              <a:defRPr/>
            </a:lvl1pPr>
          </a:lstStyle>
          <a:p>
            <a:pPr>
              <a:defRPr/>
            </a:pPr>
            <a:endParaRPr lang="ru-RU"/>
          </a:p>
        </p:txBody>
      </p:sp>
      <p:sp>
        <p:nvSpPr>
          <p:cNvPr id="7" name="Місце для номера слайда 6"/>
          <p:cNvSpPr>
            <a:spLocks noGrp="1"/>
          </p:cNvSpPr>
          <p:nvPr>
            <p:ph type="sldNum" sz="quarter" idx="12"/>
          </p:nvPr>
        </p:nvSpPr>
        <p:spPr/>
        <p:txBody>
          <a:bodyPr/>
          <a:lstStyle>
            <a:lvl1pPr>
              <a:defRPr smtClean="0"/>
            </a:lvl1pPr>
          </a:lstStyle>
          <a:p>
            <a:pPr>
              <a:defRPr/>
            </a:pPr>
            <a:fld id="{8E2E0B99-B1B4-4D57-BA90-1479DEBCF358}" type="slidenum">
              <a:rPr lang="ru-RU"/>
              <a:pPr>
                <a:defRPr/>
              </a:pPr>
              <a:t>‹#›</a:t>
            </a:fld>
            <a:endParaRPr lang="ru-RU"/>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uk-UA" smtClean="0"/>
              <a:t>Зразок заголовка</a:t>
            </a:r>
            <a:endParaRPr lang="uk-UA"/>
          </a:p>
        </p:txBody>
      </p:sp>
      <p:sp>
        <p:nvSpPr>
          <p:cNvPr id="3" name="Місце для тексту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4" name="Місце для вмісту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5" name="Місце для тексту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6" name="Місце для вмісту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7" name="Місце для дати 6"/>
          <p:cNvSpPr>
            <a:spLocks noGrp="1"/>
          </p:cNvSpPr>
          <p:nvPr>
            <p:ph type="dt" sz="half" idx="10"/>
          </p:nvPr>
        </p:nvSpPr>
        <p:spPr/>
        <p:txBody>
          <a:bodyPr/>
          <a:lstStyle>
            <a:lvl1pPr>
              <a:defRPr smtClean="0"/>
            </a:lvl1pPr>
          </a:lstStyle>
          <a:p>
            <a:pPr>
              <a:defRPr/>
            </a:pPr>
            <a:fld id="{345766A1-5EBA-48F7-9553-C4878298EFF2}" type="datetimeFigureOut">
              <a:rPr lang="ru-RU"/>
              <a:pPr>
                <a:defRPr/>
              </a:pPr>
              <a:t>11.10.2016</a:t>
            </a:fld>
            <a:endParaRPr lang="ru-RU"/>
          </a:p>
        </p:txBody>
      </p:sp>
      <p:sp>
        <p:nvSpPr>
          <p:cNvPr id="8" name="Місце для нижнього колонтитула 7"/>
          <p:cNvSpPr>
            <a:spLocks noGrp="1"/>
          </p:cNvSpPr>
          <p:nvPr>
            <p:ph type="ftr" sz="quarter" idx="11"/>
          </p:nvPr>
        </p:nvSpPr>
        <p:spPr/>
        <p:txBody>
          <a:bodyPr/>
          <a:lstStyle>
            <a:lvl1pPr>
              <a:defRPr/>
            </a:lvl1pPr>
          </a:lstStyle>
          <a:p>
            <a:pPr>
              <a:defRPr/>
            </a:pPr>
            <a:endParaRPr lang="ru-RU"/>
          </a:p>
        </p:txBody>
      </p:sp>
      <p:sp>
        <p:nvSpPr>
          <p:cNvPr id="9" name="Місце для номера слайда 8"/>
          <p:cNvSpPr>
            <a:spLocks noGrp="1"/>
          </p:cNvSpPr>
          <p:nvPr>
            <p:ph type="sldNum" sz="quarter" idx="12"/>
          </p:nvPr>
        </p:nvSpPr>
        <p:spPr/>
        <p:txBody>
          <a:bodyPr/>
          <a:lstStyle>
            <a:lvl1pPr>
              <a:defRPr smtClean="0"/>
            </a:lvl1pPr>
          </a:lstStyle>
          <a:p>
            <a:pPr>
              <a:defRPr/>
            </a:pPr>
            <a:fld id="{4E16590E-35A6-4E27-8458-51EEF15FE2DE}" type="slidenum">
              <a:rPr lang="ru-RU"/>
              <a:pPr>
                <a:defRPr/>
              </a:pPr>
              <a:t>‹#›</a:t>
            </a:fld>
            <a:endParaRPr lang="ru-RU"/>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дати 2"/>
          <p:cNvSpPr>
            <a:spLocks noGrp="1"/>
          </p:cNvSpPr>
          <p:nvPr>
            <p:ph type="dt" sz="half" idx="10"/>
          </p:nvPr>
        </p:nvSpPr>
        <p:spPr/>
        <p:txBody>
          <a:bodyPr/>
          <a:lstStyle>
            <a:lvl1pPr>
              <a:defRPr smtClean="0"/>
            </a:lvl1pPr>
          </a:lstStyle>
          <a:p>
            <a:pPr>
              <a:defRPr/>
            </a:pPr>
            <a:fld id="{3442E2D9-8DEB-41CB-AC9E-79E4C15041A4}" type="datetimeFigureOut">
              <a:rPr lang="ru-RU"/>
              <a:pPr>
                <a:defRPr/>
              </a:pPr>
              <a:t>11.10.2016</a:t>
            </a:fld>
            <a:endParaRPr lang="ru-RU"/>
          </a:p>
        </p:txBody>
      </p:sp>
      <p:sp>
        <p:nvSpPr>
          <p:cNvPr id="4" name="Місце для нижнього колонтитула 3"/>
          <p:cNvSpPr>
            <a:spLocks noGrp="1"/>
          </p:cNvSpPr>
          <p:nvPr>
            <p:ph type="ftr" sz="quarter" idx="11"/>
          </p:nvPr>
        </p:nvSpPr>
        <p:spPr/>
        <p:txBody>
          <a:bodyPr/>
          <a:lstStyle>
            <a:lvl1pPr>
              <a:defRPr/>
            </a:lvl1pPr>
          </a:lstStyle>
          <a:p>
            <a:pPr>
              <a:defRPr/>
            </a:pPr>
            <a:endParaRPr lang="ru-RU"/>
          </a:p>
        </p:txBody>
      </p:sp>
      <p:sp>
        <p:nvSpPr>
          <p:cNvPr id="5" name="Місце для номера слайда 4"/>
          <p:cNvSpPr>
            <a:spLocks noGrp="1"/>
          </p:cNvSpPr>
          <p:nvPr>
            <p:ph type="sldNum" sz="quarter" idx="12"/>
          </p:nvPr>
        </p:nvSpPr>
        <p:spPr/>
        <p:txBody>
          <a:bodyPr/>
          <a:lstStyle>
            <a:lvl1pPr>
              <a:defRPr smtClean="0"/>
            </a:lvl1pPr>
          </a:lstStyle>
          <a:p>
            <a:pPr>
              <a:defRPr/>
            </a:pPr>
            <a:fld id="{62A915B2-740C-4558-99F3-D35BCE528687}" type="slidenum">
              <a:rPr lang="ru-RU"/>
              <a:pPr>
                <a:defRPr/>
              </a:pPr>
              <a:t>‹#›</a:t>
            </a:fld>
            <a:endParaRPr lang="ru-RU"/>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p:cNvSpPr>
            <a:spLocks noGrp="1"/>
          </p:cNvSpPr>
          <p:nvPr>
            <p:ph type="dt" sz="half" idx="10"/>
          </p:nvPr>
        </p:nvSpPr>
        <p:spPr/>
        <p:txBody>
          <a:bodyPr/>
          <a:lstStyle>
            <a:lvl1pPr>
              <a:defRPr smtClean="0"/>
            </a:lvl1pPr>
          </a:lstStyle>
          <a:p>
            <a:pPr>
              <a:defRPr/>
            </a:pPr>
            <a:fld id="{33F99BDC-F93D-4060-974A-F5A1CBBA02F9}" type="datetimeFigureOut">
              <a:rPr lang="ru-RU"/>
              <a:pPr>
                <a:defRPr/>
              </a:pPr>
              <a:t>11.10.2016</a:t>
            </a:fld>
            <a:endParaRPr lang="ru-RU"/>
          </a:p>
        </p:txBody>
      </p:sp>
      <p:sp>
        <p:nvSpPr>
          <p:cNvPr id="3" name="Місце для нижнього колонтитула 2"/>
          <p:cNvSpPr>
            <a:spLocks noGrp="1"/>
          </p:cNvSpPr>
          <p:nvPr>
            <p:ph type="ftr" sz="quarter" idx="11"/>
          </p:nvPr>
        </p:nvSpPr>
        <p:spPr/>
        <p:txBody>
          <a:bodyPr/>
          <a:lstStyle>
            <a:lvl1pPr>
              <a:defRPr/>
            </a:lvl1pPr>
          </a:lstStyle>
          <a:p>
            <a:pPr>
              <a:defRPr/>
            </a:pPr>
            <a:endParaRPr lang="ru-RU"/>
          </a:p>
        </p:txBody>
      </p:sp>
      <p:sp>
        <p:nvSpPr>
          <p:cNvPr id="4" name="Місце для номера слайда 3"/>
          <p:cNvSpPr>
            <a:spLocks noGrp="1"/>
          </p:cNvSpPr>
          <p:nvPr>
            <p:ph type="sldNum" sz="quarter" idx="12"/>
          </p:nvPr>
        </p:nvSpPr>
        <p:spPr/>
        <p:txBody>
          <a:bodyPr/>
          <a:lstStyle>
            <a:lvl1pPr>
              <a:defRPr smtClean="0"/>
            </a:lvl1pPr>
          </a:lstStyle>
          <a:p>
            <a:pPr>
              <a:defRPr/>
            </a:pPr>
            <a:fld id="{113FCE1F-7D49-4463-AEB1-CED63BAC0A39}" type="slidenum">
              <a:rPr lang="ru-RU"/>
              <a:pPr>
                <a:defRPr/>
              </a:pPr>
              <a:t>‹#›</a:t>
            </a:fld>
            <a:endParaRPr lang="ru-RU"/>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uk-UA" smtClean="0"/>
              <a:t>Зразок заголовка</a:t>
            </a:r>
            <a:endParaRPr lang="uk-UA"/>
          </a:p>
        </p:txBody>
      </p:sp>
      <p:sp>
        <p:nvSpPr>
          <p:cNvPr id="3" name="Місце для вмісту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тексту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Місце для дати 4"/>
          <p:cNvSpPr>
            <a:spLocks noGrp="1"/>
          </p:cNvSpPr>
          <p:nvPr>
            <p:ph type="dt" sz="half" idx="10"/>
          </p:nvPr>
        </p:nvSpPr>
        <p:spPr/>
        <p:txBody>
          <a:bodyPr/>
          <a:lstStyle>
            <a:lvl1pPr>
              <a:defRPr smtClean="0"/>
            </a:lvl1pPr>
          </a:lstStyle>
          <a:p>
            <a:pPr>
              <a:defRPr/>
            </a:pPr>
            <a:fld id="{2EEE52B0-5297-4E13-9E4A-221F83168CF8}" type="datetimeFigureOut">
              <a:rPr lang="ru-RU"/>
              <a:pPr>
                <a:defRPr/>
              </a:pPr>
              <a:t>11.10.2016</a:t>
            </a:fld>
            <a:endParaRPr lang="ru-RU"/>
          </a:p>
        </p:txBody>
      </p:sp>
      <p:sp>
        <p:nvSpPr>
          <p:cNvPr id="6" name="Місце для нижнього колонтитула 5"/>
          <p:cNvSpPr>
            <a:spLocks noGrp="1"/>
          </p:cNvSpPr>
          <p:nvPr>
            <p:ph type="ftr" sz="quarter" idx="11"/>
          </p:nvPr>
        </p:nvSpPr>
        <p:spPr/>
        <p:txBody>
          <a:bodyPr/>
          <a:lstStyle>
            <a:lvl1pPr>
              <a:defRPr/>
            </a:lvl1pPr>
          </a:lstStyle>
          <a:p>
            <a:pPr>
              <a:defRPr/>
            </a:pPr>
            <a:endParaRPr lang="ru-RU"/>
          </a:p>
        </p:txBody>
      </p:sp>
      <p:sp>
        <p:nvSpPr>
          <p:cNvPr id="7" name="Місце для номера слайда 6"/>
          <p:cNvSpPr>
            <a:spLocks noGrp="1"/>
          </p:cNvSpPr>
          <p:nvPr>
            <p:ph type="sldNum" sz="quarter" idx="12"/>
          </p:nvPr>
        </p:nvSpPr>
        <p:spPr/>
        <p:txBody>
          <a:bodyPr/>
          <a:lstStyle>
            <a:lvl1pPr>
              <a:defRPr smtClean="0"/>
            </a:lvl1pPr>
          </a:lstStyle>
          <a:p>
            <a:pPr>
              <a:defRPr/>
            </a:pPr>
            <a:fld id="{F99CD47E-4BF1-4A2D-8FDB-BDCA70EA5E00}" type="slidenum">
              <a:rPr lang="ru-RU"/>
              <a:pPr>
                <a:defRPr/>
              </a:pPr>
              <a:t>‹#›</a:t>
            </a:fld>
            <a:endParaRPr lang="ru-RU"/>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uk-UA" smtClean="0"/>
              <a:t>Зразок заголовка</a:t>
            </a:r>
            <a:endParaRPr lang="uk-UA"/>
          </a:p>
        </p:txBody>
      </p:sp>
      <p:sp>
        <p:nvSpPr>
          <p:cNvPr id="3" name="Місце для зображення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uk-UA" noProof="0" smtClean="0"/>
              <a:t>Клацніть піктограму, щоб додати зображення</a:t>
            </a:r>
            <a:endParaRPr lang="uk-UA" noProof="0"/>
          </a:p>
        </p:txBody>
      </p:sp>
      <p:sp>
        <p:nvSpPr>
          <p:cNvPr id="4" name="Місце для тексту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Місце для дати 4"/>
          <p:cNvSpPr>
            <a:spLocks noGrp="1"/>
          </p:cNvSpPr>
          <p:nvPr>
            <p:ph type="dt" sz="half" idx="10"/>
          </p:nvPr>
        </p:nvSpPr>
        <p:spPr/>
        <p:txBody>
          <a:bodyPr/>
          <a:lstStyle>
            <a:lvl1pPr>
              <a:defRPr smtClean="0"/>
            </a:lvl1pPr>
          </a:lstStyle>
          <a:p>
            <a:pPr>
              <a:defRPr/>
            </a:pPr>
            <a:fld id="{78D765FF-3E65-4E5F-9D72-714280FA7810}" type="datetimeFigureOut">
              <a:rPr lang="ru-RU"/>
              <a:pPr>
                <a:defRPr/>
              </a:pPr>
              <a:t>11.10.2016</a:t>
            </a:fld>
            <a:endParaRPr lang="ru-RU"/>
          </a:p>
        </p:txBody>
      </p:sp>
      <p:sp>
        <p:nvSpPr>
          <p:cNvPr id="6" name="Місце для нижнього колонтитула 5"/>
          <p:cNvSpPr>
            <a:spLocks noGrp="1"/>
          </p:cNvSpPr>
          <p:nvPr>
            <p:ph type="ftr" sz="quarter" idx="11"/>
          </p:nvPr>
        </p:nvSpPr>
        <p:spPr/>
        <p:txBody>
          <a:bodyPr/>
          <a:lstStyle>
            <a:lvl1pPr>
              <a:defRPr/>
            </a:lvl1pPr>
          </a:lstStyle>
          <a:p>
            <a:pPr>
              <a:defRPr/>
            </a:pPr>
            <a:endParaRPr lang="ru-RU"/>
          </a:p>
        </p:txBody>
      </p:sp>
      <p:sp>
        <p:nvSpPr>
          <p:cNvPr id="7" name="Місце для номера слайда 6"/>
          <p:cNvSpPr>
            <a:spLocks noGrp="1"/>
          </p:cNvSpPr>
          <p:nvPr>
            <p:ph type="sldNum" sz="quarter" idx="12"/>
          </p:nvPr>
        </p:nvSpPr>
        <p:spPr/>
        <p:txBody>
          <a:bodyPr/>
          <a:lstStyle>
            <a:lvl1pPr>
              <a:defRPr smtClean="0"/>
            </a:lvl1pPr>
          </a:lstStyle>
          <a:p>
            <a:pPr>
              <a:defRPr/>
            </a:pPr>
            <a:fld id="{7750106A-3AC0-47F4-A74F-4C9D8289591D}" type="slidenum">
              <a:rPr lang="ru-RU"/>
              <a:pPr>
                <a:defRPr/>
              </a:pPr>
              <a:t>‹#›</a:t>
            </a:fld>
            <a:endParaRPr lang="ru-RU"/>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ертикального тексту 2"/>
          <p:cNvSpPr>
            <a:spLocks noGrp="1"/>
          </p:cNvSpPr>
          <p:nvPr>
            <p:ph type="body" orient="vert" idx="1"/>
          </p:nvPr>
        </p:nvSpPr>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lvl1pPr>
              <a:defRPr smtClean="0"/>
            </a:lvl1pPr>
          </a:lstStyle>
          <a:p>
            <a:pPr>
              <a:defRPr/>
            </a:pPr>
            <a:fld id="{6B1880B4-5EE5-44A0-A776-8F3A0024DEC3}" type="datetimeFigureOut">
              <a:rPr lang="ru-RU"/>
              <a:pPr>
                <a:defRPr/>
              </a:pPr>
              <a:t>11.10.2016</a:t>
            </a:fld>
            <a:endParaRPr lang="ru-RU"/>
          </a:p>
        </p:txBody>
      </p:sp>
      <p:sp>
        <p:nvSpPr>
          <p:cNvPr id="5" name="Місце для нижнього колонтитула 4"/>
          <p:cNvSpPr>
            <a:spLocks noGrp="1"/>
          </p:cNvSpPr>
          <p:nvPr>
            <p:ph type="ftr" sz="quarter" idx="11"/>
          </p:nvPr>
        </p:nvSpPr>
        <p:spPr/>
        <p:txBody>
          <a:bodyPr/>
          <a:lstStyle>
            <a:lvl1pPr>
              <a:defRPr/>
            </a:lvl1pPr>
          </a:lstStyle>
          <a:p>
            <a:pPr>
              <a:defRPr/>
            </a:pPr>
            <a:endParaRPr lang="ru-RU"/>
          </a:p>
        </p:txBody>
      </p:sp>
      <p:sp>
        <p:nvSpPr>
          <p:cNvPr id="6" name="Місце для номера слайда 5"/>
          <p:cNvSpPr>
            <a:spLocks noGrp="1"/>
          </p:cNvSpPr>
          <p:nvPr>
            <p:ph type="sldNum" sz="quarter" idx="12"/>
          </p:nvPr>
        </p:nvSpPr>
        <p:spPr/>
        <p:txBody>
          <a:bodyPr/>
          <a:lstStyle>
            <a:lvl1pPr>
              <a:defRPr smtClean="0"/>
            </a:lvl1pPr>
          </a:lstStyle>
          <a:p>
            <a:pPr>
              <a:defRPr/>
            </a:pPr>
            <a:fld id="{C63D8D85-BFC0-4A41-804A-F02C8AAF221A}"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a:prstGeom prst="rect">
            <a:avLst/>
          </a:prstGeom>
        </p:spPr>
        <p:txBody>
          <a:bodyPr anchor="b"/>
          <a:lstStyle>
            <a:lvl1pPr algn="l">
              <a:defRPr sz="2000" b="1"/>
            </a:lvl1pPr>
          </a:lstStyle>
          <a:p>
            <a:r>
              <a:rPr lang="uk-UA" smtClean="0"/>
              <a:t>Зразок заголовка</a:t>
            </a:r>
            <a:endParaRPr lang="ru-RU"/>
          </a:p>
        </p:txBody>
      </p:sp>
      <p:sp>
        <p:nvSpPr>
          <p:cNvPr id="3" name="Содержимое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Текст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Дата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65DB9BD2-573D-4D5B-AFA4-1A0DE7F5CE20}" type="datetimeFigureOut">
              <a:rPr lang="uk-UA"/>
              <a:pPr>
                <a:defRPr/>
              </a:pPr>
              <a:t>11.10.2016</a:t>
            </a:fld>
            <a:endParaRPr lang="uk-UA"/>
          </a:p>
        </p:txBody>
      </p:sp>
      <p:sp>
        <p:nvSpPr>
          <p:cNvPr id="6" name="Нижний колонтитул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uk-UA"/>
          </a:p>
        </p:txBody>
      </p:sp>
      <p:sp>
        <p:nvSpPr>
          <p:cNvPr id="7" name="Номер слайда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539313D4-8545-4A97-8786-6BA2636CE0E6}" type="slidenum">
              <a:rPr lang="uk-UA"/>
              <a:pPr>
                <a:defRPr/>
              </a:pPr>
              <a:t>‹#›</a:t>
            </a:fld>
            <a:endParaRPr lang="uk-UA"/>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p:cNvSpPr>
            <a:spLocks noGrp="1"/>
          </p:cNvSpPr>
          <p:nvPr>
            <p:ph type="title" orient="vert"/>
          </p:nvPr>
        </p:nvSpPr>
        <p:spPr>
          <a:xfrm>
            <a:off x="6629400" y="274638"/>
            <a:ext cx="2057400" cy="5851525"/>
          </a:xfrm>
        </p:spPr>
        <p:txBody>
          <a:bodyPr vert="eaVert"/>
          <a:lstStyle/>
          <a:p>
            <a:r>
              <a:rPr lang="uk-UA" smtClean="0"/>
              <a:t>Зразок заголовка</a:t>
            </a:r>
            <a:endParaRPr lang="uk-UA"/>
          </a:p>
        </p:txBody>
      </p:sp>
      <p:sp>
        <p:nvSpPr>
          <p:cNvPr id="3" name="Місце для вертикального тексту 2"/>
          <p:cNvSpPr>
            <a:spLocks noGrp="1"/>
          </p:cNvSpPr>
          <p:nvPr>
            <p:ph type="body" orient="vert" idx="1"/>
          </p:nvPr>
        </p:nvSpPr>
        <p:spPr>
          <a:xfrm>
            <a:off x="457200" y="274638"/>
            <a:ext cx="6019800" cy="5851525"/>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lvl1pPr>
              <a:defRPr smtClean="0"/>
            </a:lvl1pPr>
          </a:lstStyle>
          <a:p>
            <a:pPr>
              <a:defRPr/>
            </a:pPr>
            <a:fld id="{1DCF5B22-3ED1-4F2E-B54C-B87D80A27AE1}" type="datetimeFigureOut">
              <a:rPr lang="ru-RU"/>
              <a:pPr>
                <a:defRPr/>
              </a:pPr>
              <a:t>11.10.2016</a:t>
            </a:fld>
            <a:endParaRPr lang="ru-RU"/>
          </a:p>
        </p:txBody>
      </p:sp>
      <p:sp>
        <p:nvSpPr>
          <p:cNvPr id="5" name="Місце для нижнього колонтитула 4"/>
          <p:cNvSpPr>
            <a:spLocks noGrp="1"/>
          </p:cNvSpPr>
          <p:nvPr>
            <p:ph type="ftr" sz="quarter" idx="11"/>
          </p:nvPr>
        </p:nvSpPr>
        <p:spPr/>
        <p:txBody>
          <a:bodyPr/>
          <a:lstStyle>
            <a:lvl1pPr>
              <a:defRPr/>
            </a:lvl1pPr>
          </a:lstStyle>
          <a:p>
            <a:pPr>
              <a:defRPr/>
            </a:pPr>
            <a:endParaRPr lang="ru-RU"/>
          </a:p>
        </p:txBody>
      </p:sp>
      <p:sp>
        <p:nvSpPr>
          <p:cNvPr id="6" name="Місце для номера слайда 5"/>
          <p:cNvSpPr>
            <a:spLocks noGrp="1"/>
          </p:cNvSpPr>
          <p:nvPr>
            <p:ph type="sldNum" sz="quarter" idx="12"/>
          </p:nvPr>
        </p:nvSpPr>
        <p:spPr/>
        <p:txBody>
          <a:bodyPr/>
          <a:lstStyle>
            <a:lvl1pPr>
              <a:defRPr smtClean="0"/>
            </a:lvl1pPr>
          </a:lstStyle>
          <a:p>
            <a:pPr>
              <a:defRPr/>
            </a:pPr>
            <a:fld id="{34F807CD-059E-4E2E-87AF-14920BD35576}" type="slidenum">
              <a:rPr lang="ru-RU"/>
              <a:pPr>
                <a:defRPr/>
              </a:pPr>
              <a:t>‹#›</a:t>
            </a:fld>
            <a:endParaRPr lang="ru-RU"/>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Титульний слайд">
    <p:spTree>
      <p:nvGrpSpPr>
        <p:cNvPr id="1" name=""/>
        <p:cNvGrpSpPr/>
        <p:nvPr/>
      </p:nvGrpSpPr>
      <p:grpSpPr>
        <a:xfrm>
          <a:off x="0" y="0"/>
          <a:ext cx="0" cy="0"/>
          <a:chOff x="0" y="0"/>
          <a:chExt cx="0" cy="0"/>
        </a:xfrm>
      </p:grpSpPr>
      <p:sp>
        <p:nvSpPr>
          <p:cNvPr id="4" name="Прямокутник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Прямокутник 11"/>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Прямокутник 13"/>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Прямокутник 18"/>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Пряма сполучна лінія 10"/>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1" name="Пряма сполучна лінія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2" name="Пряма сполучна лінія 1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3" name="Пряма сполучна лінія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4" name="Пряма сполучна лінія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5" name="Пряма сполучна лінія 21"/>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6" name="Прямокутник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Овал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8" name="Овал 22"/>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9" name="Овал 23"/>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 name="Овал 25"/>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 name="Овал 24"/>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Заголовок 7"/>
          <p:cNvSpPr>
            <a:spLocks noGrp="1"/>
          </p:cNvSpPr>
          <p:nvPr>
            <p:ph type="ctrTitle"/>
          </p:nvPr>
        </p:nvSpPr>
        <p:spPr>
          <a:xfrm>
            <a:off x="2286000" y="3124200"/>
            <a:ext cx="6172200" cy="1894362"/>
          </a:xfrm>
        </p:spPr>
        <p:txBody>
          <a:bodyPr/>
          <a:lstStyle>
            <a:lvl1pPr>
              <a:defRPr b="1"/>
            </a:lvl1pPr>
          </a:lstStyle>
          <a:p>
            <a:r>
              <a:rPr lang="uk-UA" smtClean="0"/>
              <a:t>Зразок заголовка</a:t>
            </a:r>
            <a:endParaRPr lang="en-US"/>
          </a:p>
        </p:txBody>
      </p:sp>
      <p:sp>
        <p:nvSpPr>
          <p:cNvPr id="9" name="Підзаголовок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uk-UA" smtClean="0"/>
              <a:t>Зразок підзаголовка</a:t>
            </a:r>
            <a:endParaRPr lang="en-US"/>
          </a:p>
        </p:txBody>
      </p:sp>
      <p:sp>
        <p:nvSpPr>
          <p:cNvPr id="22" name="Місце для дати 27"/>
          <p:cNvSpPr>
            <a:spLocks noGrp="1"/>
          </p:cNvSpPr>
          <p:nvPr>
            <p:ph type="dt" sz="half" idx="10"/>
          </p:nvPr>
        </p:nvSpPr>
        <p:spPr bwMode="auto">
          <a:xfrm rot="5400000">
            <a:off x="7764463" y="1174750"/>
            <a:ext cx="2286000" cy="381000"/>
          </a:xfrm>
        </p:spPr>
        <p:txBody>
          <a:bodyPr/>
          <a:lstStyle>
            <a:lvl1pPr>
              <a:defRPr/>
            </a:lvl1pPr>
          </a:lstStyle>
          <a:p>
            <a:pPr>
              <a:defRPr/>
            </a:pPr>
            <a:fld id="{8CF23D94-24DA-4C6C-A860-50C87F1E43C5}" type="datetimeFigureOut">
              <a:rPr lang="en-US"/>
              <a:pPr>
                <a:defRPr/>
              </a:pPr>
              <a:t>10/11/2016</a:t>
            </a:fld>
            <a:endParaRPr lang="en-US" dirty="0"/>
          </a:p>
        </p:txBody>
      </p:sp>
      <p:sp>
        <p:nvSpPr>
          <p:cNvPr id="23" name="Місце для нижнього колонтитула 16"/>
          <p:cNvSpPr>
            <a:spLocks noGrp="1"/>
          </p:cNvSpPr>
          <p:nvPr>
            <p:ph type="ftr" sz="quarter" idx="11"/>
          </p:nvPr>
        </p:nvSpPr>
        <p:spPr bwMode="auto">
          <a:xfrm rot="5400000">
            <a:off x="7077076" y="4181475"/>
            <a:ext cx="3657600" cy="384175"/>
          </a:xfrm>
        </p:spPr>
        <p:txBody>
          <a:bodyPr/>
          <a:lstStyle>
            <a:lvl1pPr>
              <a:defRPr/>
            </a:lvl1pPr>
          </a:lstStyle>
          <a:p>
            <a:pPr>
              <a:defRPr/>
            </a:pPr>
            <a:endParaRPr lang="en-US"/>
          </a:p>
        </p:txBody>
      </p:sp>
      <p:sp>
        <p:nvSpPr>
          <p:cNvPr id="24" name="Місце для номера слайда 28"/>
          <p:cNvSpPr>
            <a:spLocks noGrp="1"/>
          </p:cNvSpPr>
          <p:nvPr>
            <p:ph type="sldNum" sz="quarter" idx="12"/>
          </p:nvPr>
        </p:nvSpPr>
        <p:spPr bwMode="auto">
          <a:xfrm>
            <a:off x="1325563" y="4929188"/>
            <a:ext cx="609600" cy="517525"/>
          </a:xfrm>
        </p:spPr>
        <p:txBody>
          <a:bodyPr/>
          <a:lstStyle>
            <a:lvl1pPr>
              <a:defRPr/>
            </a:lvl1pPr>
          </a:lstStyle>
          <a:p>
            <a:pPr>
              <a:defRPr/>
            </a:pPr>
            <a:fld id="{E8C7017E-164E-4E20-951A-7592FEDBCA28}"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en-US"/>
          </a:p>
        </p:txBody>
      </p:sp>
      <p:sp>
        <p:nvSpPr>
          <p:cNvPr id="8" name="Місце для вмісту 7"/>
          <p:cNvSpPr>
            <a:spLocks noGrp="1"/>
          </p:cNvSpPr>
          <p:nvPr>
            <p:ph sz="quarter" idx="1"/>
          </p:nvPr>
        </p:nvSpPr>
        <p:spPr>
          <a:xfrm>
            <a:off x="457200" y="1600200"/>
            <a:ext cx="7467600" cy="4873752"/>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4" name="Місце для дати 6"/>
          <p:cNvSpPr>
            <a:spLocks noGrp="1"/>
          </p:cNvSpPr>
          <p:nvPr>
            <p:ph type="dt" sz="half" idx="10"/>
          </p:nvPr>
        </p:nvSpPr>
        <p:spPr/>
        <p:txBody>
          <a:bodyPr rtlCol="0"/>
          <a:lstStyle>
            <a:lvl1pPr>
              <a:defRPr/>
            </a:lvl1pPr>
          </a:lstStyle>
          <a:p>
            <a:pPr>
              <a:defRPr/>
            </a:pPr>
            <a:fld id="{20046CA8-5833-4AC7-BDAF-9AF9BAB24FAE}" type="datetimeFigureOut">
              <a:rPr lang="en-US"/>
              <a:pPr>
                <a:defRPr/>
              </a:pPr>
              <a:t>10/11/2016</a:t>
            </a:fld>
            <a:endParaRPr lang="en-US"/>
          </a:p>
        </p:txBody>
      </p:sp>
      <p:sp>
        <p:nvSpPr>
          <p:cNvPr id="5" name="Місце для номера слайда 8"/>
          <p:cNvSpPr>
            <a:spLocks noGrp="1"/>
          </p:cNvSpPr>
          <p:nvPr>
            <p:ph type="sldNum" sz="quarter" idx="11"/>
          </p:nvPr>
        </p:nvSpPr>
        <p:spPr/>
        <p:txBody>
          <a:bodyPr rtlCol="0"/>
          <a:lstStyle>
            <a:lvl1pPr>
              <a:defRPr/>
            </a:lvl1pPr>
          </a:lstStyle>
          <a:p>
            <a:pPr>
              <a:defRPr/>
            </a:pPr>
            <a:fld id="{75CF4DB5-09C1-4370-B402-EB7FF75F7F40}" type="slidenum">
              <a:rPr lang="en-US"/>
              <a:pPr>
                <a:defRPr/>
              </a:pPr>
              <a:t>‹#›</a:t>
            </a:fld>
            <a:endParaRPr lang="en-US"/>
          </a:p>
        </p:txBody>
      </p:sp>
      <p:sp>
        <p:nvSpPr>
          <p:cNvPr id="6" name="Місце для нижнього колонтитула 9"/>
          <p:cNvSpPr>
            <a:spLocks noGrp="1"/>
          </p:cNvSpPr>
          <p:nvPr>
            <p:ph type="ftr" sz="quarter" idx="12"/>
          </p:nvPr>
        </p:nvSpPr>
        <p:spPr/>
        <p:txBody>
          <a:bodyPr rtlCol="0"/>
          <a:lstStyle>
            <a:lvl1pPr>
              <a:defRPr/>
            </a:lvl1pPr>
          </a:lstStyle>
          <a:p>
            <a:pPr>
              <a:defRPr/>
            </a:pPr>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озділу">
    <p:bg>
      <p:bgRef idx="1001">
        <a:schemeClr val="bg2"/>
      </p:bgRef>
    </p:bg>
    <p:spTree>
      <p:nvGrpSpPr>
        <p:cNvPr id="1" name=""/>
        <p:cNvGrpSpPr/>
        <p:nvPr/>
      </p:nvGrpSpPr>
      <p:grpSpPr>
        <a:xfrm>
          <a:off x="0" y="0"/>
          <a:ext cx="0" cy="0"/>
          <a:chOff x="0" y="0"/>
          <a:chExt cx="0" cy="0"/>
        </a:xfrm>
      </p:grpSpPr>
      <p:sp>
        <p:nvSpPr>
          <p:cNvPr id="4" name="Прямокутник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Прямокутник 9"/>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Прямокутник 10"/>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Прямокутник 11"/>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Пряма сполучна лінія 12"/>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9" name="Пряма сполучна лінія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0" name="Пряма сполучна лінія 14"/>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1" name="Пряма сполучна лінія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2" name="Пряма сполучна лінія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3" name="Прямокутник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Овал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5" name="Овал 19"/>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 name="Овал 20"/>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Овал 21"/>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8" name="Овал 22"/>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9" name="Пряма сполучна лінія 25"/>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2" name="Заголовок 1"/>
          <p:cNvSpPr>
            <a:spLocks noGrp="1"/>
          </p:cNvSpPr>
          <p:nvPr>
            <p:ph type="title"/>
          </p:nvPr>
        </p:nvSpPr>
        <p:spPr>
          <a:xfrm>
            <a:off x="2286000" y="2895600"/>
            <a:ext cx="6172200" cy="2053590"/>
          </a:xfrm>
        </p:spPr>
        <p:txBody>
          <a:bodyPr/>
          <a:lstStyle>
            <a:lvl1pPr algn="l">
              <a:buNone/>
              <a:defRPr sz="3000" b="1" cap="small" baseline="0"/>
            </a:lvl1pPr>
          </a:lstStyle>
          <a:p>
            <a:r>
              <a:rPr lang="uk-UA" smtClean="0"/>
              <a:t>Зразок заголовка</a:t>
            </a:r>
            <a:endParaRPr lang="en-US"/>
          </a:p>
        </p:txBody>
      </p:sp>
      <p:sp>
        <p:nvSpPr>
          <p:cNvPr id="3" name="Місце для тексту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uk-UA" smtClean="0"/>
              <a:t>Зразок тексту</a:t>
            </a:r>
          </a:p>
        </p:txBody>
      </p:sp>
      <p:sp>
        <p:nvSpPr>
          <p:cNvPr id="20" name="Місце для дати 3"/>
          <p:cNvSpPr>
            <a:spLocks noGrp="1"/>
          </p:cNvSpPr>
          <p:nvPr>
            <p:ph type="dt" sz="half" idx="10"/>
          </p:nvPr>
        </p:nvSpPr>
        <p:spPr bwMode="auto">
          <a:xfrm rot="5400000">
            <a:off x="7762875" y="1169988"/>
            <a:ext cx="2286000" cy="381000"/>
          </a:xfrm>
        </p:spPr>
        <p:txBody>
          <a:bodyPr/>
          <a:lstStyle>
            <a:lvl1pPr>
              <a:defRPr/>
            </a:lvl1pPr>
          </a:lstStyle>
          <a:p>
            <a:pPr>
              <a:defRPr/>
            </a:pPr>
            <a:fld id="{DA4B717C-49F2-4AB1-96A1-E1E9DDA3B899}" type="datetimeFigureOut">
              <a:rPr lang="en-US"/>
              <a:pPr>
                <a:defRPr/>
              </a:pPr>
              <a:t>10/11/2016</a:t>
            </a:fld>
            <a:endParaRPr lang="en-US"/>
          </a:p>
        </p:txBody>
      </p:sp>
      <p:sp>
        <p:nvSpPr>
          <p:cNvPr id="21" name="Місце для нижнього колонтитула 4"/>
          <p:cNvSpPr>
            <a:spLocks noGrp="1"/>
          </p:cNvSpPr>
          <p:nvPr>
            <p:ph type="ftr" sz="quarter" idx="11"/>
          </p:nvPr>
        </p:nvSpPr>
        <p:spPr bwMode="auto">
          <a:xfrm rot="5400000">
            <a:off x="7077076" y="4178300"/>
            <a:ext cx="3657600" cy="384175"/>
          </a:xfrm>
        </p:spPr>
        <p:txBody>
          <a:bodyPr/>
          <a:lstStyle>
            <a:lvl1pPr>
              <a:defRPr/>
            </a:lvl1pPr>
          </a:lstStyle>
          <a:p>
            <a:pPr>
              <a:defRPr/>
            </a:pPr>
            <a:endParaRPr lang="en-US"/>
          </a:p>
        </p:txBody>
      </p:sp>
      <p:sp>
        <p:nvSpPr>
          <p:cNvPr id="22" name="Місце для номера слайда 5"/>
          <p:cNvSpPr>
            <a:spLocks noGrp="1"/>
          </p:cNvSpPr>
          <p:nvPr>
            <p:ph type="sldNum" sz="quarter" idx="12"/>
          </p:nvPr>
        </p:nvSpPr>
        <p:spPr bwMode="auto">
          <a:xfrm>
            <a:off x="1339850" y="4929188"/>
            <a:ext cx="609600" cy="517525"/>
          </a:xfrm>
        </p:spPr>
        <p:txBody>
          <a:bodyPr/>
          <a:lstStyle>
            <a:lvl1pPr>
              <a:defRPr/>
            </a:lvl1pPr>
          </a:lstStyle>
          <a:p>
            <a:pPr>
              <a:defRPr/>
            </a:pPr>
            <a:fld id="{10031447-8683-4830-A573-30132F3C9860}"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en-US"/>
          </a:p>
        </p:txBody>
      </p:sp>
      <p:sp>
        <p:nvSpPr>
          <p:cNvPr id="9" name="Місце для вмісту 8"/>
          <p:cNvSpPr>
            <a:spLocks noGrp="1"/>
          </p:cNvSpPr>
          <p:nvPr>
            <p:ph sz="quarter" idx="1"/>
          </p:nvPr>
        </p:nvSpPr>
        <p:spPr>
          <a:xfrm>
            <a:off x="457200" y="1600200"/>
            <a:ext cx="3657600" cy="4572000"/>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11" name="Місце для вмісту 10"/>
          <p:cNvSpPr>
            <a:spLocks noGrp="1"/>
          </p:cNvSpPr>
          <p:nvPr>
            <p:ph sz="quarter" idx="2"/>
          </p:nvPr>
        </p:nvSpPr>
        <p:spPr>
          <a:xfrm>
            <a:off x="4270248" y="1600200"/>
            <a:ext cx="3657600" cy="4572000"/>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5" name="Місце для дати 13"/>
          <p:cNvSpPr>
            <a:spLocks noGrp="1"/>
          </p:cNvSpPr>
          <p:nvPr>
            <p:ph type="dt" sz="half" idx="10"/>
          </p:nvPr>
        </p:nvSpPr>
        <p:spPr/>
        <p:txBody>
          <a:bodyPr/>
          <a:lstStyle>
            <a:lvl1pPr>
              <a:defRPr/>
            </a:lvl1pPr>
          </a:lstStyle>
          <a:p>
            <a:pPr>
              <a:defRPr/>
            </a:pPr>
            <a:fld id="{79FB354C-F37B-4EA4-AE80-761180DA7FD1}" type="datetimeFigureOut">
              <a:rPr lang="en-US"/>
              <a:pPr>
                <a:defRPr/>
              </a:pPr>
              <a:t>10/11/2016</a:t>
            </a:fld>
            <a:endParaRPr lang="en-US" dirty="0"/>
          </a:p>
        </p:txBody>
      </p:sp>
      <p:sp>
        <p:nvSpPr>
          <p:cNvPr id="6" name="Місце для нижнього колонтитула 2"/>
          <p:cNvSpPr>
            <a:spLocks noGrp="1"/>
          </p:cNvSpPr>
          <p:nvPr>
            <p:ph type="ftr" sz="quarter" idx="11"/>
          </p:nvPr>
        </p:nvSpPr>
        <p:spPr/>
        <p:txBody>
          <a:bodyPr/>
          <a:lstStyle>
            <a:lvl1pPr>
              <a:defRPr/>
            </a:lvl1pPr>
          </a:lstStyle>
          <a:p>
            <a:pPr>
              <a:defRPr/>
            </a:pPr>
            <a:endParaRPr lang="en-US"/>
          </a:p>
        </p:txBody>
      </p:sp>
      <p:sp>
        <p:nvSpPr>
          <p:cNvPr id="7" name="Місце для номера слайда 22"/>
          <p:cNvSpPr>
            <a:spLocks noGrp="1"/>
          </p:cNvSpPr>
          <p:nvPr>
            <p:ph type="sldNum" sz="quarter" idx="12"/>
          </p:nvPr>
        </p:nvSpPr>
        <p:spPr/>
        <p:txBody>
          <a:bodyPr/>
          <a:lstStyle>
            <a:lvl1pPr>
              <a:defRPr/>
            </a:lvl1pPr>
          </a:lstStyle>
          <a:p>
            <a:pPr>
              <a:defRPr/>
            </a:pPr>
            <a:fld id="{38A3544F-61C0-43EA-888B-454CDF85A6DF}" type="slidenum">
              <a:rPr lang="en-US"/>
              <a:pPr>
                <a:defRPr/>
              </a:pPr>
              <a:t>‹#›</a:t>
            </a:fld>
            <a:endParaRPr lang="en-US" dirty="0"/>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7543800" cy="1143000"/>
          </a:xfrm>
        </p:spPr>
        <p:txBody>
          <a:bodyPr/>
          <a:lstStyle>
            <a:lvl1pPr>
              <a:defRPr/>
            </a:lvl1pPr>
          </a:lstStyle>
          <a:p>
            <a:r>
              <a:rPr lang="uk-UA" smtClean="0"/>
              <a:t>Зразок заголовка</a:t>
            </a:r>
            <a:endParaRPr lang="en-US"/>
          </a:p>
        </p:txBody>
      </p:sp>
      <p:sp>
        <p:nvSpPr>
          <p:cNvPr id="11" name="Місце для вмісту 10"/>
          <p:cNvSpPr>
            <a:spLocks noGrp="1"/>
          </p:cNvSpPr>
          <p:nvPr>
            <p:ph sz="quarter" idx="2"/>
          </p:nvPr>
        </p:nvSpPr>
        <p:spPr>
          <a:xfrm>
            <a:off x="457200" y="2362200"/>
            <a:ext cx="3657600" cy="3886200"/>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13" name="Місце для вмісту 12"/>
          <p:cNvSpPr>
            <a:spLocks noGrp="1"/>
          </p:cNvSpPr>
          <p:nvPr>
            <p:ph sz="quarter" idx="4"/>
          </p:nvPr>
        </p:nvSpPr>
        <p:spPr>
          <a:xfrm>
            <a:off x="4371975" y="2362200"/>
            <a:ext cx="3657600" cy="3886200"/>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12" name="Місце для тексту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uk-UA" smtClean="0"/>
              <a:t>Зразок тексту</a:t>
            </a:r>
          </a:p>
        </p:txBody>
      </p:sp>
      <p:sp>
        <p:nvSpPr>
          <p:cNvPr id="14" name="Місце для тексту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uk-UA" smtClean="0"/>
              <a:t>Зразок тексту</a:t>
            </a:r>
          </a:p>
        </p:txBody>
      </p:sp>
      <p:sp>
        <p:nvSpPr>
          <p:cNvPr id="7" name="Місце для дати 13"/>
          <p:cNvSpPr>
            <a:spLocks noGrp="1"/>
          </p:cNvSpPr>
          <p:nvPr>
            <p:ph type="dt" sz="half" idx="10"/>
          </p:nvPr>
        </p:nvSpPr>
        <p:spPr/>
        <p:txBody>
          <a:bodyPr/>
          <a:lstStyle>
            <a:lvl1pPr>
              <a:defRPr/>
            </a:lvl1pPr>
          </a:lstStyle>
          <a:p>
            <a:pPr>
              <a:defRPr/>
            </a:pPr>
            <a:fld id="{8125E944-8B76-4059-842E-77D28D9B05FE}" type="datetimeFigureOut">
              <a:rPr lang="en-US"/>
              <a:pPr>
                <a:defRPr/>
              </a:pPr>
              <a:t>10/11/2016</a:t>
            </a:fld>
            <a:endParaRPr lang="en-US" dirty="0"/>
          </a:p>
        </p:txBody>
      </p:sp>
      <p:sp>
        <p:nvSpPr>
          <p:cNvPr id="8" name="Місце для нижнього колонтитула 2"/>
          <p:cNvSpPr>
            <a:spLocks noGrp="1"/>
          </p:cNvSpPr>
          <p:nvPr>
            <p:ph type="ftr" sz="quarter" idx="11"/>
          </p:nvPr>
        </p:nvSpPr>
        <p:spPr/>
        <p:txBody>
          <a:bodyPr/>
          <a:lstStyle>
            <a:lvl1pPr>
              <a:defRPr/>
            </a:lvl1pPr>
          </a:lstStyle>
          <a:p>
            <a:pPr>
              <a:defRPr/>
            </a:pPr>
            <a:endParaRPr lang="en-US"/>
          </a:p>
        </p:txBody>
      </p:sp>
      <p:sp>
        <p:nvSpPr>
          <p:cNvPr id="9" name="Місце для номера слайда 22"/>
          <p:cNvSpPr>
            <a:spLocks noGrp="1"/>
          </p:cNvSpPr>
          <p:nvPr>
            <p:ph type="sldNum" sz="quarter" idx="12"/>
          </p:nvPr>
        </p:nvSpPr>
        <p:spPr/>
        <p:txBody>
          <a:bodyPr/>
          <a:lstStyle>
            <a:lvl1pPr>
              <a:defRPr/>
            </a:lvl1pPr>
          </a:lstStyle>
          <a:p>
            <a:pPr>
              <a:defRPr/>
            </a:pPr>
            <a:fld id="{981F167A-29D8-46AB-B644-A793D995E9B7}" type="slidenum">
              <a:rPr lang="en-US"/>
              <a:pPr>
                <a:defRPr/>
              </a:pPr>
              <a:t>‹#›</a:t>
            </a:fld>
            <a:endParaRPr lang="en-US" dirty="0"/>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en-US"/>
          </a:p>
        </p:txBody>
      </p:sp>
      <p:sp>
        <p:nvSpPr>
          <p:cNvPr id="3" name="Місце для дати 5"/>
          <p:cNvSpPr>
            <a:spLocks noGrp="1"/>
          </p:cNvSpPr>
          <p:nvPr>
            <p:ph type="dt" sz="half" idx="10"/>
          </p:nvPr>
        </p:nvSpPr>
        <p:spPr/>
        <p:txBody>
          <a:bodyPr rtlCol="0"/>
          <a:lstStyle>
            <a:lvl1pPr>
              <a:defRPr/>
            </a:lvl1pPr>
          </a:lstStyle>
          <a:p>
            <a:pPr>
              <a:defRPr/>
            </a:pPr>
            <a:fld id="{000CA40C-0EDA-4673-B889-DB0162D3F50D}" type="datetimeFigureOut">
              <a:rPr lang="en-US"/>
              <a:pPr>
                <a:defRPr/>
              </a:pPr>
              <a:t>10/11/2016</a:t>
            </a:fld>
            <a:endParaRPr lang="en-US"/>
          </a:p>
        </p:txBody>
      </p:sp>
      <p:sp>
        <p:nvSpPr>
          <p:cNvPr id="4" name="Місце для номера слайда 6"/>
          <p:cNvSpPr>
            <a:spLocks noGrp="1"/>
          </p:cNvSpPr>
          <p:nvPr>
            <p:ph type="sldNum" sz="quarter" idx="11"/>
          </p:nvPr>
        </p:nvSpPr>
        <p:spPr/>
        <p:txBody>
          <a:bodyPr rtlCol="0"/>
          <a:lstStyle>
            <a:lvl1pPr>
              <a:defRPr/>
            </a:lvl1pPr>
          </a:lstStyle>
          <a:p>
            <a:pPr>
              <a:defRPr/>
            </a:pPr>
            <a:fld id="{10E80138-708F-4D6F-82B8-85A1A9EFA742}" type="slidenum">
              <a:rPr lang="en-US"/>
              <a:pPr>
                <a:defRPr/>
              </a:pPr>
              <a:t>‹#›</a:t>
            </a:fld>
            <a:endParaRPr lang="en-US"/>
          </a:p>
        </p:txBody>
      </p:sp>
      <p:sp>
        <p:nvSpPr>
          <p:cNvPr id="5" name="Місце для нижнього колонтитула 7"/>
          <p:cNvSpPr>
            <a:spLocks noGrp="1"/>
          </p:cNvSpPr>
          <p:nvPr>
            <p:ph type="ftr" sz="quarter" idx="12"/>
          </p:nvPr>
        </p:nvSpPr>
        <p:spPr/>
        <p:txBody>
          <a:bodyPr rtlCol="0"/>
          <a:lstStyle>
            <a:lvl1pPr>
              <a:defRPr/>
            </a:lvl1pPr>
          </a:lstStyle>
          <a:p>
            <a:pPr>
              <a:defRPr/>
            </a:pPr>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3"/>
          <p:cNvSpPr>
            <a:spLocks noGrp="1"/>
          </p:cNvSpPr>
          <p:nvPr>
            <p:ph type="dt" sz="half" idx="10"/>
          </p:nvPr>
        </p:nvSpPr>
        <p:spPr/>
        <p:txBody>
          <a:bodyPr/>
          <a:lstStyle>
            <a:lvl1pPr>
              <a:defRPr/>
            </a:lvl1pPr>
          </a:lstStyle>
          <a:p>
            <a:pPr>
              <a:defRPr/>
            </a:pPr>
            <a:fld id="{3F59CFCC-9BDC-4479-9EFE-25598FB14D78}" type="datetimeFigureOut">
              <a:rPr lang="en-US"/>
              <a:pPr>
                <a:defRPr/>
              </a:pPr>
              <a:t>10/11/2016</a:t>
            </a:fld>
            <a:endParaRPr lang="en-US" dirty="0"/>
          </a:p>
        </p:txBody>
      </p:sp>
      <p:sp>
        <p:nvSpPr>
          <p:cNvPr id="3" name="Місце для нижнього колонтитула 2"/>
          <p:cNvSpPr>
            <a:spLocks noGrp="1"/>
          </p:cNvSpPr>
          <p:nvPr>
            <p:ph type="ftr" sz="quarter" idx="11"/>
          </p:nvPr>
        </p:nvSpPr>
        <p:spPr/>
        <p:txBody>
          <a:bodyPr/>
          <a:lstStyle>
            <a:lvl1pPr>
              <a:defRPr/>
            </a:lvl1pPr>
          </a:lstStyle>
          <a:p>
            <a:pPr>
              <a:defRPr/>
            </a:pPr>
            <a:endParaRPr lang="en-US"/>
          </a:p>
        </p:txBody>
      </p:sp>
      <p:sp>
        <p:nvSpPr>
          <p:cNvPr id="4" name="Місце для номера слайда 22"/>
          <p:cNvSpPr>
            <a:spLocks noGrp="1"/>
          </p:cNvSpPr>
          <p:nvPr>
            <p:ph type="sldNum" sz="quarter" idx="12"/>
          </p:nvPr>
        </p:nvSpPr>
        <p:spPr/>
        <p:txBody>
          <a:bodyPr/>
          <a:lstStyle>
            <a:lvl1pPr>
              <a:defRPr/>
            </a:lvl1pPr>
          </a:lstStyle>
          <a:p>
            <a:pPr>
              <a:defRPr/>
            </a:pPr>
            <a:fld id="{B4DC30D5-EDE6-4D16-AB9D-C1BC3DBEDA3B}" type="slidenum">
              <a:rPr lang="en-US"/>
              <a:pPr>
                <a:defRPr/>
              </a:pPr>
              <a:t>‹#›</a:t>
            </a:fld>
            <a:endParaRPr lang="en-US" dirty="0"/>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Tx" preserve="1">
  <p:cSld name="Вміст із підписом">
    <p:spTree>
      <p:nvGrpSpPr>
        <p:cNvPr id="1" name=""/>
        <p:cNvGrpSpPr/>
        <p:nvPr/>
      </p:nvGrpSpPr>
      <p:grpSpPr>
        <a:xfrm>
          <a:off x="0" y="0"/>
          <a:ext cx="0" cy="0"/>
          <a:chOff x="0" y="0"/>
          <a:chExt cx="0" cy="0"/>
        </a:xfrm>
      </p:grpSpPr>
      <p:sp>
        <p:nvSpPr>
          <p:cNvPr id="5" name="Пряма сполучна лінія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endParaRPr>
          </a:p>
        </p:txBody>
      </p:sp>
      <p:sp>
        <p:nvSpPr>
          <p:cNvPr id="6" name="Пряма сполучна лінія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endParaRPr>
          </a:p>
        </p:txBody>
      </p:sp>
      <p:sp>
        <p:nvSpPr>
          <p:cNvPr id="7" name="Пряма сполучна лінія 8"/>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endParaRPr>
          </a:p>
        </p:txBody>
      </p:sp>
      <p:sp>
        <p:nvSpPr>
          <p:cNvPr id="8" name="Пряма сполучна лінія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9" name="Прямокутник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Пряма сполучна лінія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1" name="Овал 13"/>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Заголовок 1"/>
          <p:cNvSpPr>
            <a:spLocks noGrp="1"/>
          </p:cNvSpPr>
          <p:nvPr>
            <p:ph type="title"/>
          </p:nvPr>
        </p:nvSpPr>
        <p:spPr>
          <a:xfrm rot="5400000">
            <a:off x="3371850" y="3200400"/>
            <a:ext cx="6309360" cy="457200"/>
          </a:xfrm>
        </p:spPr>
        <p:txBody>
          <a:bodyPr/>
          <a:lstStyle>
            <a:lvl1pPr algn="l">
              <a:buNone/>
              <a:defRPr sz="2000" b="1" cap="small" baseline="0"/>
            </a:lvl1pPr>
          </a:lstStyle>
          <a:p>
            <a:r>
              <a:rPr lang="uk-UA" smtClean="0"/>
              <a:t>Зразок заголовка</a:t>
            </a:r>
            <a:endParaRPr lang="en-US"/>
          </a:p>
        </p:txBody>
      </p:sp>
      <p:sp>
        <p:nvSpPr>
          <p:cNvPr id="3" name="Місце для тексту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uk-UA" smtClean="0"/>
              <a:t>Зразок тексту</a:t>
            </a:r>
          </a:p>
        </p:txBody>
      </p:sp>
      <p:sp>
        <p:nvSpPr>
          <p:cNvPr id="18" name="Місце для вмісту 17"/>
          <p:cNvSpPr>
            <a:spLocks noGrp="1"/>
          </p:cNvSpPr>
          <p:nvPr>
            <p:ph sz="quarter" idx="1"/>
          </p:nvPr>
        </p:nvSpPr>
        <p:spPr>
          <a:xfrm>
            <a:off x="304800" y="274320"/>
            <a:ext cx="5638800" cy="6327648"/>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12" name="Місце для дати 20"/>
          <p:cNvSpPr>
            <a:spLocks noGrp="1"/>
          </p:cNvSpPr>
          <p:nvPr>
            <p:ph type="dt" sz="half" idx="10"/>
          </p:nvPr>
        </p:nvSpPr>
        <p:spPr/>
        <p:txBody>
          <a:bodyPr rtlCol="0"/>
          <a:lstStyle>
            <a:lvl1pPr>
              <a:defRPr/>
            </a:lvl1pPr>
          </a:lstStyle>
          <a:p>
            <a:pPr>
              <a:defRPr/>
            </a:pPr>
            <a:fld id="{5CDB1C8C-1F68-490D-B154-60CADE62B519}" type="datetimeFigureOut">
              <a:rPr lang="en-US"/>
              <a:pPr>
                <a:defRPr/>
              </a:pPr>
              <a:t>10/11/2016</a:t>
            </a:fld>
            <a:endParaRPr lang="en-US" dirty="0"/>
          </a:p>
        </p:txBody>
      </p:sp>
      <p:sp>
        <p:nvSpPr>
          <p:cNvPr id="13" name="Місце для номера слайда 21"/>
          <p:cNvSpPr>
            <a:spLocks noGrp="1"/>
          </p:cNvSpPr>
          <p:nvPr>
            <p:ph type="sldNum" sz="quarter" idx="11"/>
          </p:nvPr>
        </p:nvSpPr>
        <p:spPr/>
        <p:txBody>
          <a:bodyPr rtlCol="0"/>
          <a:lstStyle>
            <a:lvl1pPr>
              <a:defRPr/>
            </a:lvl1pPr>
          </a:lstStyle>
          <a:p>
            <a:pPr>
              <a:defRPr/>
            </a:pPr>
            <a:fld id="{8B714104-3E33-451C-8FC8-A5E0152ADBFA}" type="slidenum">
              <a:rPr lang="en-US"/>
              <a:pPr>
                <a:defRPr/>
              </a:pPr>
              <a:t>‹#›</a:t>
            </a:fld>
            <a:endParaRPr lang="en-US"/>
          </a:p>
        </p:txBody>
      </p:sp>
      <p:sp>
        <p:nvSpPr>
          <p:cNvPr id="14" name="Місце для нижнього колонтитула 22"/>
          <p:cNvSpPr>
            <a:spLocks noGrp="1"/>
          </p:cNvSpPr>
          <p:nvPr>
            <p:ph type="ftr" sz="quarter" idx="12"/>
          </p:nvPr>
        </p:nvSpPr>
        <p:spPr/>
        <p:txBody>
          <a:bodyPr rtlCol="0"/>
          <a:lstStyle>
            <a:lvl1pPr>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picTx" preserve="1">
  <p:cSld name="Зображення з підписом">
    <p:spTree>
      <p:nvGrpSpPr>
        <p:cNvPr id="1" name=""/>
        <p:cNvGrpSpPr/>
        <p:nvPr/>
      </p:nvGrpSpPr>
      <p:grpSpPr>
        <a:xfrm>
          <a:off x="0" y="0"/>
          <a:ext cx="0" cy="0"/>
          <a:chOff x="0" y="0"/>
          <a:chExt cx="0" cy="0"/>
        </a:xfrm>
      </p:grpSpPr>
      <p:sp>
        <p:nvSpPr>
          <p:cNvPr id="5" name="Пряма сполучна лінія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6" name="Овал 12"/>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Пряма сполучна лінія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Прямокутник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Пряма сполучна лінія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0" name="Пряма сполучна лінія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endParaRPr>
          </a:p>
        </p:txBody>
      </p:sp>
      <p:sp>
        <p:nvSpPr>
          <p:cNvPr id="11" name="Пряма сполучна лінія 19"/>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endParaRPr>
          </a:p>
        </p:txBody>
      </p:sp>
      <p:sp>
        <p:nvSpPr>
          <p:cNvPr id="2" name="Заголовок 1"/>
          <p:cNvSpPr>
            <a:spLocks noGrp="1"/>
          </p:cNvSpPr>
          <p:nvPr>
            <p:ph type="title"/>
          </p:nvPr>
        </p:nvSpPr>
        <p:spPr>
          <a:xfrm rot="5400000">
            <a:off x="3350133" y="3200400"/>
            <a:ext cx="6309360" cy="457200"/>
          </a:xfrm>
        </p:spPr>
        <p:txBody>
          <a:bodyPr/>
          <a:lstStyle>
            <a:lvl1pPr algn="l">
              <a:buNone/>
              <a:defRPr sz="2000" b="1"/>
            </a:lvl1pPr>
          </a:lstStyle>
          <a:p>
            <a:r>
              <a:rPr lang="uk-UA" smtClean="0"/>
              <a:t>Зразок заголовка</a:t>
            </a:r>
            <a:endParaRPr lang="en-US"/>
          </a:p>
        </p:txBody>
      </p:sp>
      <p:sp>
        <p:nvSpPr>
          <p:cNvPr id="3" name="Місце для зображення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uk-UA" noProof="0" smtClean="0"/>
              <a:t>Клацніть піктограму, щоб додати зображення</a:t>
            </a:r>
            <a:endParaRPr lang="en-US" noProof="0" dirty="0"/>
          </a:p>
        </p:txBody>
      </p:sp>
      <p:sp>
        <p:nvSpPr>
          <p:cNvPr id="4" name="Місце для тексту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uk-UA" smtClean="0"/>
              <a:t>Зразок тексту</a:t>
            </a:r>
          </a:p>
        </p:txBody>
      </p:sp>
      <p:sp>
        <p:nvSpPr>
          <p:cNvPr id="12" name="Місце для дати 16"/>
          <p:cNvSpPr>
            <a:spLocks noGrp="1"/>
          </p:cNvSpPr>
          <p:nvPr>
            <p:ph type="dt" sz="half" idx="10"/>
          </p:nvPr>
        </p:nvSpPr>
        <p:spPr/>
        <p:txBody>
          <a:bodyPr rtlCol="0"/>
          <a:lstStyle>
            <a:lvl1pPr>
              <a:defRPr/>
            </a:lvl1pPr>
          </a:lstStyle>
          <a:p>
            <a:pPr>
              <a:defRPr/>
            </a:pPr>
            <a:fld id="{1EC7DEC9-5C03-4387-B568-BE1E17B3D14C}" type="datetimeFigureOut">
              <a:rPr lang="en-US"/>
              <a:pPr>
                <a:defRPr/>
              </a:pPr>
              <a:t>10/11/2016</a:t>
            </a:fld>
            <a:endParaRPr lang="en-US"/>
          </a:p>
        </p:txBody>
      </p:sp>
      <p:sp>
        <p:nvSpPr>
          <p:cNvPr id="13" name="Місце для номера слайда 17"/>
          <p:cNvSpPr>
            <a:spLocks noGrp="1"/>
          </p:cNvSpPr>
          <p:nvPr>
            <p:ph type="sldNum" sz="quarter" idx="11"/>
          </p:nvPr>
        </p:nvSpPr>
        <p:spPr/>
        <p:txBody>
          <a:bodyPr rtlCol="0"/>
          <a:lstStyle>
            <a:lvl1pPr>
              <a:defRPr/>
            </a:lvl1pPr>
          </a:lstStyle>
          <a:p>
            <a:pPr>
              <a:defRPr/>
            </a:pPr>
            <a:fld id="{E99AE59C-1A8A-4A45-B1A9-A75371E7420B}" type="slidenum">
              <a:rPr lang="en-US"/>
              <a:pPr>
                <a:defRPr/>
              </a:pPr>
              <a:t>‹#›</a:t>
            </a:fld>
            <a:endParaRPr lang="en-US"/>
          </a:p>
        </p:txBody>
      </p:sp>
      <p:sp>
        <p:nvSpPr>
          <p:cNvPr id="14" name="Місце для нижнього колонтитула 20"/>
          <p:cNvSpPr>
            <a:spLocks noGrp="1"/>
          </p:cNvSpPr>
          <p:nvPr>
            <p:ph type="ftr" sz="quarter" idx="12"/>
          </p:nvPr>
        </p:nvSpPr>
        <p:spPr/>
        <p:txBody>
          <a:bodyPr rtlCol="0"/>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a:prstGeom prst="rect">
            <a:avLst/>
          </a:prstGeom>
        </p:spPr>
        <p:txBody>
          <a:bodyPr anchor="b"/>
          <a:lstStyle>
            <a:lvl1pPr algn="l">
              <a:defRPr sz="2000" b="1"/>
            </a:lvl1pPr>
          </a:lstStyle>
          <a:p>
            <a:r>
              <a:rPr lang="uk-UA" smtClean="0"/>
              <a:t>Зразок заголовка</a:t>
            </a:r>
            <a:endParaRPr lang="ru-RU"/>
          </a:p>
        </p:txBody>
      </p:sp>
      <p:sp>
        <p:nvSpPr>
          <p:cNvPr id="3" name="Рисунок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uk-UA" noProof="0" smtClean="0"/>
              <a:t>Клацніть піктограму, щоб додати зображення</a:t>
            </a:r>
            <a:endParaRPr lang="ru-RU" noProof="0"/>
          </a:p>
        </p:txBody>
      </p:sp>
      <p:sp>
        <p:nvSpPr>
          <p:cNvPr id="4" name="Текст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Дата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B28CC7B5-B887-42D5-80BE-740BCFFE8BA6}" type="datetimeFigureOut">
              <a:rPr lang="uk-UA"/>
              <a:pPr>
                <a:defRPr/>
              </a:pPr>
              <a:t>11.10.2016</a:t>
            </a:fld>
            <a:endParaRPr lang="uk-UA"/>
          </a:p>
        </p:txBody>
      </p:sp>
      <p:sp>
        <p:nvSpPr>
          <p:cNvPr id="6" name="Нижний колонтитул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uk-UA"/>
          </a:p>
        </p:txBody>
      </p:sp>
      <p:sp>
        <p:nvSpPr>
          <p:cNvPr id="7" name="Номер слайда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defRPr>
            </a:lvl1pPr>
          </a:lstStyle>
          <a:p>
            <a:pPr>
              <a:defRPr/>
            </a:pPr>
            <a:fld id="{CBBA9D21-CC1A-47A9-B1F5-7B8E408B07C4}" type="slidenum">
              <a:rPr lang="uk-UA"/>
              <a:pPr>
                <a:defRPr/>
              </a:pPr>
              <a:t>‹#›</a:t>
            </a:fld>
            <a:endParaRPr lang="uk-UA"/>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en-US"/>
          </a:p>
        </p:txBody>
      </p:sp>
      <p:sp>
        <p:nvSpPr>
          <p:cNvPr id="3" name="Місце для вертикального тексту 2"/>
          <p:cNvSpPr>
            <a:spLocks noGrp="1"/>
          </p:cNvSpPr>
          <p:nvPr>
            <p:ph type="body" orient="vert" idx="1"/>
          </p:nvPr>
        </p:nvSpPr>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4" name="Місце для дати 13"/>
          <p:cNvSpPr>
            <a:spLocks noGrp="1"/>
          </p:cNvSpPr>
          <p:nvPr>
            <p:ph type="dt" sz="half" idx="10"/>
          </p:nvPr>
        </p:nvSpPr>
        <p:spPr/>
        <p:txBody>
          <a:bodyPr/>
          <a:lstStyle>
            <a:lvl1pPr>
              <a:defRPr/>
            </a:lvl1pPr>
          </a:lstStyle>
          <a:p>
            <a:pPr>
              <a:defRPr/>
            </a:pPr>
            <a:fld id="{FE42C14C-D57D-4938-9486-EC537824E736}" type="datetimeFigureOut">
              <a:rPr lang="en-US"/>
              <a:pPr>
                <a:defRPr/>
              </a:pPr>
              <a:t>10/11/2016</a:t>
            </a:fld>
            <a:endParaRPr lang="en-US" dirty="0"/>
          </a:p>
        </p:txBody>
      </p:sp>
      <p:sp>
        <p:nvSpPr>
          <p:cNvPr id="5" name="Місце для нижнього колонтитула 2"/>
          <p:cNvSpPr>
            <a:spLocks noGrp="1"/>
          </p:cNvSpPr>
          <p:nvPr>
            <p:ph type="ftr" sz="quarter" idx="11"/>
          </p:nvPr>
        </p:nvSpPr>
        <p:spPr/>
        <p:txBody>
          <a:bodyPr/>
          <a:lstStyle>
            <a:lvl1pPr>
              <a:defRPr/>
            </a:lvl1pPr>
          </a:lstStyle>
          <a:p>
            <a:pPr>
              <a:defRPr/>
            </a:pPr>
            <a:endParaRPr lang="en-US"/>
          </a:p>
        </p:txBody>
      </p:sp>
      <p:sp>
        <p:nvSpPr>
          <p:cNvPr id="6" name="Місце для номера слайда 22"/>
          <p:cNvSpPr>
            <a:spLocks noGrp="1"/>
          </p:cNvSpPr>
          <p:nvPr>
            <p:ph type="sldNum" sz="quarter" idx="12"/>
          </p:nvPr>
        </p:nvSpPr>
        <p:spPr/>
        <p:txBody>
          <a:bodyPr/>
          <a:lstStyle>
            <a:lvl1pPr>
              <a:defRPr/>
            </a:lvl1pPr>
          </a:lstStyle>
          <a:p>
            <a:pPr>
              <a:defRPr/>
            </a:pPr>
            <a:fld id="{8EDE973B-5283-4C8B-9120-45B3E62AEADE}" type="slidenum">
              <a:rPr lang="en-US"/>
              <a:pPr>
                <a:defRPr/>
              </a:pPr>
              <a:t>‹#›</a:t>
            </a:fld>
            <a:endParaRPr lang="en-US" dirty="0"/>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p:cNvSpPr>
            <a:spLocks noGrp="1"/>
          </p:cNvSpPr>
          <p:nvPr>
            <p:ph type="title" orient="vert"/>
          </p:nvPr>
        </p:nvSpPr>
        <p:spPr>
          <a:xfrm>
            <a:off x="6629400" y="274639"/>
            <a:ext cx="1676400" cy="5851525"/>
          </a:xfrm>
        </p:spPr>
        <p:txBody>
          <a:bodyPr vert="eaVert"/>
          <a:lstStyle/>
          <a:p>
            <a:r>
              <a:rPr lang="uk-UA" smtClean="0"/>
              <a:t>Зразок заголовка</a:t>
            </a:r>
            <a:endParaRPr lang="en-US"/>
          </a:p>
        </p:txBody>
      </p:sp>
      <p:sp>
        <p:nvSpPr>
          <p:cNvPr id="3" name="Місце для вертикального тексту 2"/>
          <p:cNvSpPr>
            <a:spLocks noGrp="1"/>
          </p:cNvSpPr>
          <p:nvPr>
            <p:ph type="body" orient="vert" idx="1"/>
          </p:nvPr>
        </p:nvSpPr>
        <p:spPr>
          <a:xfrm>
            <a:off x="457200" y="274638"/>
            <a:ext cx="6019800" cy="5851525"/>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4" name="Місце для дати 13"/>
          <p:cNvSpPr>
            <a:spLocks noGrp="1"/>
          </p:cNvSpPr>
          <p:nvPr>
            <p:ph type="dt" sz="half" idx="10"/>
          </p:nvPr>
        </p:nvSpPr>
        <p:spPr/>
        <p:txBody>
          <a:bodyPr/>
          <a:lstStyle>
            <a:lvl1pPr>
              <a:defRPr/>
            </a:lvl1pPr>
          </a:lstStyle>
          <a:p>
            <a:pPr>
              <a:defRPr/>
            </a:pPr>
            <a:fld id="{1887BF2E-3638-459E-9527-2AF004F3C45A}" type="datetimeFigureOut">
              <a:rPr lang="en-US"/>
              <a:pPr>
                <a:defRPr/>
              </a:pPr>
              <a:t>10/11/2016</a:t>
            </a:fld>
            <a:endParaRPr lang="en-US" dirty="0"/>
          </a:p>
        </p:txBody>
      </p:sp>
      <p:sp>
        <p:nvSpPr>
          <p:cNvPr id="5" name="Місце для нижнього колонтитула 2"/>
          <p:cNvSpPr>
            <a:spLocks noGrp="1"/>
          </p:cNvSpPr>
          <p:nvPr>
            <p:ph type="ftr" sz="quarter" idx="11"/>
          </p:nvPr>
        </p:nvSpPr>
        <p:spPr/>
        <p:txBody>
          <a:bodyPr/>
          <a:lstStyle>
            <a:lvl1pPr>
              <a:defRPr/>
            </a:lvl1pPr>
          </a:lstStyle>
          <a:p>
            <a:pPr>
              <a:defRPr/>
            </a:pPr>
            <a:endParaRPr lang="en-US"/>
          </a:p>
        </p:txBody>
      </p:sp>
      <p:sp>
        <p:nvSpPr>
          <p:cNvPr id="6" name="Місце для номера слайда 22"/>
          <p:cNvSpPr>
            <a:spLocks noGrp="1"/>
          </p:cNvSpPr>
          <p:nvPr>
            <p:ph type="sldNum" sz="quarter" idx="12"/>
          </p:nvPr>
        </p:nvSpPr>
        <p:spPr/>
        <p:txBody>
          <a:bodyPr/>
          <a:lstStyle>
            <a:lvl1pPr>
              <a:defRPr/>
            </a:lvl1pPr>
          </a:lstStyle>
          <a:p>
            <a:pPr>
              <a:defRPr/>
            </a:pPr>
            <a:fld id="{EC8C5F71-B355-44A5-933D-907794FE6B38}" type="slidenum">
              <a:rPr lang="en-US"/>
              <a:pPr>
                <a:defRPr/>
              </a:pPr>
              <a:t>‹#›</a:t>
            </a:fld>
            <a:endParaRPr lang="en-US" dirty="0"/>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uk-UA" smtClean="0"/>
              <a:t>Зразок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k-UA" smtClean="0"/>
              <a:t>Зразок підзаголовка</a:t>
            </a:r>
            <a:endParaRPr lang="ru-RU"/>
          </a:p>
        </p:txBody>
      </p:sp>
      <p:sp>
        <p:nvSpPr>
          <p:cNvPr id="4" name="Дата 3"/>
          <p:cNvSpPr>
            <a:spLocks noGrp="1"/>
          </p:cNvSpPr>
          <p:nvPr>
            <p:ph type="dt" sz="half" idx="10"/>
          </p:nvPr>
        </p:nvSpPr>
        <p:spPr/>
        <p:txBody>
          <a:bodyPr/>
          <a:lstStyle>
            <a:lvl1pPr>
              <a:defRPr/>
            </a:lvl1pPr>
          </a:lstStyle>
          <a:p>
            <a:pPr>
              <a:defRPr/>
            </a:pPr>
            <a:endParaRPr lang="uk-UA"/>
          </a:p>
        </p:txBody>
      </p:sp>
      <p:sp>
        <p:nvSpPr>
          <p:cNvPr id="5" name="Нижний колонтитул 4"/>
          <p:cNvSpPr>
            <a:spLocks noGrp="1"/>
          </p:cNvSpPr>
          <p:nvPr>
            <p:ph type="ftr" sz="quarter" idx="11"/>
          </p:nvPr>
        </p:nvSpPr>
        <p:spPr/>
        <p:txBody>
          <a:bodyPr/>
          <a:lstStyle>
            <a:lvl1pPr>
              <a:defRPr/>
            </a:lvl1pPr>
          </a:lstStyle>
          <a:p>
            <a:pPr>
              <a:defRPr/>
            </a:pPr>
            <a:endParaRPr lang="uk-UA"/>
          </a:p>
        </p:txBody>
      </p:sp>
      <p:sp>
        <p:nvSpPr>
          <p:cNvPr id="6" name="Номер слайда 5"/>
          <p:cNvSpPr>
            <a:spLocks noGrp="1"/>
          </p:cNvSpPr>
          <p:nvPr>
            <p:ph type="sldNum" sz="quarter" idx="12"/>
          </p:nvPr>
        </p:nvSpPr>
        <p:spPr/>
        <p:txBody>
          <a:bodyPr/>
          <a:lstStyle>
            <a:lvl1pPr>
              <a:defRPr smtClean="0"/>
            </a:lvl1pPr>
          </a:lstStyle>
          <a:p>
            <a:pPr>
              <a:defRPr/>
            </a:pPr>
            <a:fld id="{8E5304B1-AC32-41A0-A0C2-D0174ADB5CCE}" type="slidenum">
              <a:rPr lang="uk-UA"/>
              <a:pPr>
                <a:defRPr/>
              </a:pPr>
              <a:t>‹#›</a:t>
            </a:fld>
            <a:endParaRPr lang="uk-UA"/>
          </a:p>
        </p:txBody>
      </p:sp>
    </p:spTree>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ru-RU"/>
          </a:p>
        </p:txBody>
      </p:sp>
      <p:sp>
        <p:nvSpPr>
          <p:cNvPr id="3" name="Содержимое 2"/>
          <p:cNvSpPr>
            <a:spLocks noGrp="1"/>
          </p:cNvSpPr>
          <p:nvPr>
            <p:ph idx="1"/>
          </p:nvPr>
        </p:nvSpPr>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Дата 3"/>
          <p:cNvSpPr>
            <a:spLocks noGrp="1"/>
          </p:cNvSpPr>
          <p:nvPr>
            <p:ph type="dt" sz="half" idx="10"/>
          </p:nvPr>
        </p:nvSpPr>
        <p:spPr/>
        <p:txBody>
          <a:bodyPr/>
          <a:lstStyle>
            <a:lvl1pPr>
              <a:defRPr/>
            </a:lvl1pPr>
          </a:lstStyle>
          <a:p>
            <a:pPr>
              <a:defRPr/>
            </a:pPr>
            <a:endParaRPr lang="uk-UA"/>
          </a:p>
        </p:txBody>
      </p:sp>
      <p:sp>
        <p:nvSpPr>
          <p:cNvPr id="5" name="Нижний колонтитул 4"/>
          <p:cNvSpPr>
            <a:spLocks noGrp="1"/>
          </p:cNvSpPr>
          <p:nvPr>
            <p:ph type="ftr" sz="quarter" idx="11"/>
          </p:nvPr>
        </p:nvSpPr>
        <p:spPr/>
        <p:txBody>
          <a:bodyPr/>
          <a:lstStyle>
            <a:lvl1pPr>
              <a:defRPr/>
            </a:lvl1pPr>
          </a:lstStyle>
          <a:p>
            <a:pPr>
              <a:defRPr/>
            </a:pPr>
            <a:endParaRPr lang="uk-UA"/>
          </a:p>
        </p:txBody>
      </p:sp>
      <p:sp>
        <p:nvSpPr>
          <p:cNvPr id="6" name="Номер слайда 5"/>
          <p:cNvSpPr>
            <a:spLocks noGrp="1"/>
          </p:cNvSpPr>
          <p:nvPr>
            <p:ph type="sldNum" sz="quarter" idx="12"/>
          </p:nvPr>
        </p:nvSpPr>
        <p:spPr/>
        <p:txBody>
          <a:bodyPr/>
          <a:lstStyle>
            <a:lvl1pPr>
              <a:defRPr smtClean="0"/>
            </a:lvl1pPr>
          </a:lstStyle>
          <a:p>
            <a:pPr>
              <a:defRPr/>
            </a:pPr>
            <a:fld id="{BC8E2155-AFCF-4EF9-8983-F246F04040F7}" type="slidenum">
              <a:rPr lang="uk-UA"/>
              <a:pPr>
                <a:defRPr/>
              </a:pPr>
              <a:t>‹#›</a:t>
            </a:fld>
            <a:endParaRPr lang="uk-UA"/>
          </a:p>
        </p:txBody>
      </p:sp>
    </p:spTree>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uk-UA" smtClean="0"/>
              <a:t>Зразок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Зразок тексту</a:t>
            </a:r>
          </a:p>
        </p:txBody>
      </p:sp>
      <p:sp>
        <p:nvSpPr>
          <p:cNvPr id="4" name="Дата 3"/>
          <p:cNvSpPr>
            <a:spLocks noGrp="1"/>
          </p:cNvSpPr>
          <p:nvPr>
            <p:ph type="dt" sz="half" idx="10"/>
          </p:nvPr>
        </p:nvSpPr>
        <p:spPr/>
        <p:txBody>
          <a:bodyPr/>
          <a:lstStyle>
            <a:lvl1pPr>
              <a:defRPr/>
            </a:lvl1pPr>
          </a:lstStyle>
          <a:p>
            <a:pPr>
              <a:defRPr/>
            </a:pPr>
            <a:endParaRPr lang="uk-UA"/>
          </a:p>
        </p:txBody>
      </p:sp>
      <p:sp>
        <p:nvSpPr>
          <p:cNvPr id="5" name="Нижний колонтитул 4"/>
          <p:cNvSpPr>
            <a:spLocks noGrp="1"/>
          </p:cNvSpPr>
          <p:nvPr>
            <p:ph type="ftr" sz="quarter" idx="11"/>
          </p:nvPr>
        </p:nvSpPr>
        <p:spPr/>
        <p:txBody>
          <a:bodyPr/>
          <a:lstStyle>
            <a:lvl1pPr>
              <a:defRPr/>
            </a:lvl1pPr>
          </a:lstStyle>
          <a:p>
            <a:pPr>
              <a:defRPr/>
            </a:pPr>
            <a:endParaRPr lang="uk-UA"/>
          </a:p>
        </p:txBody>
      </p:sp>
      <p:sp>
        <p:nvSpPr>
          <p:cNvPr id="6" name="Номер слайда 5"/>
          <p:cNvSpPr>
            <a:spLocks noGrp="1"/>
          </p:cNvSpPr>
          <p:nvPr>
            <p:ph type="sldNum" sz="quarter" idx="12"/>
          </p:nvPr>
        </p:nvSpPr>
        <p:spPr/>
        <p:txBody>
          <a:bodyPr/>
          <a:lstStyle>
            <a:lvl1pPr>
              <a:defRPr smtClean="0"/>
            </a:lvl1pPr>
          </a:lstStyle>
          <a:p>
            <a:pPr>
              <a:defRPr/>
            </a:pPr>
            <a:fld id="{B3A7A444-042A-4DE8-B538-625F18E89968}" type="slidenum">
              <a:rPr lang="uk-UA"/>
              <a:pPr>
                <a:defRPr/>
              </a:pPr>
              <a:t>‹#›</a:t>
            </a:fld>
            <a:endParaRPr lang="uk-UA"/>
          </a:p>
        </p:txBody>
      </p:sp>
    </p:spTree>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5" name="Дата 3"/>
          <p:cNvSpPr>
            <a:spLocks noGrp="1"/>
          </p:cNvSpPr>
          <p:nvPr>
            <p:ph type="dt" sz="half" idx="10"/>
          </p:nvPr>
        </p:nvSpPr>
        <p:spPr/>
        <p:txBody>
          <a:bodyPr/>
          <a:lstStyle>
            <a:lvl1pPr>
              <a:defRPr/>
            </a:lvl1pPr>
          </a:lstStyle>
          <a:p>
            <a:pPr>
              <a:defRPr/>
            </a:pPr>
            <a:endParaRPr lang="uk-UA"/>
          </a:p>
        </p:txBody>
      </p:sp>
      <p:sp>
        <p:nvSpPr>
          <p:cNvPr id="6" name="Нижний колонтитул 4"/>
          <p:cNvSpPr>
            <a:spLocks noGrp="1"/>
          </p:cNvSpPr>
          <p:nvPr>
            <p:ph type="ftr" sz="quarter" idx="11"/>
          </p:nvPr>
        </p:nvSpPr>
        <p:spPr/>
        <p:txBody>
          <a:bodyPr/>
          <a:lstStyle>
            <a:lvl1pPr>
              <a:defRPr/>
            </a:lvl1pPr>
          </a:lstStyle>
          <a:p>
            <a:pPr>
              <a:defRPr/>
            </a:pPr>
            <a:endParaRPr lang="uk-UA"/>
          </a:p>
        </p:txBody>
      </p:sp>
      <p:sp>
        <p:nvSpPr>
          <p:cNvPr id="7" name="Номер слайда 5"/>
          <p:cNvSpPr>
            <a:spLocks noGrp="1"/>
          </p:cNvSpPr>
          <p:nvPr>
            <p:ph type="sldNum" sz="quarter" idx="12"/>
          </p:nvPr>
        </p:nvSpPr>
        <p:spPr/>
        <p:txBody>
          <a:bodyPr/>
          <a:lstStyle>
            <a:lvl1pPr>
              <a:defRPr smtClean="0"/>
            </a:lvl1pPr>
          </a:lstStyle>
          <a:p>
            <a:pPr>
              <a:defRPr/>
            </a:pPr>
            <a:fld id="{68B5DD9E-4A64-4FE0-9B81-2C62A00F61F3}" type="slidenum">
              <a:rPr lang="uk-UA"/>
              <a:pPr>
                <a:defRPr/>
              </a:pPr>
              <a:t>‹#›</a:t>
            </a:fld>
            <a:endParaRPr lang="uk-UA"/>
          </a:p>
        </p:txBody>
      </p:sp>
    </p:spTree>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uk-UA" smtClean="0"/>
              <a:t>Зразок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7" name="Дата 3"/>
          <p:cNvSpPr>
            <a:spLocks noGrp="1"/>
          </p:cNvSpPr>
          <p:nvPr>
            <p:ph type="dt" sz="half" idx="10"/>
          </p:nvPr>
        </p:nvSpPr>
        <p:spPr/>
        <p:txBody>
          <a:bodyPr/>
          <a:lstStyle>
            <a:lvl1pPr>
              <a:defRPr/>
            </a:lvl1pPr>
          </a:lstStyle>
          <a:p>
            <a:pPr>
              <a:defRPr/>
            </a:pPr>
            <a:endParaRPr lang="uk-UA"/>
          </a:p>
        </p:txBody>
      </p:sp>
      <p:sp>
        <p:nvSpPr>
          <p:cNvPr id="8" name="Нижний колонтитул 4"/>
          <p:cNvSpPr>
            <a:spLocks noGrp="1"/>
          </p:cNvSpPr>
          <p:nvPr>
            <p:ph type="ftr" sz="quarter" idx="11"/>
          </p:nvPr>
        </p:nvSpPr>
        <p:spPr/>
        <p:txBody>
          <a:bodyPr/>
          <a:lstStyle>
            <a:lvl1pPr>
              <a:defRPr/>
            </a:lvl1pPr>
          </a:lstStyle>
          <a:p>
            <a:pPr>
              <a:defRPr/>
            </a:pPr>
            <a:endParaRPr lang="uk-UA"/>
          </a:p>
        </p:txBody>
      </p:sp>
      <p:sp>
        <p:nvSpPr>
          <p:cNvPr id="9" name="Номер слайда 5"/>
          <p:cNvSpPr>
            <a:spLocks noGrp="1"/>
          </p:cNvSpPr>
          <p:nvPr>
            <p:ph type="sldNum" sz="quarter" idx="12"/>
          </p:nvPr>
        </p:nvSpPr>
        <p:spPr/>
        <p:txBody>
          <a:bodyPr/>
          <a:lstStyle>
            <a:lvl1pPr>
              <a:defRPr smtClean="0"/>
            </a:lvl1pPr>
          </a:lstStyle>
          <a:p>
            <a:pPr>
              <a:defRPr/>
            </a:pPr>
            <a:fld id="{CE887AF4-98E9-43A2-86EE-A6492F16BC8E}" type="slidenum">
              <a:rPr lang="uk-UA"/>
              <a:pPr>
                <a:defRPr/>
              </a:pPr>
              <a:t>‹#›</a:t>
            </a:fld>
            <a:endParaRPr lang="uk-UA"/>
          </a:p>
        </p:txBody>
      </p:sp>
    </p:spTree>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ru-RU"/>
          </a:p>
        </p:txBody>
      </p:sp>
      <p:sp>
        <p:nvSpPr>
          <p:cNvPr id="3" name="Дата 3"/>
          <p:cNvSpPr>
            <a:spLocks noGrp="1"/>
          </p:cNvSpPr>
          <p:nvPr>
            <p:ph type="dt" sz="half" idx="10"/>
          </p:nvPr>
        </p:nvSpPr>
        <p:spPr/>
        <p:txBody>
          <a:bodyPr/>
          <a:lstStyle>
            <a:lvl1pPr>
              <a:defRPr/>
            </a:lvl1pPr>
          </a:lstStyle>
          <a:p>
            <a:pPr>
              <a:defRPr/>
            </a:pPr>
            <a:endParaRPr lang="uk-UA"/>
          </a:p>
        </p:txBody>
      </p:sp>
      <p:sp>
        <p:nvSpPr>
          <p:cNvPr id="4" name="Нижний колонтитул 4"/>
          <p:cNvSpPr>
            <a:spLocks noGrp="1"/>
          </p:cNvSpPr>
          <p:nvPr>
            <p:ph type="ftr" sz="quarter" idx="11"/>
          </p:nvPr>
        </p:nvSpPr>
        <p:spPr/>
        <p:txBody>
          <a:bodyPr/>
          <a:lstStyle>
            <a:lvl1pPr>
              <a:defRPr/>
            </a:lvl1pPr>
          </a:lstStyle>
          <a:p>
            <a:pPr>
              <a:defRPr/>
            </a:pPr>
            <a:endParaRPr lang="uk-UA"/>
          </a:p>
        </p:txBody>
      </p:sp>
      <p:sp>
        <p:nvSpPr>
          <p:cNvPr id="5" name="Номер слайда 5"/>
          <p:cNvSpPr>
            <a:spLocks noGrp="1"/>
          </p:cNvSpPr>
          <p:nvPr>
            <p:ph type="sldNum" sz="quarter" idx="12"/>
          </p:nvPr>
        </p:nvSpPr>
        <p:spPr/>
        <p:txBody>
          <a:bodyPr/>
          <a:lstStyle>
            <a:lvl1pPr>
              <a:defRPr smtClean="0"/>
            </a:lvl1pPr>
          </a:lstStyle>
          <a:p>
            <a:pPr>
              <a:defRPr/>
            </a:pPr>
            <a:fld id="{459FED41-2BD3-41A7-8747-AB577B75C534}" type="slidenum">
              <a:rPr lang="uk-UA"/>
              <a:pPr>
                <a:defRPr/>
              </a:pPr>
              <a:t>‹#›</a:t>
            </a:fld>
            <a:endParaRPr lang="uk-UA"/>
          </a:p>
        </p:txBody>
      </p:sp>
    </p:spTree>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endParaRPr lang="uk-UA"/>
          </a:p>
        </p:txBody>
      </p:sp>
      <p:sp>
        <p:nvSpPr>
          <p:cNvPr id="3" name="Нижний колонтитул 4"/>
          <p:cNvSpPr>
            <a:spLocks noGrp="1"/>
          </p:cNvSpPr>
          <p:nvPr>
            <p:ph type="ftr" sz="quarter" idx="11"/>
          </p:nvPr>
        </p:nvSpPr>
        <p:spPr/>
        <p:txBody>
          <a:bodyPr/>
          <a:lstStyle>
            <a:lvl1pPr>
              <a:defRPr/>
            </a:lvl1pPr>
          </a:lstStyle>
          <a:p>
            <a:pPr>
              <a:defRPr/>
            </a:pPr>
            <a:endParaRPr lang="uk-UA"/>
          </a:p>
        </p:txBody>
      </p:sp>
      <p:sp>
        <p:nvSpPr>
          <p:cNvPr id="4" name="Номер слайда 5"/>
          <p:cNvSpPr>
            <a:spLocks noGrp="1"/>
          </p:cNvSpPr>
          <p:nvPr>
            <p:ph type="sldNum" sz="quarter" idx="12"/>
          </p:nvPr>
        </p:nvSpPr>
        <p:spPr/>
        <p:txBody>
          <a:bodyPr/>
          <a:lstStyle>
            <a:lvl1pPr>
              <a:defRPr smtClean="0"/>
            </a:lvl1pPr>
          </a:lstStyle>
          <a:p>
            <a:pPr>
              <a:defRPr/>
            </a:pPr>
            <a:fld id="{1EA1147A-E048-4564-B1C7-9429C3FCEFAA}" type="slidenum">
              <a:rPr lang="uk-UA"/>
              <a:pPr>
                <a:defRPr/>
              </a:pPr>
              <a:t>‹#›</a:t>
            </a:fld>
            <a:endParaRPr lang="uk-UA"/>
          </a:p>
        </p:txBody>
      </p:sp>
    </p:spTree>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uk-UA" smtClean="0"/>
              <a:t>Зразок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Дата 3"/>
          <p:cNvSpPr>
            <a:spLocks noGrp="1"/>
          </p:cNvSpPr>
          <p:nvPr>
            <p:ph type="dt" sz="half" idx="10"/>
          </p:nvPr>
        </p:nvSpPr>
        <p:spPr/>
        <p:txBody>
          <a:bodyPr/>
          <a:lstStyle>
            <a:lvl1pPr>
              <a:defRPr/>
            </a:lvl1pPr>
          </a:lstStyle>
          <a:p>
            <a:pPr>
              <a:defRPr/>
            </a:pPr>
            <a:endParaRPr lang="uk-UA"/>
          </a:p>
        </p:txBody>
      </p:sp>
      <p:sp>
        <p:nvSpPr>
          <p:cNvPr id="6" name="Нижний колонтитул 4"/>
          <p:cNvSpPr>
            <a:spLocks noGrp="1"/>
          </p:cNvSpPr>
          <p:nvPr>
            <p:ph type="ftr" sz="quarter" idx="11"/>
          </p:nvPr>
        </p:nvSpPr>
        <p:spPr/>
        <p:txBody>
          <a:bodyPr/>
          <a:lstStyle>
            <a:lvl1pPr>
              <a:defRPr/>
            </a:lvl1pPr>
          </a:lstStyle>
          <a:p>
            <a:pPr>
              <a:defRPr/>
            </a:pPr>
            <a:endParaRPr lang="uk-UA"/>
          </a:p>
        </p:txBody>
      </p:sp>
      <p:sp>
        <p:nvSpPr>
          <p:cNvPr id="7" name="Номер слайда 5"/>
          <p:cNvSpPr>
            <a:spLocks noGrp="1"/>
          </p:cNvSpPr>
          <p:nvPr>
            <p:ph type="sldNum" sz="quarter" idx="12"/>
          </p:nvPr>
        </p:nvSpPr>
        <p:spPr/>
        <p:txBody>
          <a:bodyPr/>
          <a:lstStyle>
            <a:lvl1pPr>
              <a:defRPr smtClean="0"/>
            </a:lvl1pPr>
          </a:lstStyle>
          <a:p>
            <a:pPr>
              <a:defRPr/>
            </a:pPr>
            <a:fld id="{7935794D-5D8F-4260-B543-6C8C6EA35D5E}" type="slidenum">
              <a:rPr lang="uk-UA"/>
              <a:pPr>
                <a:defRPr/>
              </a:pPr>
              <a:t>‹#›</a:t>
            </a:fld>
            <a:endParaRPr lang="uk-UA"/>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1.jpe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5.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5.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5.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6.jpe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8.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image" Target="../media/image10.png"/><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3399"/>
            </a:gs>
            <a:gs pos="25000">
              <a:srgbClr val="FF6633"/>
            </a:gs>
            <a:gs pos="50000">
              <a:srgbClr val="FFFF00"/>
            </a:gs>
            <a:gs pos="75000">
              <a:srgbClr val="01A78F"/>
            </a:gs>
            <a:gs pos="100000">
              <a:srgbClr val="3366FF"/>
            </a:gs>
          </a:gsLst>
          <a:lin ang="5400000"/>
        </a:gradFill>
        <a:effectLst/>
      </p:bgPr>
    </p:bg>
    <p:spTree>
      <p:nvGrpSpPr>
        <p:cNvPr id="1" name=""/>
        <p:cNvGrpSpPr/>
        <p:nvPr/>
      </p:nvGrpSpPr>
      <p:grpSpPr>
        <a:xfrm>
          <a:off x="0" y="0"/>
          <a:ext cx="0" cy="0"/>
          <a:chOff x="0" y="0"/>
          <a:chExt cx="0" cy="0"/>
        </a:xfrm>
      </p:grpSpPr>
      <p:grpSp>
        <p:nvGrpSpPr>
          <p:cNvPr id="1026" name="Группа 12"/>
          <p:cNvGrpSpPr>
            <a:grpSpLocks/>
          </p:cNvGrpSpPr>
          <p:nvPr/>
        </p:nvGrpSpPr>
        <p:grpSpPr bwMode="auto">
          <a:xfrm>
            <a:off x="0" y="0"/>
            <a:ext cx="9144000" cy="6858000"/>
            <a:chOff x="0" y="0"/>
            <a:chExt cx="9144000" cy="6858000"/>
          </a:xfrm>
        </p:grpSpPr>
        <p:sp>
          <p:nvSpPr>
            <p:cNvPr id="10" name="Половина рамки 9"/>
            <p:cNvSpPr/>
            <p:nvPr userDrawn="1"/>
          </p:nvSpPr>
          <p:spPr>
            <a:xfrm>
              <a:off x="0" y="0"/>
              <a:ext cx="755576" cy="6858000"/>
            </a:xfrm>
            <a:prstGeom prst="halfFrame">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black"/>
                </a:solidFill>
              </a:endParaRPr>
            </a:p>
          </p:txBody>
        </p:sp>
        <p:sp>
          <p:nvSpPr>
            <p:cNvPr id="11" name="Половина рамки 10"/>
            <p:cNvSpPr/>
            <p:nvPr userDrawn="1"/>
          </p:nvSpPr>
          <p:spPr>
            <a:xfrm rot="5400000" flipH="1">
              <a:off x="4194212" y="1908212"/>
              <a:ext cx="755576" cy="9144000"/>
            </a:xfrm>
            <a:prstGeom prst="halfFrame">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black"/>
                </a:solidFill>
              </a:endParaRPr>
            </a:p>
          </p:txBody>
        </p:sp>
      </p:grpSp>
      <p:grpSp>
        <p:nvGrpSpPr>
          <p:cNvPr id="1027" name="Группа 13"/>
          <p:cNvGrpSpPr>
            <a:grpSpLocks/>
          </p:cNvGrpSpPr>
          <p:nvPr/>
        </p:nvGrpSpPr>
        <p:grpSpPr bwMode="auto">
          <a:xfrm flipH="1" flipV="1">
            <a:off x="0" y="0"/>
            <a:ext cx="9144000" cy="6858000"/>
            <a:chOff x="0" y="0"/>
            <a:chExt cx="9144000" cy="6858000"/>
          </a:xfrm>
        </p:grpSpPr>
        <p:sp>
          <p:nvSpPr>
            <p:cNvPr id="15" name="Половина рамки 14"/>
            <p:cNvSpPr/>
            <p:nvPr userDrawn="1"/>
          </p:nvSpPr>
          <p:spPr>
            <a:xfrm>
              <a:off x="0" y="0"/>
              <a:ext cx="755576" cy="6858000"/>
            </a:xfrm>
            <a:prstGeom prst="halfFrame">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black"/>
                </a:solidFill>
              </a:endParaRPr>
            </a:p>
          </p:txBody>
        </p:sp>
        <p:sp>
          <p:nvSpPr>
            <p:cNvPr id="16" name="Половина рамки 15"/>
            <p:cNvSpPr/>
            <p:nvPr userDrawn="1"/>
          </p:nvSpPr>
          <p:spPr>
            <a:xfrm rot="5400000" flipH="1">
              <a:off x="4194212" y="1908212"/>
              <a:ext cx="755576" cy="9144000"/>
            </a:xfrm>
            <a:prstGeom prst="halfFrame">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black"/>
                </a:solidFill>
              </a:endParaRPr>
            </a:p>
          </p:txBody>
        </p:sp>
      </p:grpSp>
      <p:sp>
        <p:nvSpPr>
          <p:cNvPr id="16385" name="Rectangle 1"/>
          <p:cNvSpPr>
            <a:spLocks noChangeArrowheads="1"/>
          </p:cNvSpPr>
          <p:nvPr/>
        </p:nvSpPr>
        <p:spPr bwMode="auto">
          <a:xfrm>
            <a:off x="0" y="6642100"/>
            <a:ext cx="1246188" cy="215900"/>
          </a:xfrm>
          <a:prstGeom prst="rect">
            <a:avLst/>
          </a:prstGeom>
          <a:noFill/>
          <a:ln w="9525">
            <a:noFill/>
            <a:miter lim="800000"/>
            <a:headEnd/>
            <a:tailEnd/>
          </a:ln>
          <a:effectLst/>
        </p:spPr>
        <p:txBody>
          <a:bodyPr wrap="none" anchor="ctr">
            <a:spAutoFit/>
          </a:bodyPr>
          <a:lstStyle/>
          <a:p>
            <a:pPr>
              <a:defRPr/>
            </a:pPr>
            <a:r>
              <a:rPr lang="en-US" sz="800" dirty="0">
                <a:solidFill>
                  <a:prstClr val="white">
                    <a:lumMod val="65000"/>
                  </a:prstClr>
                </a:solidFill>
                <a:latin typeface="Arial" pitchFamily="34" charset="0"/>
                <a:ea typeface="Calibri" pitchFamily="34" charset="0"/>
                <a:cs typeface="Times New Roman" pitchFamily="18" charset="0"/>
              </a:rPr>
              <a:t>FokinaLida.75@mail.ru</a:t>
            </a:r>
            <a:endParaRPr lang="en-US" sz="800" dirty="0">
              <a:solidFill>
                <a:prstClr val="white">
                  <a:lumMod val="65000"/>
                </a:prstClr>
              </a:solidFill>
              <a:latin typeface="Arial" pitchFamily="34" charset="0"/>
              <a:cs typeface="Arial" pitchFamily="34" charset="0"/>
            </a:endParaRPr>
          </a:p>
        </p:txBody>
      </p:sp>
      <p:pic>
        <p:nvPicPr>
          <p:cNvPr id="1029" name="Рисунок 11" descr="95181566_large_1.png"/>
          <p:cNvPicPr>
            <a:picLocks noChangeAspect="1"/>
          </p:cNvPicPr>
          <p:nvPr/>
        </p:nvPicPr>
        <p:blipFill>
          <a:blip r:embed="rId13"/>
          <a:srcRect/>
          <a:stretch>
            <a:fillRect/>
          </a:stretch>
        </p:blipFill>
        <p:spPr bwMode="auto">
          <a:xfrm>
            <a:off x="323850" y="3789363"/>
            <a:ext cx="2154238" cy="2752725"/>
          </a:xfrm>
          <a:prstGeom prst="rect">
            <a:avLst/>
          </a:prstGeom>
          <a:noFill/>
          <a:ln w="9525">
            <a:noFill/>
            <a:miter lim="800000"/>
            <a:headEnd/>
            <a:tailEnd/>
          </a:ln>
        </p:spPr>
      </p:pic>
      <p:pic>
        <p:nvPicPr>
          <p:cNvPr id="1030" name="Рисунок 21" descr="1363686164_34775 (1).jpg"/>
          <p:cNvPicPr>
            <a:picLocks noChangeAspect="1"/>
          </p:cNvPicPr>
          <p:nvPr/>
        </p:nvPicPr>
        <p:blipFill>
          <a:blip r:embed="rId14">
            <a:clrChange>
              <a:clrFrom>
                <a:srgbClr val="FFFFFF"/>
              </a:clrFrom>
              <a:clrTo>
                <a:srgbClr val="FFFFFF">
                  <a:alpha val="0"/>
                </a:srgbClr>
              </a:clrTo>
            </a:clrChange>
          </a:blip>
          <a:srcRect/>
          <a:stretch>
            <a:fillRect/>
          </a:stretch>
        </p:blipFill>
        <p:spPr bwMode="auto">
          <a:xfrm>
            <a:off x="6577013" y="260350"/>
            <a:ext cx="2270125" cy="2089150"/>
          </a:xfrm>
          <a:prstGeom prst="rect">
            <a:avLst/>
          </a:prstGeom>
          <a:noFill/>
          <a:ln w="9525">
            <a:noFill/>
            <a:miter lim="800000"/>
            <a:headEnd/>
            <a:tailEnd/>
          </a:ln>
        </p:spPr>
      </p:pic>
      <p:sp>
        <p:nvSpPr>
          <p:cNvPr id="17" name="Прямоугольник 16"/>
          <p:cNvSpPr/>
          <p:nvPr/>
        </p:nvSpPr>
        <p:spPr>
          <a:xfrm>
            <a:off x="250825" y="260350"/>
            <a:ext cx="8642350" cy="63373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Tree>
  </p:cSld>
  <p:clrMap bg1="lt1" tx1="dk1" bg2="lt2" tx2="dk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1858"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21859"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8159EF44-BCEC-4994-8050-7C450487934F}" type="datetimeFigureOut">
              <a:rPr lang="ru-RU"/>
              <a:pPr>
                <a:defRPr/>
              </a:pPr>
              <a:t>11.10.2016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B44106E0-A488-4DA5-A20A-C256809AA160}"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4338" r:id="rId1"/>
    <p:sldLayoutId id="2147484339" r:id="rId2"/>
    <p:sldLayoutId id="2147484340" r:id="rId3"/>
    <p:sldLayoutId id="2147484341" r:id="rId4"/>
    <p:sldLayoutId id="2147484342" r:id="rId5"/>
    <p:sldLayoutId id="2147484343" r:id="rId6"/>
    <p:sldLayoutId id="2147484344" r:id="rId7"/>
    <p:sldLayoutId id="2147484345" r:id="rId8"/>
    <p:sldLayoutId id="2147484346" r:id="rId9"/>
    <p:sldLayoutId id="2147484347" r:id="rId10"/>
    <p:sldLayoutId id="214748434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entury Schoolbook" pitchFamily="18" charset="0"/>
        </a:defRPr>
      </a:lvl2pPr>
      <a:lvl3pPr algn="ctr" rtl="0" fontAlgn="base">
        <a:spcBef>
          <a:spcPct val="0"/>
        </a:spcBef>
        <a:spcAft>
          <a:spcPct val="0"/>
        </a:spcAft>
        <a:defRPr sz="4400">
          <a:solidFill>
            <a:schemeClr val="tx1"/>
          </a:solidFill>
          <a:latin typeface="Century Schoolbook" pitchFamily="18" charset="0"/>
        </a:defRPr>
      </a:lvl3pPr>
      <a:lvl4pPr algn="ctr" rtl="0" fontAlgn="base">
        <a:spcBef>
          <a:spcPct val="0"/>
        </a:spcBef>
        <a:spcAft>
          <a:spcPct val="0"/>
        </a:spcAft>
        <a:defRPr sz="4400">
          <a:solidFill>
            <a:schemeClr val="tx1"/>
          </a:solidFill>
          <a:latin typeface="Century Schoolbook" pitchFamily="18" charset="0"/>
        </a:defRPr>
      </a:lvl4pPr>
      <a:lvl5pPr algn="ctr" rtl="0" fontAlgn="base">
        <a:spcBef>
          <a:spcPct val="0"/>
        </a:spcBef>
        <a:spcAft>
          <a:spcPct val="0"/>
        </a:spcAft>
        <a:defRPr sz="4400">
          <a:solidFill>
            <a:schemeClr val="tx1"/>
          </a:solidFill>
          <a:latin typeface="Century Schoolbook" pitchFamily="18" charset="0"/>
        </a:defRPr>
      </a:lvl5pPr>
      <a:lvl6pPr marL="457200" algn="ctr" rtl="0" fontAlgn="base">
        <a:spcBef>
          <a:spcPct val="0"/>
        </a:spcBef>
        <a:spcAft>
          <a:spcPct val="0"/>
        </a:spcAft>
        <a:defRPr sz="4400">
          <a:solidFill>
            <a:schemeClr val="tx1"/>
          </a:solidFill>
          <a:latin typeface="Century Schoolbook" pitchFamily="18" charset="0"/>
        </a:defRPr>
      </a:lvl6pPr>
      <a:lvl7pPr marL="914400" algn="ctr" rtl="0" fontAlgn="base">
        <a:spcBef>
          <a:spcPct val="0"/>
        </a:spcBef>
        <a:spcAft>
          <a:spcPct val="0"/>
        </a:spcAft>
        <a:defRPr sz="4400">
          <a:solidFill>
            <a:schemeClr val="tx1"/>
          </a:solidFill>
          <a:latin typeface="Century Schoolbook" pitchFamily="18" charset="0"/>
        </a:defRPr>
      </a:lvl7pPr>
      <a:lvl8pPr marL="1371600" algn="ctr" rtl="0" fontAlgn="base">
        <a:spcBef>
          <a:spcPct val="0"/>
        </a:spcBef>
        <a:spcAft>
          <a:spcPct val="0"/>
        </a:spcAft>
        <a:defRPr sz="4400">
          <a:solidFill>
            <a:schemeClr val="tx1"/>
          </a:solidFill>
          <a:latin typeface="Century Schoolbook" pitchFamily="18" charset="0"/>
        </a:defRPr>
      </a:lvl8pPr>
      <a:lvl9pPr marL="1828800" algn="ctr" rtl="0" fontAlgn="base">
        <a:spcBef>
          <a:spcPct val="0"/>
        </a:spcBef>
        <a:spcAft>
          <a:spcPct val="0"/>
        </a:spcAft>
        <a:defRPr sz="4400">
          <a:solidFill>
            <a:schemeClr val="tx1"/>
          </a:solidFill>
          <a:latin typeface="Century Schoolbook" pitchFamily="18"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uk-UA" smtClean="0"/>
              <a:t>Зразок заголовка</a:t>
            </a:r>
            <a:endParaRPr lang="en-US" dirty="0"/>
          </a:p>
        </p:txBody>
      </p:sp>
      <p:sp>
        <p:nvSpPr>
          <p:cNvPr id="1433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smtClean="0"/>
          </a:p>
        </p:txBody>
      </p:sp>
      <p:sp>
        <p:nvSpPr>
          <p:cNvPr id="4" name="Date Placeholder 3"/>
          <p:cNvSpPr>
            <a:spLocks noGrp="1"/>
          </p:cNvSpPr>
          <p:nvPr>
            <p:ph type="dt" sz="half" idx="2"/>
          </p:nvPr>
        </p:nvSpPr>
        <p:spPr>
          <a:xfrm>
            <a:off x="6362700" y="6356350"/>
            <a:ext cx="2085975" cy="365125"/>
          </a:xfrm>
          <a:prstGeom prst="rect">
            <a:avLst/>
          </a:prstGeom>
        </p:spPr>
        <p:txBody>
          <a:bodyPr vert="horz" lIns="91440" tIns="45720" rIns="45720" bIns="45720" rtlCol="0" anchor="ctr"/>
          <a:lstStyle>
            <a:lvl1pPr algn="r" fontAlgn="auto">
              <a:spcBef>
                <a:spcPts val="0"/>
              </a:spcBef>
              <a:spcAft>
                <a:spcPts val="0"/>
              </a:spcAft>
              <a:defRPr sz="1200">
                <a:solidFill>
                  <a:schemeClr val="tx1">
                    <a:lumMod val="65000"/>
                    <a:lumOff val="35000"/>
                  </a:schemeClr>
                </a:solidFill>
                <a:latin typeface="Century Gothic" pitchFamily="34" charset="0"/>
              </a:defRPr>
            </a:lvl1pPr>
          </a:lstStyle>
          <a:p>
            <a:pPr>
              <a:defRPr/>
            </a:pPr>
            <a:endParaRPr lang="uk-UA"/>
          </a:p>
        </p:txBody>
      </p:sp>
      <p:sp>
        <p:nvSpPr>
          <p:cNvPr id="5" name="Footer Placeholder 4"/>
          <p:cNvSpPr>
            <a:spLocks noGrp="1"/>
          </p:cNvSpPr>
          <p:nvPr>
            <p:ph type="ftr" sz="quarter" idx="3"/>
          </p:nvPr>
        </p:nvSpPr>
        <p:spPr>
          <a:xfrm>
            <a:off x="658813" y="6356350"/>
            <a:ext cx="2847975" cy="365125"/>
          </a:xfrm>
          <a:prstGeom prst="rect">
            <a:avLst/>
          </a:prstGeom>
        </p:spPr>
        <p:txBody>
          <a:bodyPr vert="horz" lIns="45720" tIns="45720" rIns="91440" bIns="45720" rtlCol="0" anchor="ctr"/>
          <a:lstStyle>
            <a:lvl1pPr algn="l" fontAlgn="auto">
              <a:spcBef>
                <a:spcPts val="0"/>
              </a:spcBef>
              <a:spcAft>
                <a:spcPts val="0"/>
              </a:spcAft>
              <a:defRPr sz="1200">
                <a:solidFill>
                  <a:schemeClr val="tx1">
                    <a:lumMod val="65000"/>
                    <a:lumOff val="35000"/>
                  </a:schemeClr>
                </a:solidFill>
                <a:latin typeface="Century Gothic" pitchFamily="34" charset="0"/>
              </a:defRPr>
            </a:lvl1pPr>
          </a:lstStyle>
          <a:p>
            <a:pPr>
              <a:defRPr/>
            </a:pPr>
            <a:endParaRPr lang="uk-UA"/>
          </a:p>
        </p:txBody>
      </p:sp>
      <p:sp>
        <p:nvSpPr>
          <p:cNvPr id="6" name="Slide Number Placeholder 5"/>
          <p:cNvSpPr>
            <a:spLocks noGrp="1"/>
          </p:cNvSpPr>
          <p:nvPr>
            <p:ph type="sldNum" sz="quarter" idx="4"/>
          </p:nvPr>
        </p:nvSpPr>
        <p:spPr>
          <a:xfrm>
            <a:off x="8543925" y="6356350"/>
            <a:ext cx="561975" cy="365125"/>
          </a:xfrm>
          <a:prstGeom prst="rect">
            <a:avLst/>
          </a:prstGeom>
        </p:spPr>
        <p:txBody>
          <a:bodyPr vert="horz" lIns="27432" tIns="45720" rIns="45720" bIns="45720" rtlCol="0" anchor="ctr"/>
          <a:lstStyle>
            <a:lvl1pPr algn="l" fontAlgn="auto">
              <a:spcBef>
                <a:spcPts val="0"/>
              </a:spcBef>
              <a:spcAft>
                <a:spcPts val="0"/>
              </a:spcAft>
              <a:defRPr sz="1200" smtClean="0">
                <a:solidFill>
                  <a:schemeClr val="tx1">
                    <a:lumMod val="65000"/>
                    <a:lumOff val="35000"/>
                  </a:schemeClr>
                </a:solidFill>
                <a:latin typeface="Century Gothic" pitchFamily="34" charset="0"/>
              </a:defRPr>
            </a:lvl1pPr>
          </a:lstStyle>
          <a:p>
            <a:pPr>
              <a:defRPr/>
            </a:pPr>
            <a:fld id="{2F1AE24E-0875-40B2-A06B-CF6E077A8E40}" type="slidenum">
              <a:rPr lang="uk-UA"/>
              <a:pPr>
                <a:defRPr/>
              </a:pPr>
              <a:t>‹#›</a:t>
            </a:fld>
            <a:endParaRPr lang="uk-UA"/>
          </a:p>
        </p:txBody>
      </p:sp>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Oval 7"/>
          <p:cNvSpPr/>
          <p:nvPr/>
        </p:nvSpPr>
        <p:spPr>
          <a:xfrm>
            <a:off x="569913" y="6499225"/>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Lst>
  <p:txStyles>
    <p:titleStyle>
      <a:lvl1pPr algn="ctr" rtl="0" fontAlgn="base">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fontAlgn="base">
        <a:lnSpc>
          <a:spcPts val="5800"/>
        </a:lnSpc>
        <a:spcBef>
          <a:spcPct val="0"/>
        </a:spcBef>
        <a:spcAft>
          <a:spcPct val="0"/>
        </a:spcAft>
        <a:defRPr sz="5400">
          <a:solidFill>
            <a:schemeClr val="tx2"/>
          </a:solidFill>
          <a:latin typeface="Palatino Linotype" pitchFamily="18" charset="0"/>
        </a:defRPr>
      </a:lvl2pPr>
      <a:lvl3pPr algn="ctr" rtl="0" fontAlgn="base">
        <a:lnSpc>
          <a:spcPts val="5800"/>
        </a:lnSpc>
        <a:spcBef>
          <a:spcPct val="0"/>
        </a:spcBef>
        <a:spcAft>
          <a:spcPct val="0"/>
        </a:spcAft>
        <a:defRPr sz="5400">
          <a:solidFill>
            <a:schemeClr val="tx2"/>
          </a:solidFill>
          <a:latin typeface="Palatino Linotype" pitchFamily="18" charset="0"/>
        </a:defRPr>
      </a:lvl3pPr>
      <a:lvl4pPr algn="ctr" rtl="0" fontAlgn="base">
        <a:lnSpc>
          <a:spcPts val="5800"/>
        </a:lnSpc>
        <a:spcBef>
          <a:spcPct val="0"/>
        </a:spcBef>
        <a:spcAft>
          <a:spcPct val="0"/>
        </a:spcAft>
        <a:defRPr sz="5400">
          <a:solidFill>
            <a:schemeClr val="tx2"/>
          </a:solidFill>
          <a:latin typeface="Palatino Linotype" pitchFamily="18" charset="0"/>
        </a:defRPr>
      </a:lvl4pPr>
      <a:lvl5pPr algn="ctr" rtl="0" fontAlgn="base">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p:titleStyle>
    <p:bodyStyle>
      <a:lvl1pPr marL="342900" indent="-342900" algn="l" rtl="0" fontAlgn="base">
        <a:spcBef>
          <a:spcPct val="20000"/>
        </a:spcBef>
        <a:spcAft>
          <a:spcPct val="0"/>
        </a:spcAft>
        <a:buFont typeface="Arial" charset="0"/>
        <a:buChar char="•"/>
        <a:defRPr sz="2400" kern="1200">
          <a:solidFill>
            <a:srgbClr val="7F7F7F"/>
          </a:solidFill>
          <a:latin typeface="+mj-lt"/>
          <a:ea typeface="+mn-ea"/>
          <a:cs typeface="+mn-cs"/>
        </a:defRPr>
      </a:lvl1pPr>
      <a:lvl2pPr marL="742950" indent="-285750" algn="l" rtl="0" fontAlgn="base">
        <a:spcBef>
          <a:spcPct val="20000"/>
        </a:spcBef>
        <a:spcAft>
          <a:spcPct val="0"/>
        </a:spcAft>
        <a:buFont typeface="Courier New" pitchFamily="49" charset="0"/>
        <a:buChar char="o"/>
        <a:defRPr sz="1600" kern="1200">
          <a:solidFill>
            <a:srgbClr val="7F7F7F"/>
          </a:solidFill>
          <a:latin typeface="+mj-lt"/>
          <a:ea typeface="+mn-ea"/>
          <a:cs typeface="+mn-cs"/>
        </a:defRPr>
      </a:lvl2pPr>
      <a:lvl3pPr marL="1143000" indent="-228600" algn="l" rtl="0" fontAlgn="base">
        <a:spcBef>
          <a:spcPct val="20000"/>
        </a:spcBef>
        <a:spcAft>
          <a:spcPct val="0"/>
        </a:spcAft>
        <a:buFont typeface="Arial" charset="0"/>
        <a:buChar char="•"/>
        <a:defRPr sz="1600" kern="1200">
          <a:solidFill>
            <a:srgbClr val="7F7F7F"/>
          </a:solidFill>
          <a:latin typeface="+mj-lt"/>
          <a:ea typeface="+mn-ea"/>
          <a:cs typeface="+mn-cs"/>
        </a:defRPr>
      </a:lvl3pPr>
      <a:lvl4pPr marL="1600200" indent="-228600" algn="l" rtl="0" fontAlgn="base">
        <a:spcBef>
          <a:spcPct val="20000"/>
        </a:spcBef>
        <a:spcAft>
          <a:spcPct val="0"/>
        </a:spcAft>
        <a:buFont typeface="Courier New" pitchFamily="49" charset="0"/>
        <a:buChar char="o"/>
        <a:defRPr sz="1600" kern="1200">
          <a:solidFill>
            <a:srgbClr val="7F7F7F"/>
          </a:solidFill>
          <a:latin typeface="+mj-lt"/>
          <a:ea typeface="+mn-ea"/>
          <a:cs typeface="+mn-cs"/>
        </a:defRPr>
      </a:lvl4pPr>
      <a:lvl5pPr marL="2057400" indent="-228600" algn="l" rtl="0" fontAlgn="base">
        <a:spcBef>
          <a:spcPct val="20000"/>
        </a:spcBef>
        <a:spcAft>
          <a:spcPct val="0"/>
        </a:spcAft>
        <a:buFont typeface="Arial"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12" name="Freeform 11"/>
          <p:cNvSpPr>
            <a:spLocks/>
          </p:cNvSpPr>
          <p:nvPr/>
        </p:nvSpPr>
        <p:spPr bwMode="auto">
          <a:xfrm>
            <a:off x="-53975" y="5784850"/>
            <a:ext cx="380206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14" name="Right Triangle 13"/>
          <p:cNvSpPr>
            <a:spLocks/>
          </p:cNvSpPr>
          <p:nvPr/>
        </p:nvSpPr>
        <p:spPr bwMode="auto">
          <a:xfrm>
            <a:off x="-6042" y="5791253"/>
            <a:ext cx="3402314" cy="1080868"/>
          </a:xfrm>
          <a:prstGeom prst="rtTriangle">
            <a:avLst/>
          </a:prstGeom>
          <a:blipFill>
            <a:blip r:embed="rId1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uk-UA" smtClean="0"/>
              <a:t>Зразок заголовка</a:t>
            </a:r>
            <a:endParaRPr lang="en-US"/>
          </a:p>
        </p:txBody>
      </p:sp>
      <p:sp>
        <p:nvSpPr>
          <p:cNvPr id="26633"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smtClean="0"/>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defRPr>
            </a:lvl1pPr>
            <a:extLst/>
          </a:lstStyle>
          <a:p>
            <a:pPr>
              <a:defRPr/>
            </a:pPr>
            <a:endParaRPr lang="uk-UA"/>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defRPr>
            </a:lvl1pPr>
            <a:extLst/>
          </a:lstStyle>
          <a:p>
            <a:pPr>
              <a:defRPr/>
            </a:pPr>
            <a:endParaRPr lang="uk-UA"/>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smtClean="0">
                <a:solidFill>
                  <a:schemeClr val="tx1"/>
                </a:solidFill>
                <a:latin typeface="+mn-lt"/>
              </a:defRPr>
            </a:lvl1pPr>
            <a:extLst/>
          </a:lstStyle>
          <a:p>
            <a:pPr>
              <a:defRPr/>
            </a:pPr>
            <a:fld id="{98F0196F-A5A2-42DF-821F-C66EDCE467AB}" type="slidenum">
              <a:rPr lang="uk-UA"/>
              <a:pPr>
                <a:defRPr/>
              </a:pPr>
              <a:t>‹#›</a:t>
            </a:fld>
            <a:endParaRPr lang="uk-UA"/>
          </a:p>
        </p:txBody>
      </p:sp>
    </p:spTree>
  </p:cSld>
  <p:clrMap bg1="dk1" tx1="lt1" bg2="dk2" tx2="lt2" accent1="accent1" accent2="accent2" accent3="accent3" accent4="accent4" accent5="accent5" accent6="accent6" hlink="hlink" folHlink="folHlink"/>
  <p:sldLayoutIdLst>
    <p:sldLayoutId id="2147484273" r:id="rId1"/>
    <p:sldLayoutId id="2147484230" r:id="rId2"/>
    <p:sldLayoutId id="2147484274" r:id="rId3"/>
    <p:sldLayoutId id="2147484231" r:id="rId4"/>
    <p:sldLayoutId id="2147484275" r:id="rId5"/>
    <p:sldLayoutId id="2147484232" r:id="rId6"/>
    <p:sldLayoutId id="2147484276" r:id="rId7"/>
    <p:sldLayoutId id="2147484277" r:id="rId8"/>
    <p:sldLayoutId id="2147484278" r:id="rId9"/>
    <p:sldLayoutId id="2147484233" r:id="rId10"/>
    <p:sldLayoutId id="2147484234" r:id="rId11"/>
    <p:sldLayoutId id="2147484279" r:id="rId12"/>
  </p:sldLayoutIdLst>
  <p:txStyles>
    <p:titleStyle>
      <a:lvl1pPr algn="l" rtl="0" fontAlgn="base">
        <a:spcBef>
          <a:spcPct val="0"/>
        </a:spcBef>
        <a:spcAft>
          <a:spcPct val="0"/>
        </a:spcAft>
        <a:defRPr sz="4100" b="1" kern="1200">
          <a:solidFill>
            <a:schemeClr val="tx1"/>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1"/>
          </a:solidFill>
          <a:latin typeface="Lucida Sans Unicode" pitchFamily="34" charset="0"/>
        </a:defRPr>
      </a:lvl2pPr>
      <a:lvl3pPr algn="l" rtl="0" fontAlgn="base">
        <a:spcBef>
          <a:spcPct val="0"/>
        </a:spcBef>
        <a:spcAft>
          <a:spcPct val="0"/>
        </a:spcAft>
        <a:defRPr sz="4100" b="1">
          <a:solidFill>
            <a:schemeClr val="tx1"/>
          </a:solidFill>
          <a:latin typeface="Lucida Sans Unicode" pitchFamily="34" charset="0"/>
        </a:defRPr>
      </a:lvl3pPr>
      <a:lvl4pPr algn="l" rtl="0" fontAlgn="base">
        <a:spcBef>
          <a:spcPct val="0"/>
        </a:spcBef>
        <a:spcAft>
          <a:spcPct val="0"/>
        </a:spcAft>
        <a:defRPr sz="4100" b="1">
          <a:solidFill>
            <a:schemeClr val="tx1"/>
          </a:solidFill>
          <a:latin typeface="Lucida Sans Unicode" pitchFamily="34" charset="0"/>
        </a:defRPr>
      </a:lvl4pPr>
      <a:lvl5pPr algn="l" rtl="0" fontAlgn="base">
        <a:spcBef>
          <a:spcPct val="0"/>
        </a:spcBef>
        <a:spcAft>
          <a:spcPct val="0"/>
        </a:spcAft>
        <a:defRPr sz="4100" b="1">
          <a:solidFill>
            <a:schemeClr val="tx1"/>
          </a:solidFill>
          <a:latin typeface="Lucida Sans Unicode" pitchFamily="34" charset="0"/>
        </a:defRPr>
      </a:lvl5pPr>
      <a:lvl6pPr marL="457200" algn="l" rtl="0" fontAlgn="base">
        <a:spcBef>
          <a:spcPct val="0"/>
        </a:spcBef>
        <a:spcAft>
          <a:spcPct val="0"/>
        </a:spcAft>
        <a:defRPr sz="4100" b="1">
          <a:solidFill>
            <a:schemeClr val="tx1"/>
          </a:solidFill>
          <a:latin typeface="Lucida Sans Unicode" pitchFamily="34" charset="0"/>
        </a:defRPr>
      </a:lvl6pPr>
      <a:lvl7pPr marL="914400" algn="l" rtl="0" fontAlgn="base">
        <a:spcBef>
          <a:spcPct val="0"/>
        </a:spcBef>
        <a:spcAft>
          <a:spcPct val="0"/>
        </a:spcAft>
        <a:defRPr sz="4100" b="1">
          <a:solidFill>
            <a:schemeClr val="tx1"/>
          </a:solidFill>
          <a:latin typeface="Lucida Sans Unicode" pitchFamily="34" charset="0"/>
        </a:defRPr>
      </a:lvl7pPr>
      <a:lvl8pPr marL="1371600" algn="l" rtl="0" fontAlgn="base">
        <a:spcBef>
          <a:spcPct val="0"/>
        </a:spcBef>
        <a:spcAft>
          <a:spcPct val="0"/>
        </a:spcAft>
        <a:defRPr sz="4100" b="1">
          <a:solidFill>
            <a:schemeClr val="tx1"/>
          </a:solidFill>
          <a:latin typeface="Lucida Sans Unicode" pitchFamily="34" charset="0"/>
        </a:defRPr>
      </a:lvl8pPr>
      <a:lvl9pPr marL="1828800" algn="l" rtl="0" fontAlgn="base">
        <a:spcBef>
          <a:spcPct val="0"/>
        </a:spcBef>
        <a:spcAft>
          <a:spcPct val="0"/>
        </a:spcAft>
        <a:defRPr sz="4100" b="1">
          <a:solidFill>
            <a:schemeClr val="tx1"/>
          </a:solidFill>
          <a:latin typeface="Lucida Sans Unicode" pitchFamily="34" charset="0"/>
        </a:defRPr>
      </a:lvl9pPr>
      <a:extLst/>
    </p:titleStyle>
    <p:bodyStyle>
      <a:lvl1pPr marL="365125" indent="-255588" algn="l" rtl="0" fontAlgn="base">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fontAlgn="base">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fontAlgn="base">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fontAlgn="base">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12" name="Freeform 11"/>
          <p:cNvSpPr>
            <a:spLocks/>
          </p:cNvSpPr>
          <p:nvPr/>
        </p:nvSpPr>
        <p:spPr bwMode="auto">
          <a:xfrm>
            <a:off x="-53975" y="5784850"/>
            <a:ext cx="380206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14" name="Right Triangle 13"/>
          <p:cNvSpPr>
            <a:spLocks/>
          </p:cNvSpPr>
          <p:nvPr/>
        </p:nvSpPr>
        <p:spPr bwMode="auto">
          <a:xfrm>
            <a:off x="-6042" y="5791253"/>
            <a:ext cx="3402314" cy="1080868"/>
          </a:xfrm>
          <a:prstGeom prst="rtTriangle">
            <a:avLst/>
          </a:prstGeom>
          <a:blipFill>
            <a:blip r:embed="rId1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uk-UA" smtClean="0"/>
              <a:t>Зразок заголовка</a:t>
            </a:r>
            <a:endParaRPr lang="en-US"/>
          </a:p>
        </p:txBody>
      </p:sp>
      <p:sp>
        <p:nvSpPr>
          <p:cNvPr id="460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smtClean="0"/>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defRPr>
            </a:lvl1pPr>
            <a:extLst/>
          </a:lstStyle>
          <a:p>
            <a:pPr>
              <a:defRPr/>
            </a:pPr>
            <a:endParaRPr lang="uk-UA"/>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defRPr>
            </a:lvl1pPr>
            <a:extLst/>
          </a:lstStyle>
          <a:p>
            <a:pPr>
              <a:defRPr/>
            </a:pPr>
            <a:endParaRPr lang="uk-UA"/>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smtClean="0">
                <a:solidFill>
                  <a:schemeClr val="tx1"/>
                </a:solidFill>
                <a:latin typeface="+mn-lt"/>
              </a:defRPr>
            </a:lvl1pPr>
            <a:extLst/>
          </a:lstStyle>
          <a:p>
            <a:pPr>
              <a:defRPr/>
            </a:pPr>
            <a:fld id="{DCA4B271-E9EB-4998-BC41-E31B2DE08C99}" type="slidenum">
              <a:rPr lang="uk-UA"/>
              <a:pPr>
                <a:defRPr/>
              </a:pPr>
              <a:t>‹#›</a:t>
            </a:fld>
            <a:endParaRPr lang="uk-UA"/>
          </a:p>
        </p:txBody>
      </p:sp>
    </p:spTree>
  </p:cSld>
  <p:clrMap bg1="dk1" tx1="lt1" bg2="dk2" tx2="lt2" accent1="accent1" accent2="accent2" accent3="accent3" accent4="accent4" accent5="accent5" accent6="accent6" hlink="hlink" folHlink="folHlink"/>
  <p:sldLayoutIdLst>
    <p:sldLayoutId id="2147484285" r:id="rId1"/>
    <p:sldLayoutId id="2147484235" r:id="rId2"/>
    <p:sldLayoutId id="2147484286" r:id="rId3"/>
    <p:sldLayoutId id="2147484236" r:id="rId4"/>
    <p:sldLayoutId id="2147484287" r:id="rId5"/>
    <p:sldLayoutId id="2147484237" r:id="rId6"/>
    <p:sldLayoutId id="2147484288" r:id="rId7"/>
    <p:sldLayoutId id="2147484289" r:id="rId8"/>
    <p:sldLayoutId id="2147484290" r:id="rId9"/>
    <p:sldLayoutId id="2147484238" r:id="rId10"/>
    <p:sldLayoutId id="2147484239" r:id="rId11"/>
    <p:sldLayoutId id="2147484291" r:id="rId12"/>
  </p:sldLayoutIdLst>
  <p:txStyles>
    <p:titleStyle>
      <a:lvl1pPr algn="l" rtl="0" fontAlgn="base">
        <a:spcBef>
          <a:spcPct val="0"/>
        </a:spcBef>
        <a:spcAft>
          <a:spcPct val="0"/>
        </a:spcAft>
        <a:defRPr sz="4100" b="1" kern="1200">
          <a:solidFill>
            <a:schemeClr val="tx1"/>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1"/>
          </a:solidFill>
          <a:latin typeface="Lucida Sans Unicode" pitchFamily="34" charset="0"/>
        </a:defRPr>
      </a:lvl2pPr>
      <a:lvl3pPr algn="l" rtl="0" fontAlgn="base">
        <a:spcBef>
          <a:spcPct val="0"/>
        </a:spcBef>
        <a:spcAft>
          <a:spcPct val="0"/>
        </a:spcAft>
        <a:defRPr sz="4100" b="1">
          <a:solidFill>
            <a:schemeClr val="tx1"/>
          </a:solidFill>
          <a:latin typeface="Lucida Sans Unicode" pitchFamily="34" charset="0"/>
        </a:defRPr>
      </a:lvl3pPr>
      <a:lvl4pPr algn="l" rtl="0" fontAlgn="base">
        <a:spcBef>
          <a:spcPct val="0"/>
        </a:spcBef>
        <a:spcAft>
          <a:spcPct val="0"/>
        </a:spcAft>
        <a:defRPr sz="4100" b="1">
          <a:solidFill>
            <a:schemeClr val="tx1"/>
          </a:solidFill>
          <a:latin typeface="Lucida Sans Unicode" pitchFamily="34" charset="0"/>
        </a:defRPr>
      </a:lvl4pPr>
      <a:lvl5pPr algn="l" rtl="0" fontAlgn="base">
        <a:spcBef>
          <a:spcPct val="0"/>
        </a:spcBef>
        <a:spcAft>
          <a:spcPct val="0"/>
        </a:spcAft>
        <a:defRPr sz="4100" b="1">
          <a:solidFill>
            <a:schemeClr val="tx1"/>
          </a:solidFill>
          <a:latin typeface="Lucida Sans Unicode" pitchFamily="34" charset="0"/>
        </a:defRPr>
      </a:lvl5pPr>
      <a:lvl6pPr marL="457200" algn="l" rtl="0" fontAlgn="base">
        <a:spcBef>
          <a:spcPct val="0"/>
        </a:spcBef>
        <a:spcAft>
          <a:spcPct val="0"/>
        </a:spcAft>
        <a:defRPr sz="4100" b="1">
          <a:solidFill>
            <a:schemeClr val="tx1"/>
          </a:solidFill>
          <a:latin typeface="Lucida Sans Unicode" pitchFamily="34" charset="0"/>
        </a:defRPr>
      </a:lvl6pPr>
      <a:lvl7pPr marL="914400" algn="l" rtl="0" fontAlgn="base">
        <a:spcBef>
          <a:spcPct val="0"/>
        </a:spcBef>
        <a:spcAft>
          <a:spcPct val="0"/>
        </a:spcAft>
        <a:defRPr sz="4100" b="1">
          <a:solidFill>
            <a:schemeClr val="tx1"/>
          </a:solidFill>
          <a:latin typeface="Lucida Sans Unicode" pitchFamily="34" charset="0"/>
        </a:defRPr>
      </a:lvl7pPr>
      <a:lvl8pPr marL="1371600" algn="l" rtl="0" fontAlgn="base">
        <a:spcBef>
          <a:spcPct val="0"/>
        </a:spcBef>
        <a:spcAft>
          <a:spcPct val="0"/>
        </a:spcAft>
        <a:defRPr sz="4100" b="1">
          <a:solidFill>
            <a:schemeClr val="tx1"/>
          </a:solidFill>
          <a:latin typeface="Lucida Sans Unicode" pitchFamily="34" charset="0"/>
        </a:defRPr>
      </a:lvl8pPr>
      <a:lvl9pPr marL="1828800" algn="l" rtl="0" fontAlgn="base">
        <a:spcBef>
          <a:spcPct val="0"/>
        </a:spcBef>
        <a:spcAft>
          <a:spcPct val="0"/>
        </a:spcAft>
        <a:defRPr sz="4100" b="1">
          <a:solidFill>
            <a:schemeClr val="tx1"/>
          </a:solidFill>
          <a:latin typeface="Lucida Sans Unicode" pitchFamily="34" charset="0"/>
        </a:defRPr>
      </a:lvl9pPr>
      <a:extLst/>
    </p:titleStyle>
    <p:bodyStyle>
      <a:lvl1pPr marL="365125" indent="-255588" algn="l" rtl="0" fontAlgn="base">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fontAlgn="base">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fontAlgn="base">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fontAlgn="base">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12" name="Freeform 11"/>
          <p:cNvSpPr>
            <a:spLocks/>
          </p:cNvSpPr>
          <p:nvPr/>
        </p:nvSpPr>
        <p:spPr bwMode="auto">
          <a:xfrm>
            <a:off x="-53975" y="5784850"/>
            <a:ext cx="380206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14" name="Right Triangle 13"/>
          <p:cNvSpPr>
            <a:spLocks/>
          </p:cNvSpPr>
          <p:nvPr/>
        </p:nvSpPr>
        <p:spPr bwMode="auto">
          <a:xfrm>
            <a:off x="-6042" y="5791253"/>
            <a:ext cx="3402314" cy="1080868"/>
          </a:xfrm>
          <a:prstGeom prst="rtTriangle">
            <a:avLst/>
          </a:prstGeom>
          <a:blipFill>
            <a:blip r:embed="rId1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uk-UA" smtClean="0"/>
              <a:t>Зразок заголовка</a:t>
            </a:r>
            <a:endParaRPr lang="en-US"/>
          </a:p>
        </p:txBody>
      </p:sp>
      <p:sp>
        <p:nvSpPr>
          <p:cNvPr id="59401"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smtClean="0"/>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defRPr>
            </a:lvl1pPr>
            <a:extLst/>
          </a:lstStyle>
          <a:p>
            <a:pPr>
              <a:defRPr/>
            </a:pPr>
            <a:endParaRPr lang="uk-UA"/>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defRPr>
            </a:lvl1pPr>
            <a:extLst/>
          </a:lstStyle>
          <a:p>
            <a:pPr>
              <a:defRPr/>
            </a:pPr>
            <a:endParaRPr lang="uk-UA"/>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smtClean="0">
                <a:solidFill>
                  <a:schemeClr val="tx1"/>
                </a:solidFill>
                <a:latin typeface="+mn-lt"/>
              </a:defRPr>
            </a:lvl1pPr>
            <a:extLst/>
          </a:lstStyle>
          <a:p>
            <a:pPr>
              <a:defRPr/>
            </a:pPr>
            <a:fld id="{6FF613D9-08C2-4B79-953C-CD391E06057E}" type="slidenum">
              <a:rPr lang="uk-UA"/>
              <a:pPr>
                <a:defRPr/>
              </a:pPr>
              <a:t>‹#›</a:t>
            </a:fld>
            <a:endParaRPr lang="uk-UA"/>
          </a:p>
        </p:txBody>
      </p:sp>
    </p:spTree>
  </p:cSld>
  <p:clrMap bg1="dk1" tx1="lt1" bg2="dk2" tx2="lt2" accent1="accent1" accent2="accent2" accent3="accent3" accent4="accent4" accent5="accent5" accent6="accent6" hlink="hlink" folHlink="folHlink"/>
  <p:sldLayoutIdLst>
    <p:sldLayoutId id="2147484292" r:id="rId1"/>
    <p:sldLayoutId id="2147484240" r:id="rId2"/>
    <p:sldLayoutId id="2147484293" r:id="rId3"/>
    <p:sldLayoutId id="2147484241" r:id="rId4"/>
    <p:sldLayoutId id="2147484294" r:id="rId5"/>
    <p:sldLayoutId id="2147484242" r:id="rId6"/>
    <p:sldLayoutId id="2147484295" r:id="rId7"/>
    <p:sldLayoutId id="2147484296" r:id="rId8"/>
    <p:sldLayoutId id="2147484297" r:id="rId9"/>
    <p:sldLayoutId id="2147484243" r:id="rId10"/>
    <p:sldLayoutId id="2147484244" r:id="rId11"/>
    <p:sldLayoutId id="2147484298" r:id="rId12"/>
  </p:sldLayoutIdLst>
  <p:txStyles>
    <p:titleStyle>
      <a:lvl1pPr algn="l" rtl="0" fontAlgn="base">
        <a:spcBef>
          <a:spcPct val="0"/>
        </a:spcBef>
        <a:spcAft>
          <a:spcPct val="0"/>
        </a:spcAft>
        <a:defRPr sz="4100" b="1" kern="1200">
          <a:solidFill>
            <a:schemeClr val="tx1"/>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1"/>
          </a:solidFill>
          <a:latin typeface="Lucida Sans Unicode" pitchFamily="34" charset="0"/>
        </a:defRPr>
      </a:lvl2pPr>
      <a:lvl3pPr algn="l" rtl="0" fontAlgn="base">
        <a:spcBef>
          <a:spcPct val="0"/>
        </a:spcBef>
        <a:spcAft>
          <a:spcPct val="0"/>
        </a:spcAft>
        <a:defRPr sz="4100" b="1">
          <a:solidFill>
            <a:schemeClr val="tx1"/>
          </a:solidFill>
          <a:latin typeface="Lucida Sans Unicode" pitchFamily="34" charset="0"/>
        </a:defRPr>
      </a:lvl3pPr>
      <a:lvl4pPr algn="l" rtl="0" fontAlgn="base">
        <a:spcBef>
          <a:spcPct val="0"/>
        </a:spcBef>
        <a:spcAft>
          <a:spcPct val="0"/>
        </a:spcAft>
        <a:defRPr sz="4100" b="1">
          <a:solidFill>
            <a:schemeClr val="tx1"/>
          </a:solidFill>
          <a:latin typeface="Lucida Sans Unicode" pitchFamily="34" charset="0"/>
        </a:defRPr>
      </a:lvl4pPr>
      <a:lvl5pPr algn="l" rtl="0" fontAlgn="base">
        <a:spcBef>
          <a:spcPct val="0"/>
        </a:spcBef>
        <a:spcAft>
          <a:spcPct val="0"/>
        </a:spcAft>
        <a:defRPr sz="4100" b="1">
          <a:solidFill>
            <a:schemeClr val="tx1"/>
          </a:solidFill>
          <a:latin typeface="Lucida Sans Unicode" pitchFamily="34" charset="0"/>
        </a:defRPr>
      </a:lvl5pPr>
      <a:lvl6pPr marL="457200" algn="l" rtl="0" fontAlgn="base">
        <a:spcBef>
          <a:spcPct val="0"/>
        </a:spcBef>
        <a:spcAft>
          <a:spcPct val="0"/>
        </a:spcAft>
        <a:defRPr sz="4100" b="1">
          <a:solidFill>
            <a:schemeClr val="tx1"/>
          </a:solidFill>
          <a:latin typeface="Lucida Sans Unicode" pitchFamily="34" charset="0"/>
        </a:defRPr>
      </a:lvl6pPr>
      <a:lvl7pPr marL="914400" algn="l" rtl="0" fontAlgn="base">
        <a:spcBef>
          <a:spcPct val="0"/>
        </a:spcBef>
        <a:spcAft>
          <a:spcPct val="0"/>
        </a:spcAft>
        <a:defRPr sz="4100" b="1">
          <a:solidFill>
            <a:schemeClr val="tx1"/>
          </a:solidFill>
          <a:latin typeface="Lucida Sans Unicode" pitchFamily="34" charset="0"/>
        </a:defRPr>
      </a:lvl7pPr>
      <a:lvl8pPr marL="1371600" algn="l" rtl="0" fontAlgn="base">
        <a:spcBef>
          <a:spcPct val="0"/>
        </a:spcBef>
        <a:spcAft>
          <a:spcPct val="0"/>
        </a:spcAft>
        <a:defRPr sz="4100" b="1">
          <a:solidFill>
            <a:schemeClr val="tx1"/>
          </a:solidFill>
          <a:latin typeface="Lucida Sans Unicode" pitchFamily="34" charset="0"/>
        </a:defRPr>
      </a:lvl8pPr>
      <a:lvl9pPr marL="1828800" algn="l" rtl="0" fontAlgn="base">
        <a:spcBef>
          <a:spcPct val="0"/>
        </a:spcBef>
        <a:spcAft>
          <a:spcPct val="0"/>
        </a:spcAft>
        <a:defRPr sz="4100" b="1">
          <a:solidFill>
            <a:schemeClr val="tx1"/>
          </a:solidFill>
          <a:latin typeface="Lucida Sans Unicode" pitchFamily="34" charset="0"/>
        </a:defRPr>
      </a:lvl9pPr>
      <a:extLst/>
    </p:titleStyle>
    <p:bodyStyle>
      <a:lvl1pPr marL="365125" indent="-255588" algn="l" rtl="0" fontAlgn="base">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fontAlgn="base">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fontAlgn="base">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fontAlgn="base">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7270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mn-lt"/>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latin typeface="+mn-lt"/>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a:latin typeface="+mn-lt"/>
              </a:defRPr>
            </a:lvl1pPr>
          </a:lstStyle>
          <a:p>
            <a:pPr>
              <a:defRPr/>
            </a:pPr>
            <a:fld id="{77E4F955-296E-4E1B-B513-8C2C8C9E80CA}"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4299" r:id="rId1"/>
    <p:sldLayoutId id="2147484300" r:id="rId2"/>
    <p:sldLayoutId id="2147484301" r:id="rId3"/>
    <p:sldLayoutId id="2147484302" r:id="rId4"/>
    <p:sldLayoutId id="2147484303" r:id="rId5"/>
    <p:sldLayoutId id="2147484304" r:id="rId6"/>
    <p:sldLayoutId id="2147484305" r:id="rId7"/>
    <p:sldLayoutId id="2147484306" r:id="rId8"/>
    <p:sldLayoutId id="2147484307" r:id="rId9"/>
    <p:sldLayoutId id="2147484308" r:id="rId10"/>
    <p:sldLayoutId id="2147484309" r:id="rId11"/>
  </p:sldLayoutIdLst>
  <p:transition advClick="0">
    <p:comb dir="ver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849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mn-lt"/>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latin typeface="+mn-lt"/>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a:latin typeface="+mn-lt"/>
              </a:defRPr>
            </a:lvl1pPr>
          </a:lstStyle>
          <a:p>
            <a:pPr>
              <a:defRPr/>
            </a:pPr>
            <a:fld id="{EB7F6004-931D-4650-80F5-6F5604DB035C}"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4310" r:id="rId1"/>
    <p:sldLayoutId id="2147484311" r:id="rId2"/>
    <p:sldLayoutId id="2147484312" r:id="rId3"/>
    <p:sldLayoutId id="2147484313" r:id="rId4"/>
    <p:sldLayoutId id="2147484314" r:id="rId5"/>
    <p:sldLayoutId id="2147484315" r:id="rId6"/>
    <p:sldLayoutId id="2147484316" r:id="rId7"/>
    <p:sldLayoutId id="2147484317" r:id="rId8"/>
    <p:sldLayoutId id="2147484318" r:id="rId9"/>
    <p:sldLayoutId id="2147484319" r:id="rId10"/>
    <p:sldLayoutId id="214748432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cs typeface="Times New Roman" pitchFamily="18" charset="0"/>
        </a:defRPr>
      </a:lvl2pPr>
      <a:lvl3pPr algn="ctr" rtl="0" fontAlgn="base">
        <a:spcBef>
          <a:spcPct val="0"/>
        </a:spcBef>
        <a:spcAft>
          <a:spcPct val="0"/>
        </a:spcAft>
        <a:defRPr sz="4400">
          <a:solidFill>
            <a:schemeClr val="tx2"/>
          </a:solidFill>
          <a:latin typeface="Times New Roman" pitchFamily="18" charset="0"/>
          <a:cs typeface="Times New Roman" pitchFamily="18" charset="0"/>
        </a:defRPr>
      </a:lvl3pPr>
      <a:lvl4pPr algn="ctr" rtl="0" fontAlgn="base">
        <a:spcBef>
          <a:spcPct val="0"/>
        </a:spcBef>
        <a:spcAft>
          <a:spcPct val="0"/>
        </a:spcAft>
        <a:defRPr sz="4400">
          <a:solidFill>
            <a:schemeClr val="tx2"/>
          </a:solidFill>
          <a:latin typeface="Times New Roman" pitchFamily="18" charset="0"/>
          <a:cs typeface="Times New Roman" pitchFamily="18" charset="0"/>
        </a:defRPr>
      </a:lvl4pPr>
      <a:lvl5pPr algn="ctr" rtl="0" fontAlgn="base">
        <a:spcBef>
          <a:spcPct val="0"/>
        </a:spcBef>
        <a:spcAft>
          <a:spcPct val="0"/>
        </a:spcAft>
        <a:defRPr sz="4400">
          <a:solidFill>
            <a:schemeClr val="tx2"/>
          </a:solidFill>
          <a:latin typeface="Times New Roman" pitchFamily="18" charset="0"/>
          <a:cs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Пряма сполучна лінія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endParaRPr>
          </a:p>
        </p:txBody>
      </p:sp>
      <p:sp>
        <p:nvSpPr>
          <p:cNvPr id="22" name="Місце для заголовка 21"/>
          <p:cNvSpPr>
            <a:spLocks noGrp="1"/>
          </p:cNvSpPr>
          <p:nvPr>
            <p:ph type="title"/>
          </p:nvPr>
        </p:nvSpPr>
        <p:spPr>
          <a:xfrm>
            <a:off x="457200" y="274638"/>
            <a:ext cx="7467600" cy="1143000"/>
          </a:xfrm>
          <a:prstGeom prst="rect">
            <a:avLst/>
          </a:prstGeom>
        </p:spPr>
        <p:txBody>
          <a:bodyPr vert="horz" anchor="b">
            <a:normAutofit/>
          </a:bodyPr>
          <a:lstStyle/>
          <a:p>
            <a:r>
              <a:rPr lang="uk-UA" smtClean="0"/>
              <a:t>Зразок заголовка</a:t>
            </a:r>
            <a:endParaRPr lang="en-US"/>
          </a:p>
        </p:txBody>
      </p:sp>
      <p:sp>
        <p:nvSpPr>
          <p:cNvPr id="97284" name="Місце для тексту 12"/>
          <p:cNvSpPr>
            <a:spLocks noGrp="1"/>
          </p:cNvSpPr>
          <p:nvPr>
            <p:ph type="body" idx="1"/>
          </p:nvPr>
        </p:nvSpPr>
        <p:spPr bwMode="auto">
          <a:xfrm>
            <a:off x="457200" y="1600200"/>
            <a:ext cx="7467600" cy="4873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smtClean="0"/>
          </a:p>
        </p:txBody>
      </p:sp>
      <p:sp>
        <p:nvSpPr>
          <p:cNvPr id="14" name="Місце для дати 13"/>
          <p:cNvSpPr>
            <a:spLocks noGrp="1"/>
          </p:cNvSpPr>
          <p:nvPr>
            <p:ph type="dt" sz="half" idx="2"/>
          </p:nvPr>
        </p:nvSpPr>
        <p:spPr>
          <a:xfrm rot="5400000">
            <a:off x="7589045" y="1081881"/>
            <a:ext cx="2011362" cy="384175"/>
          </a:xfrm>
          <a:prstGeom prst="rect">
            <a:avLst/>
          </a:prstGeom>
        </p:spPr>
        <p:txBody>
          <a:bodyPr vert="horz" anchor="ctr" anchorCtr="0"/>
          <a:lstStyle>
            <a:lvl1pPr algn="r" eaLnBrk="1" fontAlgn="auto" latinLnBrk="0" hangingPunct="1">
              <a:spcBef>
                <a:spcPts val="0"/>
              </a:spcBef>
              <a:spcAft>
                <a:spcPts val="0"/>
              </a:spcAft>
              <a:defRPr kumimoji="0" sz="1200" smtClean="0">
                <a:solidFill>
                  <a:schemeClr val="tx2"/>
                </a:solidFill>
                <a:latin typeface="+mn-lt"/>
              </a:defRPr>
            </a:lvl1pPr>
          </a:lstStyle>
          <a:p>
            <a:pPr>
              <a:defRPr/>
            </a:pPr>
            <a:fld id="{63413FC9-4BBB-47A9-9D1A-869D7080A120}" type="datetimeFigureOut">
              <a:rPr lang="en-US"/>
              <a:pPr>
                <a:defRPr/>
              </a:pPr>
              <a:t>10/11/2016</a:t>
            </a:fld>
            <a:endParaRPr lang="en-US" dirty="0"/>
          </a:p>
        </p:txBody>
      </p:sp>
      <p:sp>
        <p:nvSpPr>
          <p:cNvPr id="3" name="Місце для нижнього колонтитула 2"/>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fontAlgn="auto" latinLnBrk="0" hangingPunct="1">
              <a:spcBef>
                <a:spcPts val="0"/>
              </a:spcBef>
              <a:spcAft>
                <a:spcPts val="0"/>
              </a:spcAft>
              <a:defRPr kumimoji="0" sz="1200" dirty="0">
                <a:solidFill>
                  <a:schemeClr val="tx2"/>
                </a:solidFill>
                <a:latin typeface="+mn-lt"/>
              </a:defRPr>
            </a:lvl1pPr>
          </a:lstStyle>
          <a:p>
            <a:pPr>
              <a:defRPr/>
            </a:pPr>
            <a:endParaRPr lang="en-US"/>
          </a:p>
        </p:txBody>
      </p:sp>
      <p:sp>
        <p:nvSpPr>
          <p:cNvPr id="7" name="Пряма сполучна лінія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9" name="Пряма сполучна лінія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0" name="Прямокутник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Пряма сполучна лінія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2" name="Овал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3" name="Місце для номера слайда 22"/>
          <p:cNvSpPr>
            <a:spLocks noGrp="1"/>
          </p:cNvSpPr>
          <p:nvPr>
            <p:ph type="sldNum" sz="quarter" idx="4"/>
          </p:nvPr>
        </p:nvSpPr>
        <p:spPr>
          <a:xfrm>
            <a:off x="8129588" y="5734050"/>
            <a:ext cx="609600" cy="520700"/>
          </a:xfrm>
          <a:prstGeom prst="rect">
            <a:avLst/>
          </a:prstGeom>
        </p:spPr>
        <p:txBody>
          <a:bodyPr vert="horz" anchor="ctr"/>
          <a:lstStyle>
            <a:lvl1pPr algn="ctr" eaLnBrk="1" fontAlgn="auto" latinLnBrk="0" hangingPunct="1">
              <a:spcBef>
                <a:spcPts val="0"/>
              </a:spcBef>
              <a:spcAft>
                <a:spcPts val="0"/>
              </a:spcAft>
              <a:defRPr kumimoji="0" sz="1400" b="1" smtClean="0">
                <a:solidFill>
                  <a:srgbClr val="FFFFFF"/>
                </a:solidFill>
                <a:latin typeface="+mn-lt"/>
              </a:defRPr>
            </a:lvl1pPr>
          </a:lstStyle>
          <a:p>
            <a:pPr>
              <a:defRPr/>
            </a:pPr>
            <a:fld id="{65A3D2FE-1B47-40AB-B071-AF7FB46DEA98}"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321" r:id="rId1"/>
    <p:sldLayoutId id="2147484322" r:id="rId2"/>
    <p:sldLayoutId id="2147484323" r:id="rId3"/>
    <p:sldLayoutId id="2147484245" r:id="rId4"/>
    <p:sldLayoutId id="2147484246" r:id="rId5"/>
    <p:sldLayoutId id="2147484324" r:id="rId6"/>
    <p:sldLayoutId id="2147484247" r:id="rId7"/>
    <p:sldLayoutId id="2147484325" r:id="rId8"/>
    <p:sldLayoutId id="2147484326" r:id="rId9"/>
    <p:sldLayoutId id="2147484248" r:id="rId10"/>
    <p:sldLayoutId id="2147484249" r:id="rId11"/>
  </p:sldLayoutIdLst>
  <p:txStyles>
    <p:titleStyle>
      <a:lvl1pPr algn="l" rtl="0" fontAlgn="base">
        <a:spcBef>
          <a:spcPct val="0"/>
        </a:spcBef>
        <a:spcAft>
          <a:spcPct val="0"/>
        </a:spcAft>
        <a:defRPr sz="3000" kern="1200" cap="small">
          <a:solidFill>
            <a:schemeClr val="tx2"/>
          </a:solidFill>
          <a:latin typeface="+mj-lt"/>
          <a:ea typeface="+mj-ea"/>
          <a:cs typeface="+mj-cs"/>
        </a:defRPr>
      </a:lvl1pPr>
      <a:lvl2pPr algn="l" rtl="0" fontAlgn="base">
        <a:spcBef>
          <a:spcPct val="0"/>
        </a:spcBef>
        <a:spcAft>
          <a:spcPct val="0"/>
        </a:spcAft>
        <a:defRPr sz="3000">
          <a:solidFill>
            <a:schemeClr val="tx2"/>
          </a:solidFill>
          <a:latin typeface="Century Schoolbook" pitchFamily="18" charset="0"/>
        </a:defRPr>
      </a:lvl2pPr>
      <a:lvl3pPr algn="l" rtl="0" fontAlgn="base">
        <a:spcBef>
          <a:spcPct val="0"/>
        </a:spcBef>
        <a:spcAft>
          <a:spcPct val="0"/>
        </a:spcAft>
        <a:defRPr sz="3000">
          <a:solidFill>
            <a:schemeClr val="tx2"/>
          </a:solidFill>
          <a:latin typeface="Century Schoolbook" pitchFamily="18" charset="0"/>
        </a:defRPr>
      </a:lvl3pPr>
      <a:lvl4pPr algn="l" rtl="0" fontAlgn="base">
        <a:spcBef>
          <a:spcPct val="0"/>
        </a:spcBef>
        <a:spcAft>
          <a:spcPct val="0"/>
        </a:spcAft>
        <a:defRPr sz="3000">
          <a:solidFill>
            <a:schemeClr val="tx2"/>
          </a:solidFill>
          <a:latin typeface="Century Schoolbook" pitchFamily="18" charset="0"/>
        </a:defRPr>
      </a:lvl4pPr>
      <a:lvl5pPr algn="l" rtl="0" fontAlgn="base">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p:titleStyle>
    <p:bodyStyle>
      <a:lvl1pPr marL="273050" indent="-273050" algn="l" rtl="0" fontAlgn="base">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fontAlgn="base">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fontAlgn="base">
        <a:spcBef>
          <a:spcPct val="20000"/>
        </a:spcBef>
        <a:spcAft>
          <a:spcPct val="0"/>
        </a:spcAft>
        <a:buClr>
          <a:srgbClr val="E0752F"/>
        </a:buClr>
        <a:buSzPct val="60000"/>
        <a:buFont typeface="Wingdings" pitchFamily="2" charset="2"/>
        <a:buChar char=""/>
        <a:defRPr kern="1200">
          <a:solidFill>
            <a:schemeClr val="tx1"/>
          </a:solidFill>
          <a:latin typeface="+mn-lt"/>
          <a:ea typeface="+mn-ea"/>
          <a:cs typeface="+mn-cs"/>
        </a:defRPr>
      </a:lvl3pPr>
      <a:lvl4pPr marL="1187450" indent="-182563" algn="l" rtl="0" fontAlgn="base">
        <a:spcBef>
          <a:spcPct val="20000"/>
        </a:spcBef>
        <a:spcAft>
          <a:spcPct val="0"/>
        </a:spcAft>
        <a:buClr>
          <a:srgbClr val="FEC3AE"/>
        </a:buClr>
        <a:buSzPct val="60000"/>
        <a:buFont typeface="Wingdings" pitchFamily="2" charset="2"/>
        <a:buChar char=""/>
        <a:defRPr kern="1200">
          <a:solidFill>
            <a:schemeClr val="tx1"/>
          </a:solidFill>
          <a:latin typeface="+mn-lt"/>
          <a:ea typeface="+mn-ea"/>
          <a:cs typeface="+mn-cs"/>
        </a:defRPr>
      </a:lvl4pPr>
      <a:lvl5pPr marL="1462088" indent="-182563" algn="l" rtl="0" fontAlgn="base">
        <a:spcBef>
          <a:spcPct val="20000"/>
        </a:spcBef>
        <a:spcAft>
          <a:spcPct val="0"/>
        </a:spcAft>
        <a:buClr>
          <a:srgbClr val="BDCAE9"/>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6B19C"/>
            </a:gs>
            <a:gs pos="30000">
              <a:srgbClr val="D49E6C"/>
            </a:gs>
            <a:gs pos="70000">
              <a:srgbClr val="A65528"/>
            </a:gs>
            <a:gs pos="100000">
              <a:srgbClr val="663012"/>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8" name="Капля 7"/>
          <p:cNvSpPr/>
          <p:nvPr/>
        </p:nvSpPr>
        <p:spPr>
          <a:xfrm rot="16200000">
            <a:off x="1165312" y="-1057808"/>
            <a:ext cx="6597352" cy="8712968"/>
          </a:xfrm>
          <a:prstGeom prst="teardrop">
            <a:avLst/>
          </a:prstGeom>
          <a:solidFill>
            <a:schemeClr val="accent6">
              <a:lumMod val="20000"/>
              <a:lumOff val="80000"/>
            </a:schemeClr>
          </a:solidFill>
          <a:ln w="215900" cmpd="thickThin">
            <a:gradFill flip="none" rotWithShape="1">
              <a:gsLst>
                <a:gs pos="0">
                  <a:srgbClr val="D6B19C"/>
                </a:gs>
                <a:gs pos="30000">
                  <a:srgbClr val="D49E6C"/>
                </a:gs>
                <a:gs pos="70000">
                  <a:srgbClr val="A65528"/>
                </a:gs>
                <a:gs pos="100000">
                  <a:srgbClr val="663012"/>
                </a:gs>
              </a:gsLst>
              <a:path path="circle">
                <a:fillToRect t="100000" r="100000"/>
              </a:path>
              <a:tileRect l="-100000" b="-100000"/>
            </a:gradFill>
            <a:prstDash val="solid"/>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pic>
        <p:nvPicPr>
          <p:cNvPr id="109573" name="Рисунок 9" descr="69415873_06.png"/>
          <p:cNvPicPr>
            <a:picLocks noChangeAspect="1"/>
          </p:cNvPicPr>
          <p:nvPr/>
        </p:nvPicPr>
        <p:blipFill>
          <a:blip r:embed="rId13" cstate="print"/>
          <a:srcRect/>
          <a:stretch>
            <a:fillRect/>
          </a:stretch>
        </p:blipFill>
        <p:spPr bwMode="auto">
          <a:xfrm>
            <a:off x="0" y="4727575"/>
            <a:ext cx="1990725" cy="2130425"/>
          </a:xfrm>
          <a:prstGeom prst="rect">
            <a:avLst/>
          </a:prstGeom>
          <a:noFill/>
          <a:ln w="9525">
            <a:noFill/>
            <a:miter lim="800000"/>
            <a:headEnd/>
            <a:tailEnd/>
          </a:ln>
        </p:spPr>
      </p:pic>
      <p:sp>
        <p:nvSpPr>
          <p:cNvPr id="109574"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9575"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BC0B02EB-6BA1-4350-ADD8-55B32734E338}" type="datetimeFigureOut">
              <a:rPr lang="ru-RU"/>
              <a:pPr>
                <a:defRPr/>
              </a:pPr>
              <a:t>11.10.2016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3E4D48F-B479-4B42-B09E-B9D2F3F0B64C}" type="slidenum">
              <a:rPr lang="ru-RU"/>
              <a:pPr>
                <a:defRPr/>
              </a:pPr>
              <a:t>‹#›</a:t>
            </a:fld>
            <a:endParaRPr lang="ru-RU"/>
          </a:p>
        </p:txBody>
      </p:sp>
      <p:sp>
        <p:nvSpPr>
          <p:cNvPr id="13313" name="Rectangle 1"/>
          <p:cNvSpPr>
            <a:spLocks noChangeArrowheads="1"/>
          </p:cNvSpPr>
          <p:nvPr/>
        </p:nvSpPr>
        <p:spPr bwMode="auto">
          <a:xfrm>
            <a:off x="0" y="6642100"/>
            <a:ext cx="1246188" cy="215900"/>
          </a:xfrm>
          <a:prstGeom prst="rect">
            <a:avLst/>
          </a:prstGeom>
          <a:noFill/>
          <a:ln w="9525">
            <a:noFill/>
            <a:miter lim="800000"/>
            <a:headEnd/>
            <a:tailEnd/>
          </a:ln>
          <a:effectLst/>
        </p:spPr>
        <p:txBody>
          <a:bodyPr wrap="none" anchor="ctr">
            <a:spAutoFit/>
          </a:bodyPr>
          <a:lstStyle/>
          <a:p>
            <a:pPr fontAlgn="auto">
              <a:spcBef>
                <a:spcPts val="0"/>
              </a:spcBef>
              <a:spcAft>
                <a:spcPts val="0"/>
              </a:spcAft>
              <a:defRPr/>
            </a:pPr>
            <a:r>
              <a:rPr lang="en-US" sz="800" dirty="0">
                <a:solidFill>
                  <a:schemeClr val="bg1">
                    <a:lumMod val="75000"/>
                  </a:schemeClr>
                </a:solidFill>
                <a:latin typeface="Arial" pitchFamily="34" charset="0"/>
                <a:ea typeface="Calibri" pitchFamily="34" charset="0"/>
                <a:cs typeface="Times New Roman" pitchFamily="18" charset="0"/>
              </a:rPr>
              <a:t>FokinaLida.75@mail.ru</a:t>
            </a:r>
            <a:endParaRPr lang="en-US" sz="800" dirty="0">
              <a:solidFill>
                <a:schemeClr val="bg1">
                  <a:lumMod val="75000"/>
                </a:schemeClr>
              </a:solidFill>
              <a:latin typeface="Arial" pitchFamily="34" charset="0"/>
              <a:cs typeface="Arial" pitchFamily="34" charset="0"/>
            </a:endParaRPr>
          </a:p>
        </p:txBody>
      </p:sp>
      <p:pic>
        <p:nvPicPr>
          <p:cNvPr id="109580" name="Рисунок 8" descr="69415856_05.png"/>
          <p:cNvPicPr>
            <a:picLocks noChangeAspect="1"/>
          </p:cNvPicPr>
          <p:nvPr/>
        </p:nvPicPr>
        <p:blipFill>
          <a:blip r:embed="rId14" cstate="print"/>
          <a:srcRect/>
          <a:stretch>
            <a:fillRect/>
          </a:stretch>
        </p:blipFill>
        <p:spPr bwMode="auto">
          <a:xfrm>
            <a:off x="7540625" y="4581525"/>
            <a:ext cx="1603375" cy="2130425"/>
          </a:xfrm>
          <a:prstGeom prst="rect">
            <a:avLst/>
          </a:prstGeom>
          <a:noFill/>
          <a:ln w="9525">
            <a:noFill/>
            <a:miter lim="800000"/>
            <a:headEnd/>
            <a:tailEnd/>
          </a:ln>
        </p:spPr>
      </p:pic>
      <p:pic>
        <p:nvPicPr>
          <p:cNvPr id="109581" name="Picture 5"/>
          <p:cNvPicPr>
            <a:picLocks noChangeAspect="1" noChangeArrowheads="1"/>
          </p:cNvPicPr>
          <p:nvPr/>
        </p:nvPicPr>
        <p:blipFill>
          <a:blip r:embed="rId15">
            <a:clrChange>
              <a:clrFrom>
                <a:srgbClr val="FFFFFF"/>
              </a:clrFrom>
              <a:clrTo>
                <a:srgbClr val="FFFFFF">
                  <a:alpha val="0"/>
                </a:srgbClr>
              </a:clrTo>
            </a:clrChange>
          </a:blip>
          <a:srcRect/>
          <a:stretch>
            <a:fillRect/>
          </a:stretch>
        </p:blipFill>
        <p:spPr bwMode="auto">
          <a:xfrm>
            <a:off x="7402513" y="0"/>
            <a:ext cx="1741487" cy="14843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 id="2147484330" r:id="rId4"/>
    <p:sldLayoutId id="2147484331" r:id="rId5"/>
    <p:sldLayoutId id="2147484332" r:id="rId6"/>
    <p:sldLayoutId id="2147484333" r:id="rId7"/>
    <p:sldLayoutId id="2147484334" r:id="rId8"/>
    <p:sldLayoutId id="2147484335" r:id="rId9"/>
    <p:sldLayoutId id="2147484336" r:id="rId10"/>
    <p:sldLayoutId id="2147484337" r:id="rId11"/>
  </p:sldLayoutIdLst>
  <p:transition>
    <p:comb dir="vert"/>
  </p:transition>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3.xml"/></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7.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3.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08.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04.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08.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36.jpeg"/><Relationship Id="rId1" Type="http://schemas.openxmlformats.org/officeDocument/2006/relationships/slideLayout" Target="../slideLayouts/slideLayout10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03.xml"/><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6.jpeg"/><Relationship Id="rId1" Type="http://schemas.openxmlformats.org/officeDocument/2006/relationships/slideLayout" Target="../slideLayouts/slideLayout104.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6.jpeg"/><Relationship Id="rId1" Type="http://schemas.openxmlformats.org/officeDocument/2006/relationships/slideLayout" Target="../slideLayouts/slideLayout60.xml"/><Relationship Id="rId5" Type="http://schemas.openxmlformats.org/officeDocument/2006/relationships/image" Target="../media/image55.jpeg"/><Relationship Id="rId4" Type="http://schemas.openxmlformats.org/officeDocument/2006/relationships/image" Target="../media/image54.jpe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6.jpeg"/><Relationship Id="rId1" Type="http://schemas.openxmlformats.org/officeDocument/2006/relationships/slideLayout" Target="../slideLayouts/slideLayout64.xml"/><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03.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6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eg"/></Relationships>
</file>

<file path=ppt/slides/_rels/slide2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04.xml"/></Relationships>
</file>

<file path=ppt/slides/_rels/slide2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jpeg"/><Relationship Id="rId7" Type="http://schemas.openxmlformats.org/officeDocument/2006/relationships/image" Target="../media/image71.png"/><Relationship Id="rId12" Type="http://schemas.openxmlformats.org/officeDocument/2006/relationships/image" Target="../media/image76.jpeg"/><Relationship Id="rId2" Type="http://schemas.openxmlformats.org/officeDocument/2006/relationships/image" Target="../media/image66.jpeg"/><Relationship Id="rId1" Type="http://schemas.openxmlformats.org/officeDocument/2006/relationships/slideLayout" Target="../slideLayouts/slideLayout71.xml"/><Relationship Id="rId6" Type="http://schemas.openxmlformats.org/officeDocument/2006/relationships/image" Target="../media/image70.jpeg"/><Relationship Id="rId11" Type="http://schemas.openxmlformats.org/officeDocument/2006/relationships/image" Target="../media/image75.jpeg"/><Relationship Id="rId5" Type="http://schemas.openxmlformats.org/officeDocument/2006/relationships/image" Target="../media/image69.jpeg"/><Relationship Id="rId10" Type="http://schemas.openxmlformats.org/officeDocument/2006/relationships/image" Target="../media/image74.jpeg"/><Relationship Id="rId4" Type="http://schemas.openxmlformats.org/officeDocument/2006/relationships/image" Target="../media/image68.jpeg"/><Relationship Id="rId9"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17.xml"/><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66.jpeg"/><Relationship Id="rId1" Type="http://schemas.openxmlformats.org/officeDocument/2006/relationships/slideLayout" Target="../slideLayouts/slideLayout82.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81.png"/></Relationships>
</file>

<file path=ppt/slides/_rels/slide25.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66.jpeg"/><Relationship Id="rId1" Type="http://schemas.openxmlformats.org/officeDocument/2006/relationships/slideLayout" Target="../slideLayouts/slideLayout86.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26.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image" Target="../media/image66.jpeg"/><Relationship Id="rId1" Type="http://schemas.openxmlformats.org/officeDocument/2006/relationships/slideLayout" Target="../slideLayouts/slideLayout86.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2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66.jpeg"/><Relationship Id="rId7" Type="http://schemas.openxmlformats.org/officeDocument/2006/relationships/image" Target="../media/image98.png"/><Relationship Id="rId2" Type="http://schemas.openxmlformats.org/officeDocument/2006/relationships/notesSlide" Target="../notesSlides/notesSlide1.xml"/><Relationship Id="rId1" Type="http://schemas.openxmlformats.org/officeDocument/2006/relationships/slideLayout" Target="../slideLayouts/slideLayout86.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28.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image" Target="../media/image66.jpeg"/><Relationship Id="rId1" Type="http://schemas.openxmlformats.org/officeDocument/2006/relationships/slideLayout" Target="../slideLayouts/slideLayout86.xml"/><Relationship Id="rId6" Type="http://schemas.openxmlformats.org/officeDocument/2006/relationships/image" Target="../media/image103.jpeg"/><Relationship Id="rId5" Type="http://schemas.openxmlformats.org/officeDocument/2006/relationships/image" Target="../media/image102.jpe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s>
</file>

<file path=ppt/slides/_rels/slide2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104.xml"/><Relationship Id="rId5" Type="http://schemas.openxmlformats.org/officeDocument/2006/relationships/image" Target="../media/image111.jpeg"/><Relationship Id="rId4" Type="http://schemas.openxmlformats.org/officeDocument/2006/relationships/image" Target="../media/image110.jpeg"/></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0.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6.jpeg"/><Relationship Id="rId1" Type="http://schemas.openxmlformats.org/officeDocument/2006/relationships/slideLayout" Target="../slideLayouts/slideLayout8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04.xml"/><Relationship Id="rId5" Type="http://schemas.openxmlformats.org/officeDocument/2006/relationships/image" Target="../media/image20.jpe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7.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09.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17.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ima\Desktop\Презентація\фон\photo65.jpg"/>
          <p:cNvPicPr>
            <a:picLocks noChangeAspect="1" noChangeArrowheads="1"/>
          </p:cNvPicPr>
          <p:nvPr/>
        </p:nvPicPr>
        <p:blipFill>
          <a:blip r:embed="rId2"/>
          <a:srcRect/>
          <a:stretch>
            <a:fillRect/>
          </a:stretch>
        </p:blipFill>
        <p:spPr bwMode="auto">
          <a:xfrm>
            <a:off x="-20638" y="0"/>
            <a:ext cx="9164638" cy="6858000"/>
          </a:xfrm>
          <a:prstGeom prst="rect">
            <a:avLst/>
          </a:prstGeom>
          <a:noFill/>
          <a:ln>
            <a:noFill/>
          </a:ln>
          <a:effectLst>
            <a:outerShdw blurRad="127000" dist="38100" dir="2700000" algn="ctr">
              <a:srgbClr val="000000">
                <a:alpha val="45000"/>
              </a:srgbClr>
            </a:outerShdw>
          </a:effectLst>
          <a:extLst>
            <a:ext uri="{909E8E84-426E-40DD-AFC4-6F175D3DCCD1}"/>
          </a:extLst>
        </p:spPr>
      </p:pic>
      <p:sp>
        <p:nvSpPr>
          <p:cNvPr id="4" name="Овал 3"/>
          <p:cNvSpPr/>
          <p:nvPr/>
        </p:nvSpPr>
        <p:spPr>
          <a:xfrm>
            <a:off x="564850" y="120598"/>
            <a:ext cx="7992888" cy="6552728"/>
          </a:xfrm>
          <a:prstGeom prst="ellipse">
            <a:avLst/>
          </a:prstGeom>
          <a:ln>
            <a:noFill/>
          </a:ln>
          <a:effectLst>
            <a:glow rad="228600">
              <a:schemeClr val="accent3">
                <a:satMod val="175000"/>
                <a:alpha val="40000"/>
              </a:schemeClr>
            </a:glow>
            <a:outerShdw blurRad="127000" dist="38100" dir="2700000" algn="ctr">
              <a:srgbClr val="000000">
                <a:alpha val="45000"/>
              </a:srgbClr>
            </a:outerShdw>
          </a:effectLst>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endParaRPr lang="uk-UA"/>
          </a:p>
        </p:txBody>
      </p:sp>
      <p:sp>
        <p:nvSpPr>
          <p:cNvPr id="5" name="Заголовок 4"/>
          <p:cNvSpPr>
            <a:spLocks noGrp="1"/>
          </p:cNvSpPr>
          <p:nvPr>
            <p:ph type="ctrTitle"/>
          </p:nvPr>
        </p:nvSpPr>
        <p:spPr>
          <a:xfrm>
            <a:off x="674688" y="1925638"/>
            <a:ext cx="7772400" cy="2439987"/>
          </a:xfrm>
        </p:spPr>
        <p:txBody>
          <a:bodyPr/>
          <a:lstStyle/>
          <a:p>
            <a:r>
              <a:rPr lang="uk-UA" sz="3200" b="1" i="1" dirty="0" smtClean="0">
                <a:solidFill>
                  <a:schemeClr val="tx2">
                    <a:lumMod val="50000"/>
                  </a:schemeClr>
                </a:solidFill>
                <a:latin typeface="Times New Roman" pitchFamily="18" charset="0"/>
                <a:cs typeface="Times New Roman" pitchFamily="18" charset="0"/>
              </a:rPr>
              <a:t>Презентація особистого досвіду</a:t>
            </a:r>
            <a:br>
              <a:rPr lang="uk-UA" sz="3200" b="1" i="1" dirty="0" smtClean="0">
                <a:solidFill>
                  <a:schemeClr val="tx2">
                    <a:lumMod val="50000"/>
                  </a:schemeClr>
                </a:solidFill>
                <a:latin typeface="Times New Roman" pitchFamily="18" charset="0"/>
                <a:cs typeface="Times New Roman" pitchFamily="18" charset="0"/>
              </a:rPr>
            </a:br>
            <a:r>
              <a:rPr lang="uk-UA" sz="3200" b="1" i="1" dirty="0" smtClean="0">
                <a:solidFill>
                  <a:schemeClr val="tx2">
                    <a:lumMod val="50000"/>
                  </a:schemeClr>
                </a:solidFill>
                <a:latin typeface="Times New Roman" pitchFamily="18" charset="0"/>
                <a:cs typeface="Times New Roman" pitchFamily="18" charset="0"/>
              </a:rPr>
              <a:t> організації виховного процесу </a:t>
            </a:r>
            <a:r>
              <a:rPr lang="uk-UA" dirty="0" smtClean="0">
                <a:solidFill>
                  <a:schemeClr val="tx2">
                    <a:lumMod val="50000"/>
                  </a:schemeClr>
                </a:solidFill>
                <a:latin typeface="Times New Roman" pitchFamily="18" charset="0"/>
                <a:cs typeface="Times New Roman" pitchFamily="18" charset="0"/>
              </a:rPr>
              <a:t/>
            </a:r>
            <a:br>
              <a:rPr lang="uk-UA" dirty="0" smtClean="0">
                <a:solidFill>
                  <a:schemeClr val="tx2">
                    <a:lumMod val="50000"/>
                  </a:schemeClr>
                </a:solidFill>
                <a:latin typeface="Times New Roman" pitchFamily="18" charset="0"/>
                <a:cs typeface="Times New Roman" pitchFamily="18" charset="0"/>
              </a:rPr>
            </a:br>
            <a:r>
              <a:rPr lang="uk-UA" sz="3100" dirty="0" smtClean="0">
                <a:solidFill>
                  <a:schemeClr val="tx2">
                    <a:lumMod val="50000"/>
                  </a:schemeClr>
                </a:solidFill>
                <a:latin typeface="Times New Roman" pitchFamily="18" charset="0"/>
                <a:cs typeface="Times New Roman" pitchFamily="18" charset="0"/>
              </a:rPr>
              <a:t>керівника Зразкового лялькового театру «Рукавичка»</a:t>
            </a:r>
            <a:r>
              <a:rPr lang="uk-UA" dirty="0" smtClean="0">
                <a:latin typeface="Times New Roman" pitchFamily="18" charset="0"/>
                <a:cs typeface="Times New Roman" pitchFamily="18" charset="0"/>
              </a:rPr>
              <a:t/>
            </a:r>
            <a:br>
              <a:rPr lang="uk-UA" dirty="0" smtClean="0">
                <a:latin typeface="Times New Roman" pitchFamily="18" charset="0"/>
                <a:cs typeface="Times New Roman" pitchFamily="18" charset="0"/>
              </a:rPr>
            </a:br>
            <a:r>
              <a:rPr lang="uk-UA" b="1" dirty="0" smtClean="0">
                <a:solidFill>
                  <a:srgbClr val="C00000"/>
                </a:solidFill>
                <a:latin typeface="Times New Roman" pitchFamily="18" charset="0"/>
                <a:cs typeface="Times New Roman" pitchFamily="18" charset="0"/>
              </a:rPr>
              <a:t>Палац Надії Людвігівни</a:t>
            </a:r>
          </a:p>
        </p:txBody>
      </p:sp>
      <p:sp>
        <p:nvSpPr>
          <p:cNvPr id="2" name="Підзаголовок 1"/>
          <p:cNvSpPr>
            <a:spLocks noGrp="1"/>
          </p:cNvSpPr>
          <p:nvPr>
            <p:ph type="subTitle" idx="1"/>
          </p:nvPr>
        </p:nvSpPr>
        <p:spPr>
          <a:xfrm>
            <a:off x="2124075" y="476250"/>
            <a:ext cx="4895850" cy="1081088"/>
          </a:xfrm>
        </p:spPr>
        <p:txBody>
          <a:bodyPr>
            <a:prstTxWarp prst="textArchUp">
              <a:avLst/>
            </a:prstTxWarp>
          </a:bodyPr>
          <a:lstStyle/>
          <a:p>
            <a:r>
              <a:rPr lang="uk-UA" sz="2400" b="1" i="1" dirty="0" smtClean="0">
                <a:solidFill>
                  <a:schemeClr val="tx1"/>
                </a:solidFill>
                <a:latin typeface="Times New Roman" pitchFamily="18" charset="0"/>
                <a:cs typeface="Times New Roman" pitchFamily="18" charset="0"/>
              </a:rPr>
              <a:t>Скалатський будинок школярів </a:t>
            </a:r>
          </a:p>
        </p:txBody>
      </p:sp>
      <p:sp>
        <p:nvSpPr>
          <p:cNvPr id="3" name="TextBox 2"/>
          <p:cNvSpPr txBox="1">
            <a:spLocks noChangeArrowheads="1"/>
          </p:cNvSpPr>
          <p:nvPr/>
        </p:nvSpPr>
        <p:spPr bwMode="auto">
          <a:xfrm>
            <a:off x="3924300" y="5875338"/>
            <a:ext cx="1584325" cy="584200"/>
          </a:xfrm>
          <a:prstGeom prst="rect">
            <a:avLst/>
          </a:prstGeom>
          <a:noFill/>
          <a:ln w="9525">
            <a:noFill/>
            <a:miter lim="800000"/>
            <a:headEnd/>
            <a:tailEnd/>
          </a:ln>
        </p:spPr>
        <p:txBody>
          <a:bodyPr>
            <a:spAutoFit/>
          </a:bodyPr>
          <a:lstStyle/>
          <a:p>
            <a:pPr algn="ctr"/>
            <a:r>
              <a:rPr lang="uk-UA" sz="3200" dirty="0" smtClean="0">
                <a:latin typeface="Times New Roman" pitchFamily="18" charset="0"/>
                <a:cs typeface="Times New Roman" pitchFamily="18" charset="0"/>
              </a:rPr>
              <a:t>2016 </a:t>
            </a:r>
            <a:r>
              <a:rPr lang="uk-UA" sz="3200" dirty="0">
                <a:latin typeface="Times New Roman" pitchFamily="18" charset="0"/>
                <a:cs typeface="Times New Roman" pitchFamily="18" charset="0"/>
              </a:rPr>
              <a:t>р.</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build="p"/>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Картинки по запросу шаблон для презентации powerpoint вчителька"/>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TextBox 4"/>
          <p:cNvSpPr txBox="1"/>
          <p:nvPr/>
        </p:nvSpPr>
        <p:spPr>
          <a:xfrm>
            <a:off x="2214546" y="1357298"/>
            <a:ext cx="4929222" cy="1200329"/>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uk-UA" sz="3600" b="1" i="1" dirty="0" smtClean="0">
                <a:ln w="11430">
                  <a:solidFill>
                    <a:srgbClr val="8110DE"/>
                  </a:solidFill>
                </a:ln>
                <a:solidFill>
                  <a:srgbClr val="0000FF"/>
                </a:solidFill>
                <a:effectLst>
                  <a:outerShdw blurRad="50800" dist="39000" dir="5460000" algn="tl">
                    <a:srgbClr val="000000">
                      <a:alpha val="38000"/>
                    </a:srgbClr>
                  </a:outerShdw>
                </a:effectLst>
                <a:latin typeface="Times New Roman" pitchFamily="18" charset="0"/>
                <a:cs typeface="Times New Roman" pitchFamily="18" charset="0"/>
              </a:rPr>
              <a:t>Моя   проектна діяльність</a:t>
            </a:r>
            <a:endParaRPr lang="uk-UA" sz="3600" b="1" i="1" dirty="0">
              <a:ln w="11430">
                <a:solidFill>
                  <a:srgbClr val="8110DE"/>
                </a:solidFill>
              </a:ln>
              <a:solidFill>
                <a:srgbClr val="0000FF"/>
              </a:soli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6" name="TextBox 5"/>
          <p:cNvSpPr txBox="1"/>
          <p:nvPr/>
        </p:nvSpPr>
        <p:spPr>
          <a:xfrm>
            <a:off x="2714612" y="2500306"/>
            <a:ext cx="4429155" cy="2308324"/>
          </a:xfrm>
          <a:prstGeom prst="rect">
            <a:avLst/>
          </a:prstGeom>
          <a:noFill/>
        </p:spPr>
        <p:txBody>
          <a:bodyPr wrap="square" rtlCol="0">
            <a:spAutoFit/>
          </a:bodyPr>
          <a:lstStyle/>
          <a:p>
            <a:pPr algn="ctr">
              <a:buFontTx/>
              <a:buChar char="-"/>
            </a:pPr>
            <a:r>
              <a:rPr lang="uk-UA" sz="2400" b="1" i="1" dirty="0" smtClean="0">
                <a:solidFill>
                  <a:srgbClr val="002060"/>
                </a:solidFill>
                <a:latin typeface="Times New Roman" pitchFamily="18" charset="0"/>
                <a:cs typeface="Times New Roman" pitchFamily="18" charset="0"/>
              </a:rPr>
              <a:t>“ Ляльковий театр – дітям ” </a:t>
            </a:r>
            <a:r>
              <a:rPr lang="uk-UA" sz="2400" i="1" dirty="0" smtClean="0">
                <a:solidFill>
                  <a:srgbClr val="002060"/>
                </a:solidFill>
                <a:latin typeface="Times New Roman" pitchFamily="18" charset="0"/>
                <a:cs typeface="Times New Roman" pitchFamily="18" charset="0"/>
              </a:rPr>
              <a:t>(“2012 – 2013рр.),</a:t>
            </a:r>
          </a:p>
          <a:p>
            <a:pPr>
              <a:buFontTx/>
              <a:buChar char="-"/>
            </a:pPr>
            <a:r>
              <a:rPr lang="uk-UA" sz="2400" b="1" i="1" dirty="0" smtClean="0">
                <a:solidFill>
                  <a:srgbClr val="002060"/>
                </a:solidFill>
                <a:latin typeface="Times New Roman" pitchFamily="18" charset="0"/>
                <a:cs typeface="Times New Roman" pitchFamily="18" charset="0"/>
              </a:rPr>
              <a:t>“ Творчо обдарована особистість ” </a:t>
            </a:r>
            <a:r>
              <a:rPr lang="uk-UA" sz="2400" i="1" dirty="0" smtClean="0">
                <a:solidFill>
                  <a:srgbClr val="002060"/>
                </a:solidFill>
                <a:latin typeface="Times New Roman" pitchFamily="18" charset="0"/>
                <a:cs typeface="Times New Roman" pitchFamily="18" charset="0"/>
              </a:rPr>
              <a:t>(2009- 2014р.), </a:t>
            </a:r>
          </a:p>
          <a:p>
            <a:pPr>
              <a:buFontTx/>
              <a:buChar char="-"/>
            </a:pPr>
            <a:r>
              <a:rPr lang="uk-UA" sz="2400" i="1" dirty="0" smtClean="0">
                <a:solidFill>
                  <a:srgbClr val="002060"/>
                </a:solidFill>
                <a:latin typeface="Times New Roman" pitchFamily="18" charset="0"/>
                <a:cs typeface="Times New Roman" pitchFamily="18" charset="0"/>
              </a:rPr>
              <a:t> </a:t>
            </a:r>
            <a:r>
              <a:rPr lang="uk-UA" sz="2400" b="1" i="1" dirty="0" smtClean="0">
                <a:solidFill>
                  <a:srgbClr val="002060"/>
                </a:solidFill>
                <a:latin typeface="Times New Roman" pitchFamily="18" charset="0"/>
                <a:cs typeface="Times New Roman" pitchFamily="18" charset="0"/>
              </a:rPr>
              <a:t>“ Країна </a:t>
            </a:r>
            <a:r>
              <a:rPr lang="uk-UA" sz="2400" b="1" i="1" dirty="0" err="1" smtClean="0">
                <a:solidFill>
                  <a:srgbClr val="002060"/>
                </a:solidFill>
                <a:latin typeface="Times New Roman" pitchFamily="18" charset="0"/>
                <a:cs typeface="Times New Roman" pitchFamily="18" charset="0"/>
              </a:rPr>
              <a:t>Казкарія</a:t>
            </a:r>
            <a:r>
              <a:rPr lang="uk-UA" sz="2400" b="1" i="1" dirty="0" smtClean="0">
                <a:solidFill>
                  <a:srgbClr val="002060"/>
                </a:solidFill>
                <a:latin typeface="Times New Roman" pitchFamily="18" charset="0"/>
                <a:cs typeface="Times New Roman" pitchFamily="18" charset="0"/>
              </a:rPr>
              <a:t> ”</a:t>
            </a:r>
          </a:p>
          <a:p>
            <a:pPr algn="ctr"/>
            <a:r>
              <a:rPr lang="uk-UA" sz="2400" i="1" dirty="0" smtClean="0">
                <a:solidFill>
                  <a:srgbClr val="002060"/>
                </a:solidFill>
                <a:latin typeface="Times New Roman" pitchFamily="18" charset="0"/>
                <a:cs typeface="Times New Roman" pitchFamily="18" charset="0"/>
              </a:rPr>
              <a:t>( 2015 – 2016рр.)</a:t>
            </a:r>
            <a:endParaRPr lang="uk-UA" sz="2400" i="1" dirty="0">
              <a:solidFill>
                <a:srgbClr val="002060"/>
              </a:solidFill>
              <a:latin typeface="Times New Roman" pitchFamily="18" charset="0"/>
              <a:cs typeface="Times New Roman"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extBox 4"/>
          <p:cNvSpPr txBox="1">
            <a:spLocks noChangeArrowheads="1"/>
          </p:cNvSpPr>
          <p:nvPr/>
        </p:nvSpPr>
        <p:spPr bwMode="auto">
          <a:xfrm>
            <a:off x="684213" y="1785926"/>
            <a:ext cx="7888315" cy="2677656"/>
          </a:xfrm>
          <a:prstGeom prst="rect">
            <a:avLst/>
          </a:prstGeom>
          <a:noFill/>
          <a:ln w="9525">
            <a:noFill/>
            <a:miter lim="800000"/>
            <a:headEnd/>
            <a:tailEnd/>
          </a:ln>
        </p:spPr>
        <p:txBody>
          <a:bodyPr wrap="square">
            <a:spAutoFit/>
          </a:bodyPr>
          <a:lstStyle/>
          <a:p>
            <a:r>
              <a:rPr lang="uk-UA" sz="2400" dirty="0">
                <a:latin typeface="Times New Roman" pitchFamily="18" charset="0"/>
                <a:cs typeface="Times New Roman" pitchFamily="18" charset="0"/>
              </a:rPr>
              <a:t>1) інсценізації етюдів, байок, оповідань, казок.</a:t>
            </a:r>
            <a:br>
              <a:rPr lang="uk-UA" sz="2400" dirty="0">
                <a:latin typeface="Times New Roman" pitchFamily="18" charset="0"/>
                <a:cs typeface="Times New Roman" pitchFamily="18" charset="0"/>
              </a:rPr>
            </a:br>
            <a:r>
              <a:rPr lang="uk-UA" sz="2400" i="1" dirty="0">
                <a:latin typeface="Times New Roman" pitchFamily="18" charset="0"/>
                <a:cs typeface="Times New Roman" pitchFamily="18" charset="0"/>
              </a:rPr>
              <a:t>Гуртківцями інсценізовано казки «Треті вуха», </a:t>
            </a:r>
            <a:r>
              <a:rPr lang="uk-UA" sz="2400" i="1" dirty="0" smtClean="0">
                <a:latin typeface="Times New Roman" pitchFamily="18" charset="0"/>
                <a:cs typeface="Times New Roman" pitchFamily="18" charset="0"/>
              </a:rPr>
              <a:t>                  «</a:t>
            </a:r>
            <a:r>
              <a:rPr lang="uk-UA" sz="2400" i="1" dirty="0">
                <a:latin typeface="Times New Roman" pitchFamily="18" charset="0"/>
                <a:cs typeface="Times New Roman" pitchFamily="18" charset="0"/>
              </a:rPr>
              <a:t>Курочка ряба», «Язиката </a:t>
            </a:r>
            <a:r>
              <a:rPr lang="uk-UA" sz="2400" i="1" dirty="0" err="1">
                <a:latin typeface="Times New Roman" pitchFamily="18" charset="0"/>
                <a:cs typeface="Times New Roman" pitchFamily="18" charset="0"/>
              </a:rPr>
              <a:t>Хвеська</a:t>
            </a:r>
            <a:r>
              <a:rPr lang="uk-UA" sz="2400" i="1" dirty="0">
                <a:latin typeface="Times New Roman" pitchFamily="18" charset="0"/>
                <a:cs typeface="Times New Roman" pitchFamily="18" charset="0"/>
              </a:rPr>
              <a:t>», </a:t>
            </a:r>
            <a:r>
              <a:rPr lang="uk-UA" sz="2400" i="1" dirty="0" smtClean="0">
                <a:latin typeface="Times New Roman" pitchFamily="18" charset="0"/>
                <a:cs typeface="Times New Roman" pitchFamily="18" charset="0"/>
              </a:rPr>
              <a:t> «</a:t>
            </a:r>
            <a:r>
              <a:rPr lang="uk-UA" sz="2400" i="1" dirty="0">
                <a:latin typeface="Times New Roman" pitchFamily="18" charset="0"/>
                <a:cs typeface="Times New Roman" pitchFamily="18" charset="0"/>
              </a:rPr>
              <a:t>Каліф-Чорногуз», «Цілюще зілля», «Троє поросят», «Бременські </a:t>
            </a:r>
            <a:r>
              <a:rPr lang="uk-UA" sz="2400" i="1" dirty="0" smtClean="0">
                <a:latin typeface="Times New Roman" pitchFamily="18" charset="0"/>
                <a:cs typeface="Times New Roman" pitchFamily="18" charset="0"/>
              </a:rPr>
              <a:t>музики»,                   “ Коза – мандрівниця ” та </a:t>
            </a:r>
            <a:r>
              <a:rPr lang="uk-UA" sz="2400" i="1" dirty="0">
                <a:latin typeface="Times New Roman" pitchFamily="18" charset="0"/>
                <a:cs typeface="Times New Roman" pitchFamily="18" charset="0"/>
              </a:rPr>
              <a:t>ін.</a:t>
            </a:r>
            <a:r>
              <a:rPr lang="uk-UA" sz="2400" dirty="0">
                <a:latin typeface="Times New Roman" pitchFamily="18" charset="0"/>
                <a:cs typeface="Times New Roman" pitchFamily="18" charset="0"/>
              </a:rPr>
              <a:t/>
            </a:r>
            <a:br>
              <a:rPr lang="uk-UA" sz="2400" dirty="0">
                <a:latin typeface="Times New Roman" pitchFamily="18" charset="0"/>
                <a:cs typeface="Times New Roman" pitchFamily="18" charset="0"/>
              </a:rPr>
            </a:br>
            <a:r>
              <a:rPr lang="uk-UA" sz="2400" dirty="0">
                <a:latin typeface="Times New Roman" pitchFamily="18" charset="0"/>
                <a:cs typeface="Times New Roman" pitchFamily="18" charset="0"/>
              </a:rPr>
              <a:t>2) роботи над </a:t>
            </a:r>
            <a:r>
              <a:rPr lang="uk-UA" sz="2400" dirty="0" smtClean="0">
                <a:latin typeface="Times New Roman" pitchFamily="18" charset="0"/>
                <a:cs typeface="Times New Roman" pitchFamily="18" charset="0"/>
              </a:rPr>
              <a:t>етюдом - драматизацією</a:t>
            </a:r>
            <a:r>
              <a:rPr lang="uk-UA" sz="2400" dirty="0">
                <a:latin typeface="Times New Roman" pitchFamily="18" charset="0"/>
                <a:cs typeface="Times New Roman" pitchFamily="18" charset="0"/>
              </a:rPr>
              <a:t>, виставою;</a:t>
            </a:r>
            <a:br>
              <a:rPr lang="uk-UA" sz="2400" dirty="0">
                <a:latin typeface="Times New Roman" pitchFamily="18" charset="0"/>
                <a:cs typeface="Times New Roman" pitchFamily="18" charset="0"/>
              </a:rPr>
            </a:br>
            <a:r>
              <a:rPr lang="uk-UA" sz="2400" dirty="0">
                <a:latin typeface="Times New Roman" pitchFamily="18" charset="0"/>
                <a:cs typeface="Times New Roman" pitchFamily="18" charset="0"/>
              </a:rPr>
              <a:t>3) складання казки чи оповідання.</a:t>
            </a:r>
            <a:endParaRPr lang="uk-UA" sz="2400" dirty="0">
              <a:latin typeface="Calibri" pitchFamily="34" charset="0"/>
            </a:endParaRPr>
          </a:p>
        </p:txBody>
      </p:sp>
      <p:sp>
        <p:nvSpPr>
          <p:cNvPr id="141314" name="Заголовок 5"/>
          <p:cNvSpPr>
            <a:spLocks noGrp="1"/>
          </p:cNvSpPr>
          <p:nvPr>
            <p:ph type="title"/>
          </p:nvPr>
        </p:nvSpPr>
        <p:spPr>
          <a:xfrm>
            <a:off x="-107950" y="428604"/>
            <a:ext cx="8229600" cy="1428760"/>
          </a:xfrm>
        </p:spPr>
        <p:txBody>
          <a:bodyPr/>
          <a:lstStyle/>
          <a:p>
            <a:r>
              <a:rPr lang="uk-UA" sz="2400" b="1" dirty="0" smtClean="0">
                <a:solidFill>
                  <a:srgbClr val="0000FF"/>
                </a:solidFill>
                <a:latin typeface="Times New Roman" pitchFamily="18" charset="0"/>
                <a:cs typeface="Times New Roman" pitchFamily="18" charset="0"/>
              </a:rPr>
              <a:t>У своїй гуртковій роботі використовую творчий </a:t>
            </a:r>
            <a:br>
              <a:rPr lang="uk-UA" sz="2400" b="1" dirty="0" smtClean="0">
                <a:solidFill>
                  <a:srgbClr val="0000FF"/>
                </a:solidFill>
                <a:latin typeface="Times New Roman" pitchFamily="18" charset="0"/>
                <a:cs typeface="Times New Roman" pitchFamily="18" charset="0"/>
              </a:rPr>
            </a:br>
            <a:r>
              <a:rPr lang="uk-UA" sz="2400" b="1" dirty="0" smtClean="0">
                <a:solidFill>
                  <a:srgbClr val="0000FF"/>
                </a:solidFill>
                <a:latin typeface="Times New Roman" pitchFamily="18" charset="0"/>
                <a:cs typeface="Times New Roman" pitchFamily="18" charset="0"/>
              </a:rPr>
              <a:t>потенціал гуртківців шляхом залучення вихованців</a:t>
            </a:r>
            <a:br>
              <a:rPr lang="uk-UA" sz="2400" b="1" dirty="0" smtClean="0">
                <a:solidFill>
                  <a:srgbClr val="0000FF"/>
                </a:solidFill>
                <a:latin typeface="Times New Roman" pitchFamily="18" charset="0"/>
                <a:cs typeface="Times New Roman" pitchFamily="18" charset="0"/>
              </a:rPr>
            </a:br>
            <a:r>
              <a:rPr lang="uk-UA" sz="2400" b="1" dirty="0" smtClean="0">
                <a:solidFill>
                  <a:srgbClr val="0000FF"/>
                </a:solidFill>
                <a:latin typeface="Times New Roman" pitchFamily="18" charset="0"/>
                <a:cs typeface="Times New Roman" pitchFamily="18" charset="0"/>
              </a:rPr>
              <a:t> до різних видів діяльності:</a:t>
            </a:r>
            <a:endParaRPr lang="uk-UA" sz="2400" dirty="0" smtClean="0">
              <a:solidFill>
                <a:srgbClr val="0000FF"/>
              </a:solidFill>
            </a:endParaRPr>
          </a:p>
        </p:txBody>
      </p:sp>
      <p:pic>
        <p:nvPicPr>
          <p:cNvPr id="1027" name="Picture 3"/>
          <p:cNvPicPr>
            <a:picLocks noChangeAspect="1" noChangeArrowheads="1"/>
          </p:cNvPicPr>
          <p:nvPr/>
        </p:nvPicPr>
        <p:blipFill>
          <a:blip r:embed="rId2"/>
          <a:srcRect l="14105" t="42733"/>
          <a:stretch>
            <a:fillRect/>
          </a:stretch>
        </p:blipFill>
        <p:spPr bwMode="auto">
          <a:xfrm flipH="1">
            <a:off x="2000232" y="4500570"/>
            <a:ext cx="3783342" cy="1891818"/>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3" cstate="print"/>
          <a:srcRect t="10000"/>
          <a:stretch>
            <a:fillRect/>
          </a:stretch>
        </p:blipFill>
        <p:spPr bwMode="auto">
          <a:xfrm rot="366544">
            <a:off x="5896782" y="4345643"/>
            <a:ext cx="3135172" cy="227300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214422"/>
          </a:xfrm>
        </p:spPr>
        <p:txBody>
          <a:bodyPr/>
          <a:lstStyle/>
          <a:p>
            <a:r>
              <a:rPr lang="uk-UA" b="1" i="1" dirty="0" smtClean="0">
                <a:solidFill>
                  <a:srgbClr val="002060"/>
                </a:solidFill>
                <a:latin typeface="Times New Roman" pitchFamily="18" charset="0"/>
                <a:cs typeface="Times New Roman" pitchFamily="18" charset="0"/>
              </a:rPr>
              <a:t>Мої  маленькі  актори</a:t>
            </a:r>
            <a:endParaRPr lang="uk-UA" b="1" i="1" dirty="0">
              <a:solidFill>
                <a:srgbClr val="002060"/>
              </a:solidFill>
              <a:latin typeface="Times New Roman" pitchFamily="18" charset="0"/>
              <a:cs typeface="Times New Roman" pitchFamily="18" charset="0"/>
            </a:endParaRPr>
          </a:p>
        </p:txBody>
      </p:sp>
      <p:pic>
        <p:nvPicPr>
          <p:cNvPr id="1027" name="Picture 3" descr="C:\Users\Children House\Desktop\Надя\SAM_3073.JPG"/>
          <p:cNvPicPr>
            <a:picLocks noChangeAspect="1" noChangeArrowheads="1"/>
          </p:cNvPicPr>
          <p:nvPr/>
        </p:nvPicPr>
        <p:blipFill>
          <a:blip r:embed="rId2">
            <a:lum contrast="10000"/>
          </a:blip>
          <a:srcRect l="6787" t="18750" r="6787" b="8007"/>
          <a:stretch>
            <a:fillRect/>
          </a:stretch>
        </p:blipFill>
        <p:spPr bwMode="auto">
          <a:xfrm>
            <a:off x="428596" y="3643314"/>
            <a:ext cx="4833019" cy="3071834"/>
          </a:xfrm>
          <a:prstGeom prst="rect">
            <a:avLst/>
          </a:prstGeom>
          <a:solidFill>
            <a:srgbClr val="FFFFFF">
              <a:shade val="85000"/>
            </a:srgbClr>
          </a:solidFill>
          <a:ln w="38100" cap="sq">
            <a:solidFill>
              <a:schemeClr val="accent3">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C:\Users\Children House\Desktop\Надя\IMG_0631.jpg"/>
          <p:cNvPicPr>
            <a:picLocks noChangeAspect="1" noChangeArrowheads="1"/>
          </p:cNvPicPr>
          <p:nvPr/>
        </p:nvPicPr>
        <p:blipFill>
          <a:blip r:embed="rId3" cstate="print">
            <a:lum contrast="10000"/>
          </a:blip>
          <a:srcRect b="9505"/>
          <a:stretch>
            <a:fillRect/>
          </a:stretch>
        </p:blipFill>
        <p:spPr bwMode="auto">
          <a:xfrm>
            <a:off x="3359294" y="1196032"/>
            <a:ext cx="5277087" cy="3183664"/>
          </a:xfrm>
          <a:prstGeom prst="round2DiagRect">
            <a:avLst>
              <a:gd name="adj1" fmla="val 31758"/>
              <a:gd name="adj2" fmla="val 0"/>
            </a:avLst>
          </a:prstGeom>
          <a:ln w="38100" cap="sq">
            <a:solidFill>
              <a:schemeClr val="accent3">
                <a:lumMod val="75000"/>
              </a:schemeClr>
            </a:solidFill>
            <a:miter lim="800000"/>
          </a:ln>
          <a:effectLst>
            <a:outerShdw blurRad="254000" algn="tl" rotWithShape="0">
              <a:srgbClr val="000000">
                <a:alpha val="43000"/>
              </a:srgbClr>
            </a:outerShdw>
          </a:effectLst>
        </p:spPr>
      </p:pic>
      <p:pic>
        <p:nvPicPr>
          <p:cNvPr id="1028" name="Picture 4"/>
          <p:cNvPicPr>
            <a:picLocks noChangeAspect="1" noChangeArrowheads="1"/>
          </p:cNvPicPr>
          <p:nvPr/>
        </p:nvPicPr>
        <p:blipFill>
          <a:blip r:embed="rId4" cstate="print"/>
          <a:srcRect l="12884"/>
          <a:stretch>
            <a:fillRect/>
          </a:stretch>
        </p:blipFill>
        <p:spPr bwMode="auto">
          <a:xfrm>
            <a:off x="500034" y="1286358"/>
            <a:ext cx="2571768" cy="2214080"/>
          </a:xfrm>
          <a:prstGeom prst="snip2DiagRect">
            <a:avLst>
              <a:gd name="adj1" fmla="val 0"/>
              <a:gd name="adj2" fmla="val 12537"/>
            </a:avLst>
          </a:prstGeom>
          <a:solidFill>
            <a:srgbClr val="FFFFFF">
              <a:shade val="85000"/>
            </a:srgbClr>
          </a:solidFill>
          <a:ln w="38100" cap="sq">
            <a:solidFill>
              <a:schemeClr val="accent3">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770" name="Picture 2" descr="http://pedsovet.su/_ld/381/99839553.jpg"/>
          <p:cNvPicPr>
            <a:picLocks noChangeAspect="1" noChangeArrowheads="1"/>
          </p:cNvPicPr>
          <p:nvPr/>
        </p:nvPicPr>
        <p:blipFill>
          <a:blip r:embed="rId2"/>
          <a:srcRect/>
          <a:stretch>
            <a:fillRect/>
          </a:stretch>
        </p:blipFill>
        <p:spPr bwMode="auto">
          <a:xfrm>
            <a:off x="0" y="-1"/>
            <a:ext cx="9144000" cy="6862289"/>
          </a:xfrm>
          <a:prstGeom prst="rect">
            <a:avLst/>
          </a:prstGeom>
          <a:noFill/>
        </p:spPr>
      </p:pic>
      <p:sp>
        <p:nvSpPr>
          <p:cNvPr id="146434" name="Заголовок 1"/>
          <p:cNvSpPr>
            <a:spLocks noGrp="1"/>
          </p:cNvSpPr>
          <p:nvPr>
            <p:ph type="title"/>
          </p:nvPr>
        </p:nvSpPr>
        <p:spPr>
          <a:xfrm>
            <a:off x="500035" y="333375"/>
            <a:ext cx="8186766" cy="1084263"/>
          </a:xfrm>
        </p:spPr>
        <p:txBody>
          <a:bodyPr/>
          <a:lstStyle/>
          <a:p>
            <a:r>
              <a:rPr lang="uk-UA" sz="3600" b="1" dirty="0" smtClean="0">
                <a:solidFill>
                  <a:schemeClr val="bg2">
                    <a:lumMod val="25000"/>
                  </a:schemeClr>
                </a:solidFill>
                <a:latin typeface="Times New Roman" pitchFamily="18" charset="0"/>
                <a:cs typeface="Times New Roman" pitchFamily="18" charset="0"/>
              </a:rPr>
              <a:t>Репертуар  лялькового театру </a:t>
            </a:r>
            <a:r>
              <a:rPr lang="uk-UA" sz="3600" b="1" i="1" dirty="0" smtClean="0">
                <a:solidFill>
                  <a:srgbClr val="002060"/>
                </a:solidFill>
                <a:latin typeface="Times New Roman" pitchFamily="18" charset="0"/>
                <a:cs typeface="Times New Roman" pitchFamily="18" charset="0"/>
              </a:rPr>
              <a:t>«Рукавичка»</a:t>
            </a:r>
          </a:p>
        </p:txBody>
      </p:sp>
      <p:sp>
        <p:nvSpPr>
          <p:cNvPr id="3" name="Місце для вмісту 2"/>
          <p:cNvSpPr>
            <a:spLocks noGrp="1"/>
          </p:cNvSpPr>
          <p:nvPr>
            <p:ph idx="1"/>
          </p:nvPr>
        </p:nvSpPr>
        <p:spPr>
          <a:xfrm>
            <a:off x="285720" y="1500175"/>
            <a:ext cx="8318530" cy="5357826"/>
          </a:xfrm>
        </p:spPr>
        <p:txBody>
          <a:bodyPr rtlCol="0">
            <a:noAutofit/>
          </a:bodyPr>
          <a:lstStyle/>
          <a:p>
            <a:pPr fontAlgn="auto">
              <a:spcAft>
                <a:spcPts val="0"/>
              </a:spcAft>
              <a:buFont typeface="Arial" pitchFamily="34" charset="0"/>
              <a:buChar char="•"/>
              <a:defRPr/>
            </a:pPr>
            <a:r>
              <a:rPr lang="uk-UA" sz="2000" b="1" i="1" dirty="0" smtClean="0">
                <a:solidFill>
                  <a:schemeClr val="bg2">
                    <a:lumMod val="10000"/>
                  </a:schemeClr>
                </a:solidFill>
                <a:latin typeface="Times New Roman" pitchFamily="18" charset="0"/>
                <a:cs typeface="Times New Roman" pitchFamily="18" charset="0"/>
              </a:rPr>
              <a:t>1.Рукавичка</a:t>
            </a:r>
          </a:p>
          <a:p>
            <a:pPr fontAlgn="auto">
              <a:spcAft>
                <a:spcPts val="0"/>
              </a:spcAft>
              <a:buFont typeface="Arial" pitchFamily="34" charset="0"/>
              <a:buChar char="•"/>
              <a:defRPr/>
            </a:pPr>
            <a:r>
              <a:rPr lang="uk-UA" sz="2000" b="1" i="1" dirty="0" smtClean="0">
                <a:solidFill>
                  <a:schemeClr val="bg2">
                    <a:lumMod val="10000"/>
                  </a:schemeClr>
                </a:solidFill>
                <a:latin typeface="Times New Roman" pitchFamily="18" charset="0"/>
                <a:cs typeface="Times New Roman" pitchFamily="18" charset="0"/>
              </a:rPr>
              <a:t> 2.Курочка Ряба.</a:t>
            </a:r>
          </a:p>
          <a:p>
            <a:pPr fontAlgn="auto">
              <a:spcAft>
                <a:spcPts val="0"/>
              </a:spcAft>
              <a:buFont typeface="Arial" pitchFamily="34" charset="0"/>
              <a:buChar char="•"/>
              <a:defRPr/>
            </a:pPr>
            <a:r>
              <a:rPr lang="uk-UA" sz="2000" b="1" i="1" dirty="0" smtClean="0">
                <a:solidFill>
                  <a:schemeClr val="bg2">
                    <a:lumMod val="10000"/>
                  </a:schemeClr>
                </a:solidFill>
                <a:latin typeface="Times New Roman" pitchFamily="18" charset="0"/>
                <a:cs typeface="Times New Roman" pitchFamily="18" charset="0"/>
              </a:rPr>
              <a:t>3.Язиката Хвеська.</a:t>
            </a:r>
          </a:p>
          <a:p>
            <a:pPr fontAlgn="auto">
              <a:spcAft>
                <a:spcPts val="0"/>
              </a:spcAft>
              <a:buFont typeface="Arial" pitchFamily="34" charset="0"/>
              <a:buChar char="•"/>
              <a:defRPr/>
            </a:pPr>
            <a:r>
              <a:rPr lang="uk-UA" sz="2000" b="1" i="1" dirty="0" smtClean="0">
                <a:solidFill>
                  <a:schemeClr val="bg2">
                    <a:lumMod val="10000"/>
                  </a:schemeClr>
                </a:solidFill>
                <a:latin typeface="Times New Roman" pitchFamily="18" charset="0"/>
                <a:cs typeface="Times New Roman" pitchFamily="18" charset="0"/>
              </a:rPr>
              <a:t>4. На чуже не зазіхай.</a:t>
            </a:r>
          </a:p>
          <a:p>
            <a:pPr fontAlgn="auto">
              <a:spcAft>
                <a:spcPts val="0"/>
              </a:spcAft>
              <a:buFont typeface="Arial" pitchFamily="34" charset="0"/>
              <a:buChar char="•"/>
              <a:defRPr/>
            </a:pPr>
            <a:r>
              <a:rPr lang="uk-UA" sz="2000" b="1" i="1" dirty="0" smtClean="0">
                <a:solidFill>
                  <a:schemeClr val="bg2">
                    <a:lumMod val="10000"/>
                  </a:schemeClr>
                </a:solidFill>
                <a:latin typeface="Times New Roman" pitchFamily="18" charset="0"/>
                <a:cs typeface="Times New Roman" pitchFamily="18" charset="0"/>
              </a:rPr>
              <a:t>5. Каліф – Чорногуз.</a:t>
            </a:r>
          </a:p>
          <a:p>
            <a:pPr fontAlgn="auto">
              <a:spcAft>
                <a:spcPts val="0"/>
              </a:spcAft>
              <a:buFont typeface="Arial" pitchFamily="34" charset="0"/>
              <a:buChar char="•"/>
              <a:defRPr/>
            </a:pPr>
            <a:r>
              <a:rPr lang="uk-UA" sz="2000" b="1" i="1" dirty="0" smtClean="0">
                <a:solidFill>
                  <a:schemeClr val="bg2">
                    <a:lumMod val="10000"/>
                  </a:schemeClr>
                </a:solidFill>
                <a:latin typeface="Times New Roman" pitchFamily="18" charset="0"/>
                <a:cs typeface="Times New Roman" pitchFamily="18" charset="0"/>
              </a:rPr>
              <a:t>6. Сірко.</a:t>
            </a:r>
          </a:p>
          <a:p>
            <a:pPr fontAlgn="auto">
              <a:spcAft>
                <a:spcPts val="0"/>
              </a:spcAft>
              <a:buFont typeface="Arial" pitchFamily="34" charset="0"/>
              <a:buChar char="•"/>
              <a:defRPr/>
            </a:pPr>
            <a:r>
              <a:rPr lang="uk-UA" sz="2000" b="1" i="1" dirty="0" smtClean="0">
                <a:solidFill>
                  <a:schemeClr val="bg2">
                    <a:lumMod val="10000"/>
                  </a:schemeClr>
                </a:solidFill>
                <a:latin typeface="Times New Roman" pitchFamily="18" charset="0"/>
                <a:cs typeface="Times New Roman" pitchFamily="18" charset="0"/>
              </a:rPr>
              <a:t>7. Колосок.</a:t>
            </a:r>
          </a:p>
          <a:p>
            <a:pPr fontAlgn="auto">
              <a:spcAft>
                <a:spcPts val="0"/>
              </a:spcAft>
              <a:buFont typeface="Arial" pitchFamily="34" charset="0"/>
              <a:buChar char="•"/>
              <a:defRPr/>
            </a:pPr>
            <a:r>
              <a:rPr lang="uk-UA" sz="2000" b="1" i="1" dirty="0" smtClean="0">
                <a:solidFill>
                  <a:schemeClr val="bg2">
                    <a:lumMod val="10000"/>
                  </a:schemeClr>
                </a:solidFill>
                <a:latin typeface="Times New Roman" pitchFamily="18" charset="0"/>
                <a:cs typeface="Times New Roman" pitchFamily="18" charset="0"/>
              </a:rPr>
              <a:t>8. Троє поросят.</a:t>
            </a:r>
          </a:p>
          <a:p>
            <a:pPr fontAlgn="auto">
              <a:spcAft>
                <a:spcPts val="0"/>
              </a:spcAft>
              <a:buFont typeface="Arial" pitchFamily="34" charset="0"/>
              <a:buChar char="•"/>
              <a:defRPr/>
            </a:pPr>
            <a:r>
              <a:rPr lang="uk-UA" sz="2000" b="1" i="1" dirty="0" smtClean="0">
                <a:solidFill>
                  <a:schemeClr val="bg2">
                    <a:lumMod val="10000"/>
                  </a:schemeClr>
                </a:solidFill>
                <a:latin typeface="Times New Roman" pitchFamily="18" charset="0"/>
                <a:cs typeface="Times New Roman" pitchFamily="18" charset="0"/>
              </a:rPr>
              <a:t>9. Цілюще зілля.</a:t>
            </a:r>
          </a:p>
          <a:p>
            <a:pPr fontAlgn="auto">
              <a:spcAft>
                <a:spcPts val="0"/>
              </a:spcAft>
              <a:buFont typeface="Arial" pitchFamily="34" charset="0"/>
              <a:buChar char="•"/>
              <a:defRPr/>
            </a:pPr>
            <a:r>
              <a:rPr lang="uk-UA" sz="2000" b="1" i="1" dirty="0" smtClean="0">
                <a:solidFill>
                  <a:schemeClr val="bg2">
                    <a:lumMod val="10000"/>
                  </a:schemeClr>
                </a:solidFill>
                <a:latin typeface="Times New Roman" pitchFamily="18" charset="0"/>
                <a:cs typeface="Times New Roman" pitchFamily="18" charset="0"/>
              </a:rPr>
              <a:t>10. </a:t>
            </a:r>
            <a:r>
              <a:rPr lang="uk-UA" sz="2000" b="1" i="1" dirty="0" err="1" smtClean="0">
                <a:solidFill>
                  <a:schemeClr val="bg2">
                    <a:lumMod val="10000"/>
                  </a:schemeClr>
                </a:solidFill>
                <a:latin typeface="Times New Roman" pitchFamily="18" charset="0"/>
                <a:cs typeface="Times New Roman" pitchFamily="18" charset="0"/>
              </a:rPr>
              <a:t>Пих</a:t>
            </a:r>
            <a:r>
              <a:rPr lang="uk-UA" sz="2000" b="1" i="1" dirty="0" smtClean="0">
                <a:solidFill>
                  <a:schemeClr val="bg2">
                    <a:lumMod val="10000"/>
                  </a:schemeClr>
                </a:solidFill>
                <a:latin typeface="Times New Roman" pitchFamily="18" charset="0"/>
                <a:cs typeface="Times New Roman" pitchFamily="18" charset="0"/>
              </a:rPr>
              <a:t>.</a:t>
            </a:r>
          </a:p>
          <a:p>
            <a:pPr fontAlgn="auto">
              <a:spcAft>
                <a:spcPts val="0"/>
              </a:spcAft>
              <a:buFont typeface="Arial" pitchFamily="34" charset="0"/>
              <a:buChar char="•"/>
              <a:defRPr/>
            </a:pPr>
            <a:r>
              <a:rPr lang="uk-UA" sz="2000" b="1" i="1" dirty="0" smtClean="0">
                <a:solidFill>
                  <a:schemeClr val="bg2">
                    <a:lumMod val="10000"/>
                  </a:schemeClr>
                </a:solidFill>
                <a:latin typeface="Times New Roman" pitchFamily="18" charset="0"/>
                <a:cs typeface="Times New Roman" pitchFamily="18" charset="0"/>
              </a:rPr>
              <a:t>11. Їжак та Заєць.</a:t>
            </a:r>
          </a:p>
          <a:p>
            <a:pPr fontAlgn="auto">
              <a:spcAft>
                <a:spcPts val="0"/>
              </a:spcAft>
              <a:buFont typeface="Arial" pitchFamily="34" charset="0"/>
              <a:buChar char="•"/>
              <a:defRPr/>
            </a:pPr>
            <a:r>
              <a:rPr lang="uk-UA" sz="2000" b="1" i="1" dirty="0" smtClean="0">
                <a:solidFill>
                  <a:schemeClr val="bg2">
                    <a:lumMod val="10000"/>
                  </a:schemeClr>
                </a:solidFill>
                <a:latin typeface="Times New Roman" pitchFamily="18" charset="0"/>
                <a:cs typeface="Times New Roman" pitchFamily="18" charset="0"/>
              </a:rPr>
              <a:t>12. Казкові мініатюри «Від казочки до казочки».</a:t>
            </a:r>
          </a:p>
          <a:p>
            <a:pPr fontAlgn="auto">
              <a:spcAft>
                <a:spcPts val="0"/>
              </a:spcAft>
              <a:buFont typeface="Arial" pitchFamily="34" charset="0"/>
              <a:buChar char="•"/>
              <a:defRPr/>
            </a:pPr>
            <a:r>
              <a:rPr lang="uk-UA" sz="2000" b="1" i="1" dirty="0" smtClean="0">
                <a:solidFill>
                  <a:schemeClr val="bg2">
                    <a:lumMod val="10000"/>
                  </a:schemeClr>
                </a:solidFill>
                <a:latin typeface="Times New Roman" pitchFamily="18" charset="0"/>
                <a:cs typeface="Times New Roman" pitchFamily="18" charset="0"/>
              </a:rPr>
              <a:t>13. Лисичка - сестричка  та Вовк - панібрат.</a:t>
            </a:r>
          </a:p>
          <a:p>
            <a:pPr fontAlgn="auto">
              <a:spcAft>
                <a:spcPts val="0"/>
              </a:spcAft>
              <a:buFont typeface="Arial" pitchFamily="34" charset="0"/>
              <a:buChar char="•"/>
              <a:defRPr/>
            </a:pPr>
            <a:r>
              <a:rPr lang="uk-UA" sz="2000" b="1" i="1" dirty="0" smtClean="0">
                <a:solidFill>
                  <a:schemeClr val="bg2">
                    <a:lumMod val="10000"/>
                  </a:schemeClr>
                </a:solidFill>
                <a:latin typeface="Times New Roman" pitchFamily="18" charset="0"/>
                <a:cs typeface="Times New Roman" pitchFamily="18" charset="0"/>
              </a:rPr>
              <a:t>14. Коза – мандрівниця.</a:t>
            </a:r>
          </a:p>
          <a:p>
            <a:pPr fontAlgn="auto">
              <a:spcAft>
                <a:spcPts val="0"/>
              </a:spcAft>
              <a:buFont typeface="Arial" pitchFamily="34" charset="0"/>
              <a:buChar char="•"/>
              <a:defRPr/>
            </a:pPr>
            <a:endParaRPr lang="uk-UA" sz="2000" b="1" i="1" dirty="0" smtClean="0">
              <a:solidFill>
                <a:schemeClr val="bg2">
                  <a:lumMod val="10000"/>
                </a:schemeClr>
              </a:solidFill>
              <a:latin typeface="Times New Roman" pitchFamily="18" charset="0"/>
              <a:cs typeface="Times New Roman" pitchFamily="18" charset="0"/>
            </a:endParaRPr>
          </a:p>
          <a:p>
            <a:pPr fontAlgn="auto">
              <a:spcAft>
                <a:spcPts val="0"/>
              </a:spcAft>
              <a:buFont typeface="Arial" pitchFamily="34" charset="0"/>
              <a:buChar char="•"/>
              <a:defRPr/>
            </a:pPr>
            <a:endParaRPr lang="uk-UA" sz="2000" b="1" i="1" dirty="0">
              <a:solidFill>
                <a:schemeClr val="bg2">
                  <a:lumMod val="10000"/>
                </a:schemeClr>
              </a:solidFill>
              <a:latin typeface="Times New Roman" pitchFamily="18" charset="0"/>
              <a:cs typeface="Times New Roman" pitchFamily="18" charset="0"/>
            </a:endParaRPr>
          </a:p>
        </p:txBody>
      </p:sp>
      <p:pic>
        <p:nvPicPr>
          <p:cNvPr id="16386" name="Picture 2" descr="C:\Users\Dima\Desktop\Презентація\фон\1607.jpg"/>
          <p:cNvPicPr>
            <a:picLocks noChangeAspect="1" noChangeArrowheads="1"/>
          </p:cNvPicPr>
          <p:nvPr/>
        </p:nvPicPr>
        <p:blipFill>
          <a:blip r:embed="rId3">
            <a:extLst>
              <a:ext uri="{28A0092B-C50C-407E-A947-70E740481C1C}"/>
            </a:extLst>
          </a:blip>
          <a:srcRect/>
          <a:stretch>
            <a:fillRect/>
          </a:stretch>
        </p:blipFill>
        <p:spPr bwMode="auto">
          <a:xfrm>
            <a:off x="4283968" y="1412776"/>
            <a:ext cx="4320480" cy="3456384"/>
          </a:xfrm>
          <a:prstGeom prst="rect">
            <a:avLst/>
          </a:prstGeom>
          <a:noFill/>
          <a:effectLst>
            <a:softEdge rad="317500"/>
          </a:effectLst>
          <a:extLst>
            <a:ext uri="{909E8E84-426E-40DD-AFC4-6F175D3DCCD1}"/>
          </a:extLst>
        </p:spPr>
      </p:pic>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latin typeface="Times New Roman" pitchFamily="18" charset="0"/>
                <a:cs typeface="Times New Roman" pitchFamily="18" charset="0"/>
              </a:rPr>
              <a:t>Лялькова  вистава </a:t>
            </a:r>
            <a:br>
              <a:rPr lang="uk-UA" dirty="0" smtClean="0">
                <a:latin typeface="Times New Roman" pitchFamily="18" charset="0"/>
                <a:cs typeface="Times New Roman" pitchFamily="18" charset="0"/>
              </a:rPr>
            </a:br>
            <a:r>
              <a:rPr lang="uk-UA" dirty="0" smtClean="0">
                <a:latin typeface="Times New Roman" pitchFamily="18" charset="0"/>
                <a:cs typeface="Times New Roman" pitchFamily="18" charset="0"/>
              </a:rPr>
              <a:t>                           </a:t>
            </a:r>
            <a:r>
              <a:rPr lang="uk-UA" b="1" i="1" dirty="0" smtClean="0">
                <a:solidFill>
                  <a:srgbClr val="002060"/>
                </a:solidFill>
                <a:latin typeface="Times New Roman" pitchFamily="18" charset="0"/>
                <a:cs typeface="Times New Roman" pitchFamily="18" charset="0"/>
              </a:rPr>
              <a:t>«Троє поросят»</a:t>
            </a:r>
            <a:endParaRPr lang="uk-UA" dirty="0"/>
          </a:p>
        </p:txBody>
      </p:sp>
      <p:pic>
        <p:nvPicPr>
          <p:cNvPr id="3" name="Picture 2"/>
          <p:cNvPicPr>
            <a:picLocks noChangeAspect="1" noChangeArrowheads="1"/>
          </p:cNvPicPr>
          <p:nvPr/>
        </p:nvPicPr>
        <p:blipFill>
          <a:blip r:embed="rId2">
            <a:extLst>
              <a:ext uri="{28A0092B-C50C-407E-A947-70E740481C1C}"/>
            </a:extLst>
          </a:blip>
          <a:srcRect/>
          <a:stretch>
            <a:fillRect/>
          </a:stretch>
        </p:blipFill>
        <p:spPr bwMode="auto">
          <a:xfrm>
            <a:off x="428596" y="625889"/>
            <a:ext cx="2663679" cy="2588797"/>
          </a:xfrm>
          <a:prstGeom prst="ellipse">
            <a:avLst/>
          </a:prstGeom>
          <a:ln>
            <a:noFill/>
          </a:ln>
          <a:effectLst>
            <a:softEdge rad="112500"/>
          </a:effectLst>
          <a:extLst>
            <a:ext uri="{909E8E84-426E-40DD-AFC4-6F175D3DCCD1}"/>
            <a:ext uri="{91240B29-F687-4F45-9708-019B960494DF}"/>
          </a:extLst>
        </p:spPr>
      </p:pic>
      <p:pic>
        <p:nvPicPr>
          <p:cNvPr id="5" name="Picture 4"/>
          <p:cNvPicPr>
            <a:picLocks noChangeAspect="1" noChangeArrowheads="1"/>
          </p:cNvPicPr>
          <p:nvPr/>
        </p:nvPicPr>
        <p:blipFill>
          <a:blip r:embed="rId3">
            <a:lum contrast="20000"/>
            <a:extLst>
              <a:ext uri="{28A0092B-C50C-407E-A947-70E740481C1C}"/>
            </a:extLst>
          </a:blip>
          <a:srcRect/>
          <a:stretch>
            <a:fillRect/>
          </a:stretch>
        </p:blipFill>
        <p:spPr bwMode="auto">
          <a:xfrm>
            <a:off x="372109" y="3214686"/>
            <a:ext cx="4342767" cy="3166642"/>
          </a:xfrm>
          <a:prstGeom prst="snip2DiagRect">
            <a:avLst>
              <a:gd name="adj1" fmla="val 0"/>
              <a:gd name="adj2" fmla="val 18147"/>
            </a:avLst>
          </a:prstGeom>
          <a:solidFill>
            <a:srgbClr val="FFFFFF">
              <a:shade val="85000"/>
            </a:srgbClr>
          </a:solidFill>
          <a:ln w="38100" cap="sq">
            <a:solidFill>
              <a:schemeClr val="accent3">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ext uri="{91240B29-F687-4F45-9708-019B960494DF}"/>
          </a:extLst>
        </p:spPr>
      </p:pic>
      <p:pic>
        <p:nvPicPr>
          <p:cNvPr id="4" name="Picture 2"/>
          <p:cNvPicPr>
            <a:picLocks noChangeAspect="1" noChangeArrowheads="1"/>
          </p:cNvPicPr>
          <p:nvPr/>
        </p:nvPicPr>
        <p:blipFill>
          <a:blip r:embed="rId4">
            <a:lum contrast="10000"/>
            <a:extLst>
              <a:ext uri="{28A0092B-C50C-407E-A947-70E740481C1C}"/>
            </a:extLst>
          </a:blip>
          <a:srcRect l="6239" t="4247" r="1733"/>
          <a:stretch>
            <a:fillRect/>
          </a:stretch>
        </p:blipFill>
        <p:spPr bwMode="auto">
          <a:xfrm>
            <a:off x="4429124" y="1714488"/>
            <a:ext cx="4214842" cy="3224561"/>
          </a:xfrm>
          <a:prstGeom prst="round2DiagRect">
            <a:avLst>
              <a:gd name="adj1" fmla="val 23938"/>
              <a:gd name="adj2" fmla="val 0"/>
            </a:avLst>
          </a:prstGeom>
          <a:ln w="38100" cap="sq">
            <a:solidFill>
              <a:schemeClr val="accent3">
                <a:lumMod val="75000"/>
              </a:schemeClr>
            </a:solidFill>
            <a:miter lim="800000"/>
          </a:ln>
          <a:effectLst>
            <a:outerShdw blurRad="254000" algn="tl" rotWithShape="0">
              <a:srgbClr val="000000">
                <a:alpha val="43000"/>
              </a:srgbClr>
            </a:outerShdw>
          </a:effectLst>
          <a:extLst>
            <a:ext uri="{909E8E84-426E-40DD-AFC4-6F175D3DCCD1}"/>
            <a:ext uri="{91240B29-F687-4F45-9708-019B960494DF}"/>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5"/>
                                        </p:tgtEl>
                                        <p:attrNameLst>
                                          <p:attrName>r</p:attrName>
                                        </p:attrNameLst>
                                      </p:cBhvr>
                                    </p:animRot>
                                    <p:animRot by="-240000">
                                      <p:cBhvr>
                                        <p:cTn id="19" dur="200" fill="hold">
                                          <p:stCondLst>
                                            <p:cond delay="200"/>
                                          </p:stCondLst>
                                        </p:cTn>
                                        <p:tgtEl>
                                          <p:spTgt spid="5"/>
                                        </p:tgtEl>
                                        <p:attrNameLst>
                                          <p:attrName>r</p:attrName>
                                        </p:attrNameLst>
                                      </p:cBhvr>
                                    </p:animRot>
                                    <p:animRot by="240000">
                                      <p:cBhvr>
                                        <p:cTn id="20" dur="200" fill="hold">
                                          <p:stCondLst>
                                            <p:cond delay="400"/>
                                          </p:stCondLst>
                                        </p:cTn>
                                        <p:tgtEl>
                                          <p:spTgt spid="5"/>
                                        </p:tgtEl>
                                        <p:attrNameLst>
                                          <p:attrName>r</p:attrName>
                                        </p:attrNameLst>
                                      </p:cBhvr>
                                    </p:animRot>
                                    <p:animRot by="-240000">
                                      <p:cBhvr>
                                        <p:cTn id="21" dur="200" fill="hold">
                                          <p:stCondLst>
                                            <p:cond delay="600"/>
                                          </p:stCondLst>
                                        </p:cTn>
                                        <p:tgtEl>
                                          <p:spTgt spid="5"/>
                                        </p:tgtEl>
                                        <p:attrNameLst>
                                          <p:attrName>r</p:attrName>
                                        </p:attrNameLst>
                                      </p:cBhvr>
                                    </p:animRot>
                                    <p:animRot by="120000">
                                      <p:cBhvr>
                                        <p:cTn id="22"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23" name="Picture 3" descr="Картинки по запросу шаблон для презентації"/>
          <p:cNvPicPr>
            <a:picLocks noChangeAspect="1" noChangeArrowheads="1"/>
          </p:cNvPicPr>
          <p:nvPr/>
        </p:nvPicPr>
        <p:blipFill>
          <a:blip r:embed="rId2"/>
          <a:srcRect b="2941"/>
          <a:stretch>
            <a:fillRect/>
          </a:stretch>
        </p:blipFill>
        <p:spPr bwMode="auto">
          <a:xfrm>
            <a:off x="0" y="0"/>
            <a:ext cx="9138285" cy="7072338"/>
          </a:xfrm>
          <a:prstGeom prst="rect">
            <a:avLst/>
          </a:prstGeom>
          <a:noFill/>
        </p:spPr>
      </p:pic>
      <p:sp>
        <p:nvSpPr>
          <p:cNvPr id="2" name="Заголовок 1"/>
          <p:cNvSpPr>
            <a:spLocks noGrp="1"/>
          </p:cNvSpPr>
          <p:nvPr>
            <p:ph type="title"/>
          </p:nvPr>
        </p:nvSpPr>
        <p:spPr>
          <a:xfrm>
            <a:off x="285720" y="0"/>
            <a:ext cx="7500990" cy="1142984"/>
          </a:xfrm>
        </p:spPr>
        <p:txBody>
          <a:bodyPr rtlCol="0">
            <a:normAutofit fontScale="90000"/>
          </a:bodyPr>
          <a:lstStyle/>
          <a:p>
            <a:pPr algn="l" fontAlgn="auto">
              <a:spcAft>
                <a:spcPts val="0"/>
              </a:spcAft>
              <a:defRPr/>
            </a:pPr>
            <a:r>
              <a:rPr lang="uk-UA" b="1" dirty="0" smtClean="0">
                <a:solidFill>
                  <a:schemeClr val="bg2">
                    <a:lumMod val="10000"/>
                  </a:schemeClr>
                </a:solidFill>
                <a:latin typeface="Arial" pitchFamily="34" charset="0"/>
                <a:cs typeface="Arial" pitchFamily="34" charset="0"/>
              </a:rPr>
              <a:t>     </a:t>
            </a:r>
            <a:r>
              <a:rPr lang="uk-UA" dirty="0" smtClean="0">
                <a:solidFill>
                  <a:schemeClr val="bg2">
                    <a:lumMod val="10000"/>
                  </a:schemeClr>
                </a:solidFill>
                <a:latin typeface="Arial" pitchFamily="34" charset="0"/>
                <a:cs typeface="Arial" pitchFamily="34" charset="0"/>
              </a:rPr>
              <a:t>Лялькова вистава </a:t>
            </a:r>
            <a:r>
              <a:rPr lang="uk-UA" sz="3200" b="1" i="1" dirty="0" smtClean="0">
                <a:solidFill>
                  <a:srgbClr val="002060"/>
                </a:solidFill>
                <a:latin typeface="Arial" pitchFamily="34" charset="0"/>
                <a:cs typeface="Arial" pitchFamily="34" charset="0"/>
              </a:rPr>
              <a:t/>
            </a:r>
            <a:br>
              <a:rPr lang="uk-UA" sz="3200" b="1" i="1" dirty="0" smtClean="0">
                <a:solidFill>
                  <a:srgbClr val="002060"/>
                </a:solidFill>
                <a:latin typeface="Arial" pitchFamily="34" charset="0"/>
                <a:cs typeface="Arial" pitchFamily="34" charset="0"/>
              </a:rPr>
            </a:br>
            <a:r>
              <a:rPr lang="uk-UA" sz="3200" b="1" i="1" dirty="0" smtClean="0">
                <a:solidFill>
                  <a:srgbClr val="0070C0"/>
                </a:solidFill>
                <a:latin typeface="Arial" pitchFamily="34" charset="0"/>
                <a:cs typeface="Arial" pitchFamily="34" charset="0"/>
              </a:rPr>
              <a:t>                        “ На чуже не зазіхай ”</a:t>
            </a:r>
            <a:endParaRPr lang="uk-UA" sz="3200" b="1" i="1" dirty="0">
              <a:solidFill>
                <a:srgbClr val="0070C0"/>
              </a:solidFill>
              <a:latin typeface="Arial" pitchFamily="34" charset="0"/>
              <a:cs typeface="Arial" pitchFamily="34" charset="0"/>
            </a:endParaRPr>
          </a:p>
        </p:txBody>
      </p:sp>
      <p:sp>
        <p:nvSpPr>
          <p:cNvPr id="148483" name="Місце для вмісту 2"/>
          <p:cNvSpPr>
            <a:spLocks noGrp="1"/>
          </p:cNvSpPr>
          <p:nvPr>
            <p:ph idx="1"/>
          </p:nvPr>
        </p:nvSpPr>
        <p:spPr/>
        <p:txBody>
          <a:bodyPr/>
          <a:lstStyle/>
          <a:p>
            <a:pPr>
              <a:buNone/>
            </a:pPr>
            <a:r>
              <a:rPr lang="ru-RU" sz="800" dirty="0" smtClean="0"/>
              <a:t>.</a:t>
            </a:r>
          </a:p>
        </p:txBody>
      </p:sp>
      <p:pic>
        <p:nvPicPr>
          <p:cNvPr id="3076" name="Picture 4" descr="http://budschool.at.ua/_ph/13/806875671.jpg"/>
          <p:cNvPicPr>
            <a:picLocks noChangeAspect="1" noChangeArrowheads="1"/>
          </p:cNvPicPr>
          <p:nvPr/>
        </p:nvPicPr>
        <p:blipFill>
          <a:blip r:embed="rId3"/>
          <a:srcRect/>
          <a:stretch>
            <a:fillRect/>
          </a:stretch>
        </p:blipFill>
        <p:spPr bwMode="auto">
          <a:xfrm>
            <a:off x="6858016" y="642918"/>
            <a:ext cx="1928826" cy="2880077"/>
          </a:xfrm>
          <a:prstGeom prst="rect">
            <a:avLst/>
          </a:prstGeom>
          <a:noFill/>
          <a:ln w="9525">
            <a:noFill/>
            <a:miter lim="800000"/>
            <a:headEnd/>
            <a:tailEnd/>
          </a:ln>
        </p:spPr>
      </p:pic>
      <p:pic>
        <p:nvPicPr>
          <p:cNvPr id="3078" name="Picture 6" descr="http://www.stihi.ru/photos/dajma.jpg"/>
          <p:cNvPicPr>
            <a:picLocks noChangeAspect="1" noChangeArrowheads="1"/>
          </p:cNvPicPr>
          <p:nvPr/>
        </p:nvPicPr>
        <p:blipFill>
          <a:blip r:embed="rId4">
            <a:extLst>
              <a:ext uri="{28A0092B-C50C-407E-A947-70E740481C1C}"/>
            </a:extLst>
          </a:blip>
          <a:srcRect/>
          <a:stretch>
            <a:fillRect/>
          </a:stretch>
        </p:blipFill>
        <p:spPr bwMode="auto">
          <a:xfrm>
            <a:off x="0" y="1071546"/>
            <a:ext cx="2304256" cy="2369840"/>
          </a:xfrm>
          <a:prstGeom prst="rect">
            <a:avLst/>
          </a:prstGeom>
          <a:noFill/>
          <a:effectLst>
            <a:softEdge rad="317500"/>
          </a:effectLst>
          <a:extLst>
            <a:ext uri="{909E8E84-426E-40DD-AFC4-6F175D3DCCD1}"/>
          </a:extLst>
        </p:spPr>
      </p:pic>
      <p:pic>
        <p:nvPicPr>
          <p:cNvPr id="1026" name="Picture 2"/>
          <p:cNvPicPr>
            <a:picLocks noChangeAspect="1" noChangeArrowheads="1"/>
          </p:cNvPicPr>
          <p:nvPr/>
        </p:nvPicPr>
        <p:blipFill>
          <a:blip r:embed="rId5" cstate="print"/>
          <a:srcRect l="6452" t="13620" r="15053" b="25448"/>
          <a:stretch>
            <a:fillRect/>
          </a:stretch>
        </p:blipFill>
        <p:spPr bwMode="auto">
          <a:xfrm rot="350861">
            <a:off x="6148562" y="3649644"/>
            <a:ext cx="2883574" cy="3357586"/>
          </a:xfrm>
          <a:prstGeom prst="ellipse">
            <a:avLst/>
          </a:prstGeom>
          <a:ln w="19050" cap="rnd">
            <a:solidFill>
              <a:srgbClr val="00B0F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721" name="Picture 1"/>
          <p:cNvPicPr>
            <a:picLocks noChangeAspect="1" noChangeArrowheads="1"/>
          </p:cNvPicPr>
          <p:nvPr/>
        </p:nvPicPr>
        <p:blipFill>
          <a:blip r:embed="rId6" cstate="print"/>
          <a:srcRect l="5734" t="3121" b="14583"/>
          <a:stretch>
            <a:fillRect/>
          </a:stretch>
        </p:blipFill>
        <p:spPr bwMode="auto">
          <a:xfrm rot="362201">
            <a:off x="2865854" y="1244378"/>
            <a:ext cx="3501785" cy="4076142"/>
          </a:xfrm>
          <a:prstGeom prst="rect">
            <a:avLst/>
          </a:prstGeom>
          <a:solidFill>
            <a:srgbClr val="FFFFFF">
              <a:shade val="85000"/>
            </a:srgbClr>
          </a:solidFill>
          <a:ln w="57150" cap="sq">
            <a:solidFill>
              <a:srgbClr val="60AD03"/>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5" descr="L:\DSC00118.JPG"/>
          <p:cNvPicPr>
            <a:picLocks noChangeAspect="1" noChangeArrowheads="1"/>
          </p:cNvPicPr>
          <p:nvPr/>
        </p:nvPicPr>
        <p:blipFill>
          <a:blip r:embed="rId7" cstate="print">
            <a:lum/>
            <a:extLst>
              <a:ext uri="{28A0092B-C50C-407E-A947-70E740481C1C}"/>
            </a:extLst>
          </a:blip>
          <a:srcRect l="13313" r="10616"/>
          <a:stretch>
            <a:fillRect/>
          </a:stretch>
        </p:blipFill>
        <p:spPr bwMode="auto">
          <a:xfrm>
            <a:off x="214282" y="3500438"/>
            <a:ext cx="2857520" cy="3551401"/>
          </a:xfrm>
          <a:prstGeom prst="ellipse">
            <a:avLst/>
          </a:prstGeom>
          <a:ln w="19050" cap="rnd">
            <a:solidFill>
              <a:schemeClr val="tx2">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extLst>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76"/>
                                        </p:tgtEl>
                                        <p:attrNameLst>
                                          <p:attrName>style.visibility</p:attrName>
                                        </p:attrNameLst>
                                      </p:cBhvr>
                                      <p:to>
                                        <p:strVal val="visible"/>
                                      </p:to>
                                    </p:set>
                                    <p:animEffect transition="in" filter="fade">
                                      <p:cBhvr>
                                        <p:cTn id="11" dur="500"/>
                                        <p:tgtEl>
                                          <p:spTgt spid="307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78"/>
                                        </p:tgtEl>
                                        <p:attrNameLst>
                                          <p:attrName>style.visibility</p:attrName>
                                        </p:attrNameLst>
                                      </p:cBhvr>
                                      <p:to>
                                        <p:strVal val="visible"/>
                                      </p:to>
                                    </p:set>
                                    <p:animEffect transition="in" filter="fade">
                                      <p:cBhvr>
                                        <p:cTn id="15" dur="500"/>
                                        <p:tgtEl>
                                          <p:spTgt spid="3078"/>
                                        </p:tgtEl>
                                      </p:cBhvr>
                                    </p:animEffect>
                                  </p:childTnLst>
                                </p:cTn>
                              </p:par>
                              <p:par>
                                <p:cTn id="16" presetID="2" presetClass="entr" presetSubtype="12"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0-#ppt_w/2"/>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Заголовок 1"/>
          <p:cNvSpPr>
            <a:spLocks noGrp="1"/>
          </p:cNvSpPr>
          <p:nvPr>
            <p:ph type="ctrTitle"/>
          </p:nvPr>
        </p:nvSpPr>
        <p:spPr/>
        <p:txBody>
          <a:bodyPr/>
          <a:lstStyle/>
          <a:p>
            <a:r>
              <a:rPr lang="ru-RU" sz="800" dirty="0" smtClean="0"/>
              <a:t>.</a:t>
            </a:r>
          </a:p>
        </p:txBody>
      </p:sp>
      <p:sp>
        <p:nvSpPr>
          <p:cNvPr id="3" name="Підзаголовок 2"/>
          <p:cNvSpPr>
            <a:spLocks noGrp="1"/>
          </p:cNvSpPr>
          <p:nvPr>
            <p:ph type="subTitle" idx="1"/>
          </p:nvPr>
        </p:nvSpPr>
        <p:spPr/>
        <p:txBody>
          <a:bodyPr rtlCol="0">
            <a:normAutofit/>
          </a:bodyPr>
          <a:lstStyle/>
          <a:p>
            <a:pPr fontAlgn="auto">
              <a:spcAft>
                <a:spcPts val="0"/>
              </a:spcAft>
              <a:buFont typeface="Arial" pitchFamily="34" charset="0"/>
              <a:buNone/>
              <a:defRPr/>
            </a:pPr>
            <a:r>
              <a:rPr lang="uk-UA" sz="800" dirty="0" smtClean="0"/>
              <a:t>.</a:t>
            </a:r>
            <a:endParaRPr lang="uk-UA" sz="800" dirty="0"/>
          </a:p>
        </p:txBody>
      </p:sp>
      <p:sp>
        <p:nvSpPr>
          <p:cNvPr id="4" name="Заголовок 1"/>
          <p:cNvSpPr txBox="1">
            <a:spLocks/>
          </p:cNvSpPr>
          <p:nvPr/>
        </p:nvSpPr>
        <p:spPr>
          <a:xfrm>
            <a:off x="1142975" y="285728"/>
            <a:ext cx="7770837" cy="1477985"/>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uk-UA" dirty="0" smtClean="0">
                <a:latin typeface="Arial" pitchFamily="34" charset="0"/>
                <a:ea typeface="SimSun" pitchFamily="2" charset="-122"/>
                <a:cs typeface="Arial" pitchFamily="34" charset="0"/>
              </a:rPr>
              <a:t>             Лялькова вистава                     </a:t>
            </a:r>
            <a:r>
              <a:rPr lang="uk-UA" sz="3600" b="1" i="1" dirty="0" smtClean="0">
                <a:solidFill>
                  <a:srgbClr val="0070C0"/>
                </a:solidFill>
                <a:latin typeface="Times New Roman" pitchFamily="18" charset="0"/>
                <a:cs typeface="Times New Roman" pitchFamily="18" charset="0"/>
              </a:rPr>
              <a:t>«Язиката </a:t>
            </a:r>
            <a:r>
              <a:rPr lang="uk-UA" sz="3600" b="1" i="1" dirty="0" err="1" smtClean="0">
                <a:solidFill>
                  <a:srgbClr val="0070C0"/>
                </a:solidFill>
                <a:latin typeface="Times New Roman" pitchFamily="18" charset="0"/>
                <a:cs typeface="Times New Roman" pitchFamily="18" charset="0"/>
              </a:rPr>
              <a:t>Хвеська</a:t>
            </a:r>
            <a:r>
              <a:rPr lang="uk-UA" sz="3600" b="1" i="1" dirty="0" smtClean="0">
                <a:solidFill>
                  <a:srgbClr val="0070C0"/>
                </a:solidFill>
                <a:latin typeface="Times New Roman" pitchFamily="18" charset="0"/>
                <a:cs typeface="Times New Roman" pitchFamily="18" charset="0"/>
              </a:rPr>
              <a:t> »</a:t>
            </a:r>
            <a:endParaRPr lang="uk-UA" sz="3600" b="1" i="1" dirty="0">
              <a:solidFill>
                <a:srgbClr val="0070C0"/>
              </a:solidFill>
              <a:latin typeface="Times New Roman" pitchFamily="18" charset="0"/>
              <a:cs typeface="Times New Roman" pitchFamily="18" charset="0"/>
            </a:endParaRPr>
          </a:p>
        </p:txBody>
      </p:sp>
      <p:pic>
        <p:nvPicPr>
          <p:cNvPr id="6" name="Picture 7"/>
          <p:cNvPicPr>
            <a:picLocks noChangeAspect="1" noChangeArrowheads="1"/>
          </p:cNvPicPr>
          <p:nvPr/>
        </p:nvPicPr>
        <p:blipFill>
          <a:blip r:embed="rId2">
            <a:extLst>
              <a:ext uri="{28A0092B-C50C-407E-A947-70E740481C1C}"/>
            </a:extLst>
          </a:blip>
          <a:srcRect/>
          <a:stretch>
            <a:fillRect/>
          </a:stretch>
        </p:blipFill>
        <p:spPr bwMode="auto">
          <a:xfrm>
            <a:off x="2000232" y="1571612"/>
            <a:ext cx="1928826" cy="1633102"/>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pic>
        <p:nvPicPr>
          <p:cNvPr id="29697" name="Picture 1"/>
          <p:cNvPicPr>
            <a:picLocks noChangeAspect="1" noChangeArrowheads="1"/>
          </p:cNvPicPr>
          <p:nvPr/>
        </p:nvPicPr>
        <p:blipFill>
          <a:blip r:embed="rId3" cstate="print"/>
          <a:srcRect b="18749"/>
          <a:stretch>
            <a:fillRect/>
          </a:stretch>
        </p:blipFill>
        <p:spPr bwMode="auto">
          <a:xfrm>
            <a:off x="357158" y="3422280"/>
            <a:ext cx="5286412" cy="3221430"/>
          </a:xfrm>
          <a:prstGeom prst="rect">
            <a:avLst/>
          </a:prstGeom>
          <a:noFill/>
          <a:ln w="28575">
            <a:solidFill>
              <a:schemeClr val="accent3">
                <a:lumMod val="50000"/>
              </a:schemeClr>
            </a:solidFill>
            <a:miter lim="800000"/>
            <a:headEnd/>
            <a:tailEnd/>
          </a:ln>
          <a:effectLst/>
        </p:spPr>
      </p:pic>
      <p:pic>
        <p:nvPicPr>
          <p:cNvPr id="5" name="Picture 3" descr="L:\DSC00112.JPG"/>
          <p:cNvPicPr>
            <a:picLocks noChangeAspect="1" noChangeArrowheads="1"/>
          </p:cNvPicPr>
          <p:nvPr/>
        </p:nvPicPr>
        <p:blipFill>
          <a:blip r:embed="rId4" cstate="print">
            <a:extLst>
              <a:ext uri="{28A0092B-C50C-407E-A947-70E740481C1C}"/>
            </a:extLst>
          </a:blip>
          <a:srcRect l="19471" b="29927"/>
          <a:stretch>
            <a:fillRect/>
          </a:stretch>
        </p:blipFill>
        <p:spPr bwMode="auto">
          <a:xfrm>
            <a:off x="5312704" y="1500174"/>
            <a:ext cx="3545576" cy="2928958"/>
          </a:xfrm>
          <a:prstGeom prst="snip2DiagRect">
            <a:avLst>
              <a:gd name="adj1" fmla="val 0"/>
              <a:gd name="adj2" fmla="val 21870"/>
            </a:avLst>
          </a:prstGeom>
          <a:solidFill>
            <a:srgbClr val="FFFFFF">
              <a:shade val="85000"/>
            </a:srgbClr>
          </a:solidFill>
          <a:ln w="19050" cap="sq">
            <a:solidFill>
              <a:srgbClr val="92D05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6"/>
                                        </p:tgtEl>
                                        <p:attrNameLst>
                                          <p:attrName>r</p:attrName>
                                        </p:attrNameLst>
                                      </p:cBhvr>
                                    </p:animRot>
                                    <p:animRot by="-240000">
                                      <p:cBhvr>
                                        <p:cTn id="10" dur="200" fill="hold">
                                          <p:stCondLst>
                                            <p:cond delay="200"/>
                                          </p:stCondLst>
                                        </p:cTn>
                                        <p:tgtEl>
                                          <p:spTgt spid="6"/>
                                        </p:tgtEl>
                                        <p:attrNameLst>
                                          <p:attrName>r</p:attrName>
                                        </p:attrNameLst>
                                      </p:cBhvr>
                                    </p:animRot>
                                    <p:animRot by="240000">
                                      <p:cBhvr>
                                        <p:cTn id="11" dur="200" fill="hold">
                                          <p:stCondLst>
                                            <p:cond delay="400"/>
                                          </p:stCondLst>
                                        </p:cTn>
                                        <p:tgtEl>
                                          <p:spTgt spid="6"/>
                                        </p:tgtEl>
                                        <p:attrNameLst>
                                          <p:attrName>r</p:attrName>
                                        </p:attrNameLst>
                                      </p:cBhvr>
                                    </p:animRot>
                                    <p:animRot by="-240000">
                                      <p:cBhvr>
                                        <p:cTn id="12" dur="200" fill="hold">
                                          <p:stCondLst>
                                            <p:cond delay="600"/>
                                          </p:stCondLst>
                                        </p:cTn>
                                        <p:tgtEl>
                                          <p:spTgt spid="6"/>
                                        </p:tgtEl>
                                        <p:attrNameLst>
                                          <p:attrName>r</p:attrName>
                                        </p:attrNameLst>
                                      </p:cBhvr>
                                    </p:animRot>
                                    <p:animRot by="120000">
                                      <p:cBhvr>
                                        <p:cTn id="13" dur="200" fill="hold">
                                          <p:stCondLst>
                                            <p:cond delay="800"/>
                                          </p:stCondLst>
                                        </p:cTn>
                                        <p:tgtEl>
                                          <p:spTgt spid="6"/>
                                        </p:tgtEl>
                                        <p:attrNameLst>
                                          <p:attrName>r</p:attrName>
                                        </p:attrNameLst>
                                      </p:cBhvr>
                                    </p:animRo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3" descr="Картинки по запросу шаблон для презентації"/>
          <p:cNvPicPr>
            <a:picLocks noChangeAspect="1" noChangeArrowheads="1"/>
          </p:cNvPicPr>
          <p:nvPr/>
        </p:nvPicPr>
        <p:blipFill>
          <a:blip r:embed="rId2"/>
          <a:srcRect b="2941"/>
          <a:stretch>
            <a:fillRect/>
          </a:stretch>
        </p:blipFill>
        <p:spPr bwMode="auto">
          <a:xfrm>
            <a:off x="0" y="0"/>
            <a:ext cx="9138285" cy="7072338"/>
          </a:xfrm>
          <a:prstGeom prst="rect">
            <a:avLst/>
          </a:prstGeom>
          <a:noFill/>
        </p:spPr>
      </p:pic>
      <p:sp>
        <p:nvSpPr>
          <p:cNvPr id="2" name="Заголовок 1"/>
          <p:cNvSpPr>
            <a:spLocks noGrp="1"/>
          </p:cNvSpPr>
          <p:nvPr>
            <p:ph type="title"/>
          </p:nvPr>
        </p:nvSpPr>
        <p:spPr/>
        <p:txBody>
          <a:bodyPr>
            <a:normAutofit fontScale="90000"/>
          </a:bodyPr>
          <a:lstStyle/>
          <a:p>
            <a:r>
              <a:rPr lang="uk-UA" sz="4000" dirty="0" smtClean="0">
                <a:solidFill>
                  <a:schemeClr val="bg2">
                    <a:lumMod val="25000"/>
                  </a:schemeClr>
                </a:solidFill>
                <a:latin typeface="Times New Roman" pitchFamily="18" charset="0"/>
                <a:cs typeface="Times New Roman" pitchFamily="18" charset="0"/>
              </a:rPr>
              <a:t>Лялькова вистава </a:t>
            </a:r>
            <a:r>
              <a:rPr lang="uk-UA" sz="4000" b="1" i="1" dirty="0" smtClean="0">
                <a:solidFill>
                  <a:srgbClr val="0070C0"/>
                </a:solidFill>
                <a:latin typeface="Times New Roman" pitchFamily="18" charset="0"/>
                <a:cs typeface="Times New Roman" pitchFamily="18" charset="0"/>
              </a:rPr>
              <a:t> «КУРОЧКА РЯБА»</a:t>
            </a:r>
          </a:p>
        </p:txBody>
      </p:sp>
      <p:pic>
        <p:nvPicPr>
          <p:cNvPr id="2053" name="Picture 5" descr="L:\DSC02589.JPG"/>
          <p:cNvPicPr>
            <a:picLocks noGrp="1" noChangeAspect="1" noChangeArrowheads="1"/>
          </p:cNvPicPr>
          <p:nvPr>
            <p:ph idx="1"/>
          </p:nvPr>
        </p:nvPicPr>
        <p:blipFill>
          <a:blip r:embed="rId3" cstate="print">
            <a:extLst>
              <a:ext uri="{28A0092B-C50C-407E-A947-70E740481C1C}"/>
            </a:extLst>
          </a:blip>
          <a:srcRect/>
          <a:stretch>
            <a:fillRect/>
          </a:stretch>
        </p:blipFill>
        <p:spPr>
          <a:xfrm>
            <a:off x="272116" y="1285860"/>
            <a:ext cx="4014132" cy="3087794"/>
          </a:xfrm>
          <a:prstGeom prst="snip2DiagRect">
            <a:avLst/>
          </a:prstGeom>
          <a:solidFill>
            <a:srgbClr val="FFFFFF">
              <a:shade val="85000"/>
            </a:srgbClr>
          </a:solidFill>
          <a:ln w="28575" cap="sq">
            <a:solidFill>
              <a:schemeClr val="tx2">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extLst>
        </p:spPr>
      </p:pic>
      <p:pic>
        <p:nvPicPr>
          <p:cNvPr id="2050" name="Picture 2"/>
          <p:cNvPicPr>
            <a:picLocks noChangeAspect="1" noChangeArrowheads="1"/>
          </p:cNvPicPr>
          <p:nvPr/>
        </p:nvPicPr>
        <p:blipFill>
          <a:blip r:embed="rId4">
            <a:extLst>
              <a:ext uri="{28A0092B-C50C-407E-A947-70E740481C1C}"/>
            </a:extLst>
          </a:blip>
          <a:srcRect/>
          <a:stretch>
            <a:fillRect/>
          </a:stretch>
        </p:blipFill>
        <p:spPr bwMode="auto">
          <a:xfrm>
            <a:off x="4424454" y="1214422"/>
            <a:ext cx="4219512" cy="2790642"/>
          </a:xfrm>
          <a:prstGeom prst="round2DiagRect">
            <a:avLst>
              <a:gd name="adj1" fmla="val 16667"/>
              <a:gd name="adj2" fmla="val 0"/>
            </a:avLst>
          </a:prstGeom>
          <a:ln w="28575" cap="sq">
            <a:solidFill>
              <a:schemeClr val="accent3">
                <a:lumMod val="75000"/>
              </a:schemeClr>
            </a:solidFill>
            <a:miter lim="800000"/>
          </a:ln>
          <a:effectLst>
            <a:outerShdw blurRad="254000" algn="tl" rotWithShape="0">
              <a:srgbClr val="000000">
                <a:alpha val="43000"/>
              </a:srgbClr>
            </a:outerShdw>
          </a:effectLst>
          <a:extLst>
            <a:ext uri="{909E8E84-426E-40DD-AFC4-6F175D3DCCD1}"/>
            <a:ext uri="{91240B29-F687-4F45-9708-019B960494DF}"/>
          </a:extLst>
        </p:spPr>
      </p:pic>
      <p:pic>
        <p:nvPicPr>
          <p:cNvPr id="13" name="Picture 2" descr="L:\DSC02592.JPG"/>
          <p:cNvPicPr>
            <a:picLocks noChangeAspect="1" noChangeArrowheads="1"/>
          </p:cNvPicPr>
          <p:nvPr/>
        </p:nvPicPr>
        <p:blipFill>
          <a:blip r:embed="rId5" cstate="print">
            <a:extLst>
              <a:ext uri="{28A0092B-C50C-407E-A947-70E740481C1C}"/>
            </a:extLst>
          </a:blip>
          <a:srcRect/>
          <a:stretch>
            <a:fillRect/>
          </a:stretch>
        </p:blipFill>
        <p:spPr bwMode="auto">
          <a:xfrm>
            <a:off x="1589250" y="3721127"/>
            <a:ext cx="4625824" cy="3136873"/>
          </a:xfrm>
          <a:prstGeom prst="roundRect">
            <a:avLst>
              <a:gd name="adj" fmla="val 28111"/>
            </a:avLst>
          </a:prstGeom>
          <a:solidFill>
            <a:srgbClr val="FFFFFF"/>
          </a:solidFill>
          <a:ln w="28575" cap="sq">
            <a:solidFill>
              <a:srgbClr val="92D05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extLst>
        </p:spPr>
      </p:pic>
      <p:pic>
        <p:nvPicPr>
          <p:cNvPr id="5122" name="Picture 2" descr="http://bukashka.org/wp-content/2010/01/kurochka1.jpg"/>
          <p:cNvPicPr>
            <a:picLocks noChangeAspect="1" noChangeArrowheads="1"/>
          </p:cNvPicPr>
          <p:nvPr/>
        </p:nvPicPr>
        <p:blipFill>
          <a:blip r:embed="rId6"/>
          <a:srcRect/>
          <a:stretch>
            <a:fillRect/>
          </a:stretch>
        </p:blipFill>
        <p:spPr bwMode="auto">
          <a:xfrm>
            <a:off x="6286512" y="4286256"/>
            <a:ext cx="2259013" cy="2306637"/>
          </a:xfrm>
          <a:prstGeom prst="ellipse">
            <a:avLst/>
          </a:prstGeom>
          <a:ln>
            <a:noFill/>
          </a:ln>
          <a:effectLst>
            <a:softEdge rad="112500"/>
          </a:effectLst>
        </p:spPr>
      </p:pic>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2053"/>
                                        </p:tgtEl>
                                        <p:attrNameLst>
                                          <p:attrName>style.visibility</p:attrName>
                                        </p:attrNameLst>
                                      </p:cBhvr>
                                      <p:to>
                                        <p:strVal val="visible"/>
                                      </p:to>
                                    </p:set>
                                    <p:animEffect transition="in" filter="fade">
                                      <p:cBhvr>
                                        <p:cTn id="13" dur="500"/>
                                        <p:tgtEl>
                                          <p:spTgt spid="2053"/>
                                        </p:tgtEl>
                                      </p:cBhvr>
                                    </p:animEffect>
                                  </p:childTnLst>
                                </p:cTn>
                              </p:par>
                              <p:par>
                                <p:cTn id="14" presetID="10"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500"/>
                            </p:stCondLst>
                            <p:childTnLst>
                              <p:par>
                                <p:cTn id="21" presetID="32" presetClass="emph" presetSubtype="0" fill="hold" nodeType="afterEffect">
                                  <p:stCondLst>
                                    <p:cond delay="0"/>
                                  </p:stCondLst>
                                  <p:childTnLst>
                                    <p:animRot by="120000">
                                      <p:cBhvr>
                                        <p:cTn id="22" dur="100" fill="hold">
                                          <p:stCondLst>
                                            <p:cond delay="0"/>
                                          </p:stCondLst>
                                        </p:cTn>
                                        <p:tgtEl>
                                          <p:spTgt spid="5122"/>
                                        </p:tgtEl>
                                        <p:attrNameLst>
                                          <p:attrName>r</p:attrName>
                                        </p:attrNameLst>
                                      </p:cBhvr>
                                    </p:animRot>
                                    <p:animRot by="-240000">
                                      <p:cBhvr>
                                        <p:cTn id="23" dur="200" fill="hold">
                                          <p:stCondLst>
                                            <p:cond delay="200"/>
                                          </p:stCondLst>
                                        </p:cTn>
                                        <p:tgtEl>
                                          <p:spTgt spid="5122"/>
                                        </p:tgtEl>
                                        <p:attrNameLst>
                                          <p:attrName>r</p:attrName>
                                        </p:attrNameLst>
                                      </p:cBhvr>
                                    </p:animRot>
                                    <p:animRot by="240000">
                                      <p:cBhvr>
                                        <p:cTn id="24" dur="200" fill="hold">
                                          <p:stCondLst>
                                            <p:cond delay="400"/>
                                          </p:stCondLst>
                                        </p:cTn>
                                        <p:tgtEl>
                                          <p:spTgt spid="5122"/>
                                        </p:tgtEl>
                                        <p:attrNameLst>
                                          <p:attrName>r</p:attrName>
                                        </p:attrNameLst>
                                      </p:cBhvr>
                                    </p:animRot>
                                    <p:animRot by="-240000">
                                      <p:cBhvr>
                                        <p:cTn id="25" dur="200" fill="hold">
                                          <p:stCondLst>
                                            <p:cond delay="600"/>
                                          </p:stCondLst>
                                        </p:cTn>
                                        <p:tgtEl>
                                          <p:spTgt spid="5122"/>
                                        </p:tgtEl>
                                        <p:attrNameLst>
                                          <p:attrName>r</p:attrName>
                                        </p:attrNameLst>
                                      </p:cBhvr>
                                    </p:animRot>
                                    <p:animRot by="120000">
                                      <p:cBhvr>
                                        <p:cTn id="26" dur="200" fill="hold">
                                          <p:stCondLst>
                                            <p:cond delay="800"/>
                                          </p:stCondLst>
                                        </p:cTn>
                                        <p:tgtEl>
                                          <p:spTgt spid="51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3" descr="Картинки по запросу шаблон для презентації"/>
          <p:cNvPicPr>
            <a:picLocks noChangeAspect="1" noChangeArrowheads="1"/>
          </p:cNvPicPr>
          <p:nvPr/>
        </p:nvPicPr>
        <p:blipFill>
          <a:blip r:embed="rId2"/>
          <a:srcRect b="2941"/>
          <a:stretch>
            <a:fillRect/>
          </a:stretch>
        </p:blipFill>
        <p:spPr bwMode="auto">
          <a:xfrm>
            <a:off x="0" y="0"/>
            <a:ext cx="9138285" cy="7072338"/>
          </a:xfrm>
          <a:prstGeom prst="rect">
            <a:avLst/>
          </a:prstGeom>
          <a:noFill/>
        </p:spPr>
      </p:pic>
      <p:sp>
        <p:nvSpPr>
          <p:cNvPr id="2" name="Заголовок 1"/>
          <p:cNvSpPr>
            <a:spLocks noGrp="1"/>
          </p:cNvSpPr>
          <p:nvPr>
            <p:ph type="title"/>
          </p:nvPr>
        </p:nvSpPr>
        <p:spPr>
          <a:xfrm>
            <a:off x="-190500" y="0"/>
            <a:ext cx="9334500" cy="2786057"/>
          </a:xfrm>
        </p:spPr>
        <p:txBody>
          <a:bodyPr>
            <a:normAutofit/>
          </a:bodyPr>
          <a:lstStyle/>
          <a:p>
            <a:pPr>
              <a:defRPr/>
            </a:pPr>
            <a:r>
              <a:rPr lang="uk-UA" dirty="0" smtClean="0">
                <a:solidFill>
                  <a:srgbClr val="0F1806"/>
                </a:solidFill>
              </a:rPr>
              <a:t>ЛЯЛЬКОВА   ВИСТАВА </a:t>
            </a:r>
            <a:br>
              <a:rPr lang="uk-UA" dirty="0" smtClean="0">
                <a:solidFill>
                  <a:srgbClr val="0F1806"/>
                </a:solidFill>
              </a:rPr>
            </a:br>
            <a:r>
              <a:rPr lang="uk-UA" dirty="0" smtClean="0">
                <a:solidFill>
                  <a:srgbClr val="0F1806"/>
                </a:solidFill>
              </a:rPr>
              <a:t>                                </a:t>
            </a:r>
            <a:r>
              <a:rPr lang="uk-UA" b="1" i="1" dirty="0" smtClean="0">
                <a:solidFill>
                  <a:srgbClr val="0070C0"/>
                </a:solidFill>
                <a:latin typeface="Times New Roman" pitchFamily="18" charset="0"/>
                <a:cs typeface="Times New Roman" pitchFamily="18" charset="0"/>
              </a:rPr>
              <a:t>«Цілюще зілля»</a:t>
            </a:r>
            <a:endParaRPr lang="uk-UA" b="1" i="1" dirty="0">
              <a:solidFill>
                <a:srgbClr val="0070C0"/>
              </a:solidFill>
              <a:latin typeface="Times New Roman" pitchFamily="18" charset="0"/>
              <a:cs typeface="Times New Roman" pitchFamily="18" charset="0"/>
            </a:endParaRPr>
          </a:p>
        </p:txBody>
      </p:sp>
      <p:sp>
        <p:nvSpPr>
          <p:cNvPr id="151555" name="Місце для вмісту 2"/>
          <p:cNvSpPr>
            <a:spLocks noGrp="1"/>
          </p:cNvSpPr>
          <p:nvPr>
            <p:ph idx="1"/>
          </p:nvPr>
        </p:nvSpPr>
        <p:spPr/>
        <p:txBody>
          <a:bodyPr/>
          <a:lstStyle/>
          <a:p>
            <a:pPr>
              <a:buNone/>
            </a:pPr>
            <a:r>
              <a:rPr lang="ru-RU" sz="800" dirty="0" smtClean="0"/>
              <a:t>.</a:t>
            </a:r>
          </a:p>
        </p:txBody>
      </p:sp>
      <p:pic>
        <p:nvPicPr>
          <p:cNvPr id="23554" name="Picture 2" descr="L:\DSC00120.JPG"/>
          <p:cNvPicPr>
            <a:picLocks noChangeAspect="1" noChangeArrowheads="1"/>
          </p:cNvPicPr>
          <p:nvPr/>
        </p:nvPicPr>
        <p:blipFill>
          <a:blip r:embed="rId3" cstate="print">
            <a:extLst>
              <a:ext uri="{28A0092B-C50C-407E-A947-70E740481C1C}"/>
            </a:extLst>
          </a:blip>
          <a:srcRect l="12335"/>
          <a:stretch>
            <a:fillRect/>
          </a:stretch>
        </p:blipFill>
        <p:spPr bwMode="auto">
          <a:xfrm>
            <a:off x="357158" y="1428736"/>
            <a:ext cx="4292550" cy="3672408"/>
          </a:xfrm>
          <a:prstGeom prst="snip2DiagRect">
            <a:avLst/>
          </a:prstGeom>
          <a:solidFill>
            <a:srgbClr val="FFFFFF">
              <a:shade val="85000"/>
            </a:srgbClr>
          </a:solidFill>
          <a:ln w="38100" cap="sq">
            <a:solidFill>
              <a:srgbClr val="0070C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extLst>
        </p:spPr>
      </p:pic>
      <p:pic>
        <p:nvPicPr>
          <p:cNvPr id="5" name="Picture 2" descr="L:\345 017.jpg"/>
          <p:cNvPicPr>
            <a:picLocks noChangeAspect="1" noChangeArrowheads="1"/>
          </p:cNvPicPr>
          <p:nvPr/>
        </p:nvPicPr>
        <p:blipFill>
          <a:blip r:embed="rId4">
            <a:extLst>
              <a:ext uri="{28A0092B-C50C-407E-A947-70E740481C1C}"/>
            </a:extLst>
          </a:blip>
          <a:srcRect t="7065"/>
          <a:stretch>
            <a:fillRect/>
          </a:stretch>
        </p:blipFill>
        <p:spPr bwMode="auto">
          <a:xfrm>
            <a:off x="3857620" y="2500306"/>
            <a:ext cx="5072066" cy="3250449"/>
          </a:xfrm>
          <a:prstGeom prst="round2DiagRect">
            <a:avLst>
              <a:gd name="adj1" fmla="val 16667"/>
              <a:gd name="adj2" fmla="val 0"/>
            </a:avLst>
          </a:prstGeom>
          <a:ln w="38100" cap="sq">
            <a:solidFill>
              <a:srgbClr val="0070C0"/>
            </a:solidFill>
            <a:miter lim="800000"/>
          </a:ln>
          <a:effectLst>
            <a:outerShdw blurRad="254000" algn="tl" rotWithShape="0">
              <a:srgbClr val="000000">
                <a:alpha val="43000"/>
              </a:srgbClr>
            </a:outerShdw>
          </a:effectLst>
          <a:extLst>
            <a:ext uri="{909E8E84-426E-40DD-AFC4-6F175D3DCCD1}"/>
          </a:extLst>
        </p:spPr>
      </p:pic>
      <p:pic>
        <p:nvPicPr>
          <p:cNvPr id="6146" name="Picture 2" descr="C:\Users\Dima\Desktop\Презентація\фон\364.jpg"/>
          <p:cNvPicPr>
            <a:picLocks noChangeAspect="1" noChangeArrowheads="1"/>
          </p:cNvPicPr>
          <p:nvPr/>
        </p:nvPicPr>
        <p:blipFill>
          <a:blip r:embed="rId5">
            <a:extLst>
              <a:ext uri="{28A0092B-C50C-407E-A947-70E740481C1C}"/>
            </a:extLst>
          </a:blip>
          <a:srcRect/>
          <a:stretch>
            <a:fillRect/>
          </a:stretch>
        </p:blipFill>
        <p:spPr bwMode="auto">
          <a:xfrm rot="20713305">
            <a:off x="391891" y="4191689"/>
            <a:ext cx="2404198" cy="2214554"/>
          </a:xfrm>
          <a:prstGeom prst="rect">
            <a:avLst/>
          </a:prstGeom>
          <a:noFill/>
          <a:effectLst>
            <a:softEdge rad="317500"/>
          </a:effectLst>
          <a:extLst>
            <a:ext uri="{909E8E84-426E-40DD-AFC4-6F175D3DCCD1}"/>
          </a:ex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0-#ppt_w/2"/>
                                          </p:val>
                                        </p:tav>
                                        <p:tav tm="100000">
                                          <p:val>
                                            <p:strVal val="#ppt_x"/>
                                          </p:val>
                                        </p:tav>
                                      </p:tavLst>
                                    </p:anim>
                                    <p:anim calcmode="lin" valueType="num">
                                      <p:cBhvr additive="base">
                                        <p:cTn id="8" dur="500" fill="hold"/>
                                        <p:tgtEl>
                                          <p:spTgt spid="614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6" presetClass="entr" presetSubtype="16"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par>
                                <p:cTn id="13" presetID="32" presetClass="emph" presetSubtype="0" fill="hold" nodeType="withEffect">
                                  <p:stCondLst>
                                    <p:cond delay="0"/>
                                  </p:stCondLst>
                                  <p:childTnLst>
                                    <p:animRot by="120000">
                                      <p:cBhvr>
                                        <p:cTn id="14" dur="100" fill="hold">
                                          <p:stCondLst>
                                            <p:cond delay="0"/>
                                          </p:stCondLst>
                                        </p:cTn>
                                        <p:tgtEl>
                                          <p:spTgt spid="23554"/>
                                        </p:tgtEl>
                                        <p:attrNameLst>
                                          <p:attrName>r</p:attrName>
                                        </p:attrNameLst>
                                      </p:cBhvr>
                                    </p:animRot>
                                    <p:animRot by="-240000">
                                      <p:cBhvr>
                                        <p:cTn id="15" dur="200" fill="hold">
                                          <p:stCondLst>
                                            <p:cond delay="200"/>
                                          </p:stCondLst>
                                        </p:cTn>
                                        <p:tgtEl>
                                          <p:spTgt spid="23554"/>
                                        </p:tgtEl>
                                        <p:attrNameLst>
                                          <p:attrName>r</p:attrName>
                                        </p:attrNameLst>
                                      </p:cBhvr>
                                    </p:animRot>
                                    <p:animRot by="240000">
                                      <p:cBhvr>
                                        <p:cTn id="16" dur="200" fill="hold">
                                          <p:stCondLst>
                                            <p:cond delay="400"/>
                                          </p:stCondLst>
                                        </p:cTn>
                                        <p:tgtEl>
                                          <p:spTgt spid="23554"/>
                                        </p:tgtEl>
                                        <p:attrNameLst>
                                          <p:attrName>r</p:attrName>
                                        </p:attrNameLst>
                                      </p:cBhvr>
                                    </p:animRot>
                                    <p:animRot by="-240000">
                                      <p:cBhvr>
                                        <p:cTn id="17" dur="200" fill="hold">
                                          <p:stCondLst>
                                            <p:cond delay="600"/>
                                          </p:stCondLst>
                                        </p:cTn>
                                        <p:tgtEl>
                                          <p:spTgt spid="23554"/>
                                        </p:tgtEl>
                                        <p:attrNameLst>
                                          <p:attrName>r</p:attrName>
                                        </p:attrNameLst>
                                      </p:cBhvr>
                                    </p:animRot>
                                    <p:animRot by="120000">
                                      <p:cBhvr>
                                        <p:cTn id="18" dur="200" fill="hold">
                                          <p:stCondLst>
                                            <p:cond delay="800"/>
                                          </p:stCondLst>
                                        </p:cTn>
                                        <p:tgtEl>
                                          <p:spTgt spid="23554"/>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5"/>
                                        </p:tgtEl>
                                        <p:attrNameLst>
                                          <p:attrName>r</p:attrName>
                                        </p:attrNameLst>
                                      </p:cBhvr>
                                    </p:animRot>
                                    <p:animRot by="-240000">
                                      <p:cBhvr>
                                        <p:cTn id="21" dur="200" fill="hold">
                                          <p:stCondLst>
                                            <p:cond delay="200"/>
                                          </p:stCondLst>
                                        </p:cTn>
                                        <p:tgtEl>
                                          <p:spTgt spid="5"/>
                                        </p:tgtEl>
                                        <p:attrNameLst>
                                          <p:attrName>r</p:attrName>
                                        </p:attrNameLst>
                                      </p:cBhvr>
                                    </p:animRot>
                                    <p:animRot by="240000">
                                      <p:cBhvr>
                                        <p:cTn id="22" dur="200" fill="hold">
                                          <p:stCondLst>
                                            <p:cond delay="400"/>
                                          </p:stCondLst>
                                        </p:cTn>
                                        <p:tgtEl>
                                          <p:spTgt spid="5"/>
                                        </p:tgtEl>
                                        <p:attrNameLst>
                                          <p:attrName>r</p:attrName>
                                        </p:attrNameLst>
                                      </p:cBhvr>
                                    </p:animRot>
                                    <p:animRot by="-240000">
                                      <p:cBhvr>
                                        <p:cTn id="23" dur="200" fill="hold">
                                          <p:stCondLst>
                                            <p:cond delay="600"/>
                                          </p:stCondLst>
                                        </p:cTn>
                                        <p:tgtEl>
                                          <p:spTgt spid="5"/>
                                        </p:tgtEl>
                                        <p:attrNameLst>
                                          <p:attrName>r</p:attrName>
                                        </p:attrNameLst>
                                      </p:cBhvr>
                                    </p:animRot>
                                    <p:animRot by="120000">
                                      <p:cBhvr>
                                        <p:cTn id="2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Картинки по запросу шаблон для презентації"/>
          <p:cNvPicPr>
            <a:picLocks noChangeAspect="1" noChangeArrowheads="1"/>
          </p:cNvPicPr>
          <p:nvPr/>
        </p:nvPicPr>
        <p:blipFill>
          <a:blip r:embed="rId2"/>
          <a:srcRect b="2941"/>
          <a:stretch>
            <a:fillRect/>
          </a:stretch>
        </p:blipFill>
        <p:spPr bwMode="auto">
          <a:xfrm>
            <a:off x="0" y="0"/>
            <a:ext cx="9138285" cy="7072338"/>
          </a:xfrm>
          <a:prstGeom prst="rect">
            <a:avLst/>
          </a:prstGeom>
          <a:noFill/>
        </p:spPr>
      </p:pic>
      <p:sp>
        <p:nvSpPr>
          <p:cNvPr id="2" name="Заголовок 1"/>
          <p:cNvSpPr>
            <a:spLocks noGrp="1"/>
          </p:cNvSpPr>
          <p:nvPr>
            <p:ph type="title"/>
          </p:nvPr>
        </p:nvSpPr>
        <p:spPr>
          <a:xfrm>
            <a:off x="457200" y="-500090"/>
            <a:ext cx="8229600" cy="1785950"/>
          </a:xfrm>
        </p:spPr>
        <p:txBody>
          <a:bodyPr/>
          <a:lstStyle/>
          <a:p>
            <a:r>
              <a:rPr lang="uk-UA" dirty="0" smtClean="0">
                <a:solidFill>
                  <a:srgbClr val="0F1806"/>
                </a:solidFill>
              </a:rPr>
              <a:t/>
            </a:r>
            <a:br>
              <a:rPr lang="uk-UA" dirty="0" smtClean="0">
                <a:solidFill>
                  <a:srgbClr val="0F1806"/>
                </a:solidFill>
              </a:rPr>
            </a:br>
            <a:r>
              <a:rPr lang="uk-UA" dirty="0" smtClean="0">
                <a:solidFill>
                  <a:srgbClr val="0F1806"/>
                </a:solidFill>
              </a:rPr>
              <a:t/>
            </a:r>
            <a:br>
              <a:rPr lang="uk-UA" dirty="0" smtClean="0">
                <a:solidFill>
                  <a:srgbClr val="0F1806"/>
                </a:solidFill>
              </a:rPr>
            </a:br>
            <a:r>
              <a:rPr lang="uk-UA" dirty="0" smtClean="0">
                <a:solidFill>
                  <a:srgbClr val="0F1806"/>
                </a:solidFill>
              </a:rPr>
              <a:t>ЛЯЛЬКОВА   ВИСТАВА </a:t>
            </a:r>
            <a:br>
              <a:rPr lang="uk-UA" dirty="0" smtClean="0">
                <a:solidFill>
                  <a:srgbClr val="0F1806"/>
                </a:solidFill>
              </a:rPr>
            </a:br>
            <a:r>
              <a:rPr lang="uk-UA" dirty="0" smtClean="0">
                <a:solidFill>
                  <a:srgbClr val="0F1806"/>
                </a:solidFill>
              </a:rPr>
              <a:t>                </a:t>
            </a:r>
            <a:r>
              <a:rPr lang="uk-UA" b="1" i="1" dirty="0" smtClean="0">
                <a:solidFill>
                  <a:srgbClr val="0070C0"/>
                </a:solidFill>
                <a:latin typeface="Times New Roman" pitchFamily="18" charset="0"/>
                <a:cs typeface="Times New Roman" pitchFamily="18" charset="0"/>
              </a:rPr>
              <a:t>«Коза - мандрівниця»</a:t>
            </a:r>
            <a:endParaRPr lang="uk-UA" dirty="0"/>
          </a:p>
        </p:txBody>
      </p:sp>
      <p:pic>
        <p:nvPicPr>
          <p:cNvPr id="176130" name="Picture 2"/>
          <p:cNvPicPr>
            <a:picLocks noChangeAspect="1" noChangeArrowheads="1"/>
          </p:cNvPicPr>
          <p:nvPr/>
        </p:nvPicPr>
        <p:blipFill>
          <a:blip r:embed="rId3" cstate="print"/>
          <a:srcRect l="9836" r="11476"/>
          <a:stretch>
            <a:fillRect/>
          </a:stretch>
        </p:blipFill>
        <p:spPr bwMode="auto">
          <a:xfrm>
            <a:off x="148732" y="1428736"/>
            <a:ext cx="3780326" cy="2928958"/>
          </a:xfrm>
          <a:prstGeom prst="ellipse">
            <a:avLst/>
          </a:prstGeom>
          <a:ln w="63500" cap="rnd">
            <a:solidFill>
              <a:srgbClr val="60AD0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6131" name="Picture 3"/>
          <p:cNvPicPr>
            <a:picLocks noChangeAspect="1" noChangeArrowheads="1"/>
          </p:cNvPicPr>
          <p:nvPr/>
        </p:nvPicPr>
        <p:blipFill>
          <a:blip r:embed="rId4" cstate="print"/>
          <a:srcRect l="6597" t="11805" r="9490"/>
          <a:stretch>
            <a:fillRect/>
          </a:stretch>
        </p:blipFill>
        <p:spPr bwMode="auto">
          <a:xfrm rot="424008">
            <a:off x="4143372" y="1768422"/>
            <a:ext cx="4714876" cy="3303652"/>
          </a:xfrm>
          <a:prstGeom prst="ellipse">
            <a:avLst/>
          </a:prstGeom>
          <a:ln w="63500" cap="rnd">
            <a:solidFill>
              <a:srgbClr val="60AD0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6132" name="Picture 4"/>
          <p:cNvPicPr>
            <a:picLocks noChangeAspect="1" noChangeArrowheads="1"/>
          </p:cNvPicPr>
          <p:nvPr/>
        </p:nvPicPr>
        <p:blipFill>
          <a:blip r:embed="rId5" cstate="print"/>
          <a:srcRect/>
          <a:stretch>
            <a:fillRect/>
          </a:stretch>
        </p:blipFill>
        <p:spPr bwMode="auto">
          <a:xfrm rot="21293778">
            <a:off x="1000099" y="3857628"/>
            <a:ext cx="4714909" cy="3143272"/>
          </a:xfrm>
          <a:prstGeom prst="ellipse">
            <a:avLst/>
          </a:prstGeom>
          <a:ln w="63500" cap="rnd">
            <a:solidFill>
              <a:srgbClr val="60AD0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advClick="0">
    <p:comb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Рисунок 3"/>
          <p:cNvPicPr>
            <a:picLocks noChangeAspect="1"/>
          </p:cNvPicPr>
          <p:nvPr/>
        </p:nvPicPr>
        <p:blipFill>
          <a:blip r:embed="rId2"/>
          <a:srcRect/>
          <a:stretch>
            <a:fillRect/>
          </a:stretch>
        </p:blipFill>
        <p:spPr bwMode="auto">
          <a:xfrm>
            <a:off x="0" y="-22225"/>
            <a:ext cx="9144000" cy="6858000"/>
          </a:xfrm>
          <a:prstGeom prst="rect">
            <a:avLst/>
          </a:prstGeom>
          <a:noFill/>
          <a:ln w="9525">
            <a:noFill/>
            <a:miter lim="800000"/>
            <a:headEnd/>
            <a:tailEnd/>
          </a:ln>
        </p:spPr>
      </p:pic>
      <p:sp>
        <p:nvSpPr>
          <p:cNvPr id="6" name="Заголовок 1"/>
          <p:cNvSpPr txBox="1">
            <a:spLocks/>
          </p:cNvSpPr>
          <p:nvPr/>
        </p:nvSpPr>
        <p:spPr bwMode="auto">
          <a:xfrm>
            <a:off x="457200" y="274638"/>
            <a:ext cx="8229600" cy="1143000"/>
          </a:xfrm>
          <a:prstGeom prst="rect">
            <a:avLst/>
          </a:prstGeom>
          <a:noFill/>
          <a:ln w="9525">
            <a:noFill/>
            <a:miter lim="800000"/>
            <a:headEnd/>
            <a:tailEnd/>
          </a:ln>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r>
              <a:rPr lang="uk-UA" sz="4000" b="1" dirty="0">
                <a:ln w="11430"/>
                <a:solidFill>
                  <a:srgbClr val="0000FF"/>
                </a:solidFill>
                <a:effectLst>
                  <a:outerShdw blurRad="80000" dist="40000" dir="5040000" algn="tl">
                    <a:srgbClr val="000000">
                      <a:alpha val="30000"/>
                    </a:srgbClr>
                  </a:outerShdw>
                </a:effectLst>
                <a:latin typeface="Times New Roman" pitchFamily="18" charset="0"/>
                <a:cs typeface="Times New Roman" pitchFamily="18" charset="0"/>
              </a:rPr>
              <a:t>ЗАГАЛЬНІ </a:t>
            </a:r>
            <a:r>
              <a:rPr lang="uk-UA" sz="4000" b="1" dirty="0" smtClean="0">
                <a:ln w="11430"/>
                <a:solidFill>
                  <a:srgbClr val="0000FF"/>
                </a:solidFill>
                <a:effectLst>
                  <a:outerShdw blurRad="80000" dist="40000" dir="5040000" algn="tl">
                    <a:srgbClr val="000000">
                      <a:alpha val="30000"/>
                    </a:srgbClr>
                  </a:outerShdw>
                </a:effectLst>
                <a:latin typeface="Times New Roman" pitchFamily="18" charset="0"/>
                <a:cs typeface="Times New Roman" pitchFamily="18" charset="0"/>
              </a:rPr>
              <a:t>  ВІДОМОСТІ</a:t>
            </a:r>
            <a:endParaRPr lang="uk-UA" sz="4000" b="1" dirty="0">
              <a:ln w="11430"/>
              <a:solidFill>
                <a:srgbClr val="0000FF"/>
              </a:solidFill>
              <a:effectLst>
                <a:outerShdw blurRad="80000" dist="40000" dir="5040000" algn="tl">
                  <a:srgbClr val="000000">
                    <a:alpha val="30000"/>
                  </a:srgbClr>
                </a:outerShdw>
              </a:effectLst>
              <a:latin typeface="Times New Roman" pitchFamily="18" charset="0"/>
              <a:cs typeface="Times New Roman" pitchFamily="18" charset="0"/>
            </a:endParaRPr>
          </a:p>
        </p:txBody>
      </p:sp>
      <p:sp>
        <p:nvSpPr>
          <p:cNvPr id="8" name="Прямокутник 7"/>
          <p:cNvSpPr>
            <a:spLocks noChangeArrowheads="1"/>
          </p:cNvSpPr>
          <p:nvPr/>
        </p:nvSpPr>
        <p:spPr bwMode="auto">
          <a:xfrm>
            <a:off x="1692275" y="1268413"/>
            <a:ext cx="6659563" cy="4893647"/>
          </a:xfrm>
          <a:prstGeom prst="rect">
            <a:avLst/>
          </a:prstGeom>
          <a:noFill/>
          <a:ln w="9525">
            <a:noFill/>
            <a:miter lim="800000"/>
            <a:headEnd/>
            <a:tailEnd/>
          </a:ln>
        </p:spPr>
        <p:txBody>
          <a:bodyPr wrap="square">
            <a:spAutoFit/>
          </a:bodyPr>
          <a:lstStyle/>
          <a:p>
            <a:pPr algn="r"/>
            <a:r>
              <a:rPr lang="uk-UA" sz="2000" b="1" dirty="0">
                <a:solidFill>
                  <a:srgbClr val="002060"/>
                </a:solidFill>
                <a:latin typeface="Times New Roman" pitchFamily="18" charset="0"/>
                <a:cs typeface="Times New Roman" pitchFamily="18" charset="0"/>
              </a:rPr>
              <a:t>	</a:t>
            </a:r>
            <a:r>
              <a:rPr lang="uk-UA" sz="2400" b="1" dirty="0">
                <a:solidFill>
                  <a:srgbClr val="002060"/>
                </a:solidFill>
                <a:latin typeface="Times New Roman" pitchFamily="18" charset="0"/>
                <a:cs typeface="Times New Roman" pitchFamily="18" charset="0"/>
              </a:rPr>
              <a:t>Палац Надія Людвігівна </a:t>
            </a:r>
            <a:r>
              <a:rPr lang="uk-UA" sz="2400" dirty="0">
                <a:solidFill>
                  <a:srgbClr val="002060"/>
                </a:solidFill>
                <a:latin typeface="Times New Roman" pitchFamily="18" charset="0"/>
                <a:cs typeface="Times New Roman" pitchFamily="18" charset="0"/>
              </a:rPr>
              <a:t>– керівник зразкового лялькового театру «Рукавичка».</a:t>
            </a:r>
          </a:p>
          <a:p>
            <a:pPr algn="r"/>
            <a:r>
              <a:rPr lang="uk-UA" sz="2400" b="1" dirty="0">
                <a:solidFill>
                  <a:srgbClr val="002060"/>
                </a:solidFill>
                <a:latin typeface="Times New Roman" pitchFamily="18" charset="0"/>
                <a:cs typeface="Times New Roman" pitchFamily="18" charset="0"/>
              </a:rPr>
              <a:t>	Освіта</a:t>
            </a:r>
            <a:r>
              <a:rPr lang="uk-UA" sz="2400" dirty="0">
                <a:solidFill>
                  <a:srgbClr val="002060"/>
                </a:solidFill>
                <a:latin typeface="Times New Roman" pitchFamily="18" charset="0"/>
                <a:cs typeface="Times New Roman" pitchFamily="18" charset="0"/>
              </a:rPr>
              <a:t> – вища.</a:t>
            </a:r>
          </a:p>
          <a:p>
            <a:pPr algn="r"/>
            <a:r>
              <a:rPr lang="uk-UA" sz="2400" b="1" dirty="0">
                <a:solidFill>
                  <a:srgbClr val="002060"/>
                </a:solidFill>
                <a:latin typeface="Times New Roman" pitchFamily="18" charset="0"/>
                <a:cs typeface="Times New Roman" pitchFamily="18" charset="0"/>
              </a:rPr>
              <a:t>	Навчальний заклад</a:t>
            </a:r>
            <a:r>
              <a:rPr lang="uk-UA" sz="2400" dirty="0">
                <a:solidFill>
                  <a:srgbClr val="002060"/>
                </a:solidFill>
                <a:latin typeface="Times New Roman" pitchFamily="18" charset="0"/>
                <a:cs typeface="Times New Roman" pitchFamily="18" charset="0"/>
              </a:rPr>
              <a:t> – Тернопільський </a:t>
            </a:r>
            <a:r>
              <a:rPr lang="uk-UA" sz="2400" dirty="0" smtClean="0">
                <a:solidFill>
                  <a:srgbClr val="002060"/>
                </a:solidFill>
                <a:latin typeface="Times New Roman" pitchFamily="18" charset="0"/>
                <a:cs typeface="Times New Roman" pitchFamily="18" charset="0"/>
              </a:rPr>
              <a:t>   </a:t>
            </a:r>
          </a:p>
          <a:p>
            <a:pPr algn="r"/>
            <a:r>
              <a:rPr lang="uk-UA" sz="2400" dirty="0" smtClean="0">
                <a:solidFill>
                  <a:srgbClr val="002060"/>
                </a:solidFill>
                <a:latin typeface="Times New Roman" pitchFamily="18" charset="0"/>
                <a:cs typeface="Times New Roman" pitchFamily="18" charset="0"/>
              </a:rPr>
              <a:t>             державний </a:t>
            </a:r>
            <a:r>
              <a:rPr lang="uk-UA" sz="2400" dirty="0">
                <a:solidFill>
                  <a:srgbClr val="002060"/>
                </a:solidFill>
                <a:latin typeface="Times New Roman" pitchFamily="18" charset="0"/>
                <a:cs typeface="Times New Roman" pitchFamily="18" charset="0"/>
              </a:rPr>
              <a:t>педагогічний інститут </a:t>
            </a:r>
            <a:endParaRPr lang="uk-UA" sz="2400" dirty="0" smtClean="0">
              <a:solidFill>
                <a:srgbClr val="002060"/>
              </a:solidFill>
              <a:latin typeface="Times New Roman" pitchFamily="18" charset="0"/>
              <a:cs typeface="Times New Roman" pitchFamily="18" charset="0"/>
            </a:endParaRPr>
          </a:p>
          <a:p>
            <a:pPr algn="r"/>
            <a:r>
              <a:rPr lang="uk-UA" sz="2400" dirty="0" smtClean="0">
                <a:solidFill>
                  <a:srgbClr val="002060"/>
                </a:solidFill>
                <a:latin typeface="Times New Roman" pitchFamily="18" charset="0"/>
                <a:cs typeface="Times New Roman" pitchFamily="18" charset="0"/>
              </a:rPr>
              <a:t>             імені Я</a:t>
            </a:r>
            <a:r>
              <a:rPr lang="uk-UA" sz="2400" dirty="0">
                <a:solidFill>
                  <a:srgbClr val="002060"/>
                </a:solidFill>
                <a:latin typeface="Times New Roman" pitchFamily="18" charset="0"/>
                <a:cs typeface="Times New Roman" pitchFamily="18" charset="0"/>
              </a:rPr>
              <a:t>. Галана.</a:t>
            </a:r>
          </a:p>
          <a:p>
            <a:pPr algn="r"/>
            <a:r>
              <a:rPr lang="uk-UA" sz="2400" b="1" dirty="0">
                <a:solidFill>
                  <a:srgbClr val="002060"/>
                </a:solidFill>
                <a:latin typeface="Times New Roman" pitchFamily="18" charset="0"/>
                <a:cs typeface="Times New Roman" pitchFamily="18" charset="0"/>
              </a:rPr>
              <a:t>	Спеціальність: </a:t>
            </a:r>
            <a:r>
              <a:rPr lang="uk-UA" sz="2400" dirty="0">
                <a:solidFill>
                  <a:srgbClr val="002060"/>
                </a:solidFill>
                <a:latin typeface="Times New Roman" pitchFamily="18" charset="0"/>
                <a:cs typeface="Times New Roman" pitchFamily="18" charset="0"/>
              </a:rPr>
              <a:t>трудове навчання.</a:t>
            </a:r>
          </a:p>
          <a:p>
            <a:pPr algn="r"/>
            <a:r>
              <a:rPr lang="uk-UA" sz="2400" b="1" dirty="0">
                <a:solidFill>
                  <a:srgbClr val="002060"/>
                </a:solidFill>
                <a:latin typeface="Times New Roman" pitchFamily="18" charset="0"/>
                <a:cs typeface="Times New Roman" pitchFamily="18" charset="0"/>
              </a:rPr>
              <a:t>	Кваліфікація: </a:t>
            </a:r>
            <a:r>
              <a:rPr lang="uk-UA" sz="2400" dirty="0">
                <a:solidFill>
                  <a:srgbClr val="002060"/>
                </a:solidFill>
                <a:latin typeface="Times New Roman" pitchFamily="18" charset="0"/>
                <a:cs typeface="Times New Roman" pitchFamily="18" charset="0"/>
              </a:rPr>
              <a:t>вчитель трудового </a:t>
            </a:r>
            <a:endParaRPr lang="uk-UA" sz="2400" dirty="0" smtClean="0">
              <a:solidFill>
                <a:srgbClr val="002060"/>
              </a:solidFill>
              <a:latin typeface="Times New Roman" pitchFamily="18" charset="0"/>
              <a:cs typeface="Times New Roman" pitchFamily="18" charset="0"/>
            </a:endParaRPr>
          </a:p>
          <a:p>
            <a:pPr algn="r"/>
            <a:r>
              <a:rPr lang="uk-UA" sz="2400" dirty="0" smtClean="0">
                <a:solidFill>
                  <a:srgbClr val="002060"/>
                </a:solidFill>
                <a:latin typeface="Times New Roman" pitchFamily="18" charset="0"/>
                <a:cs typeface="Times New Roman" pitchFamily="18" charset="0"/>
              </a:rPr>
              <a:t>             навчання </a:t>
            </a:r>
            <a:r>
              <a:rPr lang="uk-UA" sz="2400" dirty="0">
                <a:solidFill>
                  <a:srgbClr val="002060"/>
                </a:solidFill>
                <a:latin typeface="Times New Roman" pitchFamily="18" charset="0"/>
                <a:cs typeface="Times New Roman" pitchFamily="18" charset="0"/>
              </a:rPr>
              <a:t>і </a:t>
            </a:r>
            <a:r>
              <a:rPr lang="uk-UA" sz="2400" dirty="0" smtClean="0">
                <a:solidFill>
                  <a:srgbClr val="002060"/>
                </a:solidFill>
                <a:latin typeface="Times New Roman" pitchFamily="18" charset="0"/>
                <a:cs typeface="Times New Roman" pitchFamily="18" charset="0"/>
              </a:rPr>
              <a:t>загально-технічних </a:t>
            </a:r>
            <a:r>
              <a:rPr lang="uk-UA" sz="2400" dirty="0">
                <a:solidFill>
                  <a:srgbClr val="002060"/>
                </a:solidFill>
                <a:latin typeface="Times New Roman" pitchFamily="18" charset="0"/>
                <a:cs typeface="Times New Roman" pitchFamily="18" charset="0"/>
              </a:rPr>
              <a:t>дисциплін.</a:t>
            </a:r>
          </a:p>
          <a:p>
            <a:pPr algn="r"/>
            <a:r>
              <a:rPr lang="uk-UA" sz="2400" b="1" dirty="0">
                <a:solidFill>
                  <a:srgbClr val="002060"/>
                </a:solidFill>
                <a:latin typeface="Times New Roman" pitchFamily="18" charset="0"/>
                <a:cs typeface="Times New Roman" pitchFamily="18" charset="0"/>
              </a:rPr>
              <a:t>	Педагогічний стаж – </a:t>
            </a:r>
            <a:r>
              <a:rPr lang="uk-UA" sz="2400" b="1" dirty="0" smtClean="0">
                <a:solidFill>
                  <a:srgbClr val="002060"/>
                </a:solidFill>
                <a:latin typeface="Times New Roman" pitchFamily="18" charset="0"/>
                <a:cs typeface="Times New Roman" pitchFamily="18" charset="0"/>
              </a:rPr>
              <a:t>26 </a:t>
            </a:r>
            <a:r>
              <a:rPr lang="uk-UA" sz="2400" b="1" dirty="0">
                <a:solidFill>
                  <a:srgbClr val="002060"/>
                </a:solidFill>
                <a:latin typeface="Times New Roman" pitchFamily="18" charset="0"/>
                <a:cs typeface="Times New Roman" pitchFamily="18" charset="0"/>
              </a:rPr>
              <a:t>років.</a:t>
            </a:r>
            <a:endParaRPr lang="uk-UA" sz="2400" dirty="0">
              <a:solidFill>
                <a:srgbClr val="002060"/>
              </a:solidFill>
              <a:latin typeface="Times New Roman" pitchFamily="18" charset="0"/>
              <a:cs typeface="Times New Roman" pitchFamily="18" charset="0"/>
            </a:endParaRPr>
          </a:p>
          <a:p>
            <a:r>
              <a:rPr lang="uk-UA" sz="2400" b="1" dirty="0">
                <a:solidFill>
                  <a:srgbClr val="002060"/>
                </a:solidFill>
                <a:latin typeface="Times New Roman" pitchFamily="18" charset="0"/>
                <a:cs typeface="Times New Roman" pitchFamily="18" charset="0"/>
              </a:rPr>
              <a:t>	Підвищення кваліфікації: </a:t>
            </a:r>
            <a:r>
              <a:rPr lang="uk-UA" sz="2400" dirty="0" smtClean="0">
                <a:solidFill>
                  <a:srgbClr val="002060"/>
                </a:solidFill>
                <a:latin typeface="Times New Roman" pitchFamily="18" charset="0"/>
                <a:cs typeface="Times New Roman" pitchFamily="18" charset="0"/>
              </a:rPr>
              <a:t>курси керівників гуртків художньо – естетичного профілю  25.04 – 16.07.2016 </a:t>
            </a:r>
            <a:r>
              <a:rPr lang="uk-UA" sz="2400" dirty="0">
                <a:solidFill>
                  <a:srgbClr val="002060"/>
                </a:solidFill>
                <a:latin typeface="Times New Roman" pitchFamily="18" charset="0"/>
                <a:cs typeface="Times New Roman" pitchFamily="18" charset="0"/>
              </a:rPr>
              <a:t>р. </a:t>
            </a:r>
            <a:r>
              <a:rPr lang="uk-UA" sz="2400" dirty="0" smtClean="0">
                <a:solidFill>
                  <a:srgbClr val="002060"/>
                </a:solidFill>
                <a:latin typeface="Times New Roman" pitchFamily="18" charset="0"/>
                <a:cs typeface="Times New Roman" pitchFamily="18" charset="0"/>
              </a:rPr>
              <a:t>на базі ТОКІППО</a:t>
            </a:r>
            <a:endParaRPr lang="uk-UA" sz="2400" dirty="0">
              <a:solidFill>
                <a:srgbClr val="002060"/>
              </a:solidFill>
              <a:latin typeface="Century Schoolbook" pitchFamily="18" charset="0"/>
            </a:endParaRPr>
          </a:p>
        </p:txBody>
      </p:sp>
      <p:pic>
        <p:nvPicPr>
          <p:cNvPr id="1027" name="Picture 3" descr="D:\Фото\2013\Оздоровлення 2013\DSC03198.JPG"/>
          <p:cNvPicPr>
            <a:picLocks noChangeAspect="1" noChangeArrowheads="1"/>
          </p:cNvPicPr>
          <p:nvPr/>
        </p:nvPicPr>
        <p:blipFill>
          <a:blip r:embed="rId3" cstate="print"/>
          <a:srcRect l="22313" t="15814" r="53124" b="43750"/>
          <a:stretch>
            <a:fillRect/>
          </a:stretch>
        </p:blipFill>
        <p:spPr bwMode="auto">
          <a:xfrm rot="21315428">
            <a:off x="280942" y="1320856"/>
            <a:ext cx="2719422" cy="3500462"/>
          </a:xfrm>
          <a:prstGeom prst="ellipse">
            <a:avLst/>
          </a:prstGeom>
          <a:ln w="28575" cap="rnd">
            <a:solidFill>
              <a:schemeClr val="tx2">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Dima\Desktop\Фон\шаблон 2 в.pn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title"/>
          </p:nvPr>
        </p:nvSpPr>
        <p:spPr>
          <a:xfrm>
            <a:off x="457200" y="1643050"/>
            <a:ext cx="8229600" cy="1000132"/>
          </a:xfrm>
        </p:spPr>
        <p:txBody>
          <a:bodyPr/>
          <a:lstStyle/>
          <a:p>
            <a:r>
              <a:rPr lang="uk-UA" b="1" i="1" dirty="0" smtClean="0">
                <a:solidFill>
                  <a:srgbClr val="0000FF"/>
                </a:solidFill>
                <a:latin typeface="Times New Roman" pitchFamily="18" charset="0"/>
                <a:cs typeface="Times New Roman" pitchFamily="18" charset="0"/>
              </a:rPr>
              <a:t>Гастролі  лялькового  театру</a:t>
            </a:r>
            <a:endParaRPr lang="uk-UA" b="1" i="1" dirty="0">
              <a:solidFill>
                <a:srgbClr val="0000FF"/>
              </a:solidFill>
              <a:latin typeface="Times New Roman" pitchFamily="18" charset="0"/>
              <a:cs typeface="Times New Roman" pitchFamily="18" charset="0"/>
            </a:endParaRPr>
          </a:p>
        </p:txBody>
      </p:sp>
      <p:pic>
        <p:nvPicPr>
          <p:cNvPr id="180229" name="Picture 5"/>
          <p:cNvPicPr>
            <a:picLocks noChangeAspect="1" noChangeArrowheads="1"/>
          </p:cNvPicPr>
          <p:nvPr/>
        </p:nvPicPr>
        <p:blipFill>
          <a:blip r:embed="rId3" cstate="print"/>
          <a:srcRect t="29281"/>
          <a:stretch>
            <a:fillRect/>
          </a:stretch>
        </p:blipFill>
        <p:spPr bwMode="auto">
          <a:xfrm>
            <a:off x="142845" y="4500570"/>
            <a:ext cx="4143404" cy="2087105"/>
          </a:xfrm>
          <a:prstGeom prst="rect">
            <a:avLst/>
          </a:prstGeom>
          <a:noFill/>
          <a:ln w="9525">
            <a:noFill/>
            <a:miter lim="800000"/>
            <a:headEnd/>
            <a:tailEnd/>
          </a:ln>
          <a:effectLst/>
        </p:spPr>
      </p:pic>
      <p:pic>
        <p:nvPicPr>
          <p:cNvPr id="180230" name="Picture 6"/>
          <p:cNvPicPr>
            <a:picLocks noChangeAspect="1" noChangeArrowheads="1"/>
          </p:cNvPicPr>
          <p:nvPr/>
        </p:nvPicPr>
        <p:blipFill>
          <a:blip r:embed="rId4" cstate="print"/>
          <a:srcRect r="17308" b="22581"/>
          <a:stretch>
            <a:fillRect/>
          </a:stretch>
        </p:blipFill>
        <p:spPr bwMode="auto">
          <a:xfrm>
            <a:off x="6286512" y="2500306"/>
            <a:ext cx="2441714" cy="17145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0226" name="Picture 2"/>
          <p:cNvPicPr>
            <a:picLocks noChangeAspect="1" noChangeArrowheads="1"/>
          </p:cNvPicPr>
          <p:nvPr/>
        </p:nvPicPr>
        <p:blipFill>
          <a:blip r:embed="rId5" cstate="print"/>
          <a:srcRect t="30769"/>
          <a:stretch>
            <a:fillRect/>
          </a:stretch>
        </p:blipFill>
        <p:spPr bwMode="auto">
          <a:xfrm>
            <a:off x="4572000" y="4357694"/>
            <a:ext cx="4282967" cy="2223848"/>
          </a:xfrm>
          <a:prstGeom prst="rect">
            <a:avLst/>
          </a:prstGeom>
          <a:ln>
            <a:noFill/>
          </a:ln>
          <a:effectLst>
            <a:outerShdw blurRad="292100" dist="139700" dir="2700000" algn="tl" rotWithShape="0">
              <a:srgbClr val="333333">
                <a:alpha val="65000"/>
              </a:srgbClr>
            </a:outerShdw>
          </a:effectLst>
        </p:spPr>
      </p:pic>
      <p:pic>
        <p:nvPicPr>
          <p:cNvPr id="180227" name="Picture 3"/>
          <p:cNvPicPr>
            <a:picLocks noChangeAspect="1" noChangeArrowheads="1"/>
          </p:cNvPicPr>
          <p:nvPr/>
        </p:nvPicPr>
        <p:blipFill>
          <a:blip r:embed="rId6" cstate="print"/>
          <a:srcRect t="17610"/>
          <a:stretch>
            <a:fillRect/>
          </a:stretch>
        </p:blipFill>
        <p:spPr bwMode="auto">
          <a:xfrm>
            <a:off x="2428860" y="2428868"/>
            <a:ext cx="3786214" cy="2339595"/>
          </a:xfrm>
          <a:prstGeom prst="ellipse">
            <a:avLst/>
          </a:prstGeom>
          <a:ln w="28575" cap="rnd">
            <a:solidFill>
              <a:srgbClr val="00B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0231" name="Picture 7"/>
          <p:cNvPicPr>
            <a:picLocks noChangeAspect="1" noChangeArrowheads="1"/>
          </p:cNvPicPr>
          <p:nvPr/>
        </p:nvPicPr>
        <p:blipFill>
          <a:blip r:embed="rId7" cstate="print"/>
          <a:srcRect l="16488" t="7442" r="18133" b="1274"/>
          <a:stretch>
            <a:fillRect/>
          </a:stretch>
        </p:blipFill>
        <p:spPr bwMode="auto">
          <a:xfrm>
            <a:off x="285720" y="2449991"/>
            <a:ext cx="2049492" cy="19077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advClick="0">
    <p:comb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z="2800" smtClean="0">
                <a:latin typeface="Times New Roman" pitchFamily="18" charset="0"/>
                <a:cs typeface="Times New Roman" pitchFamily="18" charset="0"/>
              </a:rPr>
              <a:t>Театралізоване дійство до 65-річчя Скалатського  будинку школярів (сатирична мініатюра «Кумасі») </a:t>
            </a:r>
          </a:p>
        </p:txBody>
      </p:sp>
      <p:pic>
        <p:nvPicPr>
          <p:cNvPr id="12292" name="Picture 4" descr="C:\Users\Dima\Desktop\Презентація\фото\IMG_1122.JPG"/>
          <p:cNvPicPr>
            <a:picLocks noGrp="1" noChangeAspect="1" noChangeArrowheads="1"/>
          </p:cNvPicPr>
          <p:nvPr>
            <p:ph idx="1"/>
          </p:nvPr>
        </p:nvPicPr>
        <p:blipFill>
          <a:blip r:embed="rId2" cstate="print">
            <a:lum contrast="10000"/>
            <a:extLst>
              <a:ext uri="{28A0092B-C50C-407E-A947-70E740481C1C}"/>
            </a:extLst>
          </a:blip>
          <a:srcRect l="4783"/>
          <a:stretch>
            <a:fillRect/>
          </a:stretch>
        </p:blipFill>
        <p:spPr>
          <a:xfrm>
            <a:off x="1000100" y="1679012"/>
            <a:ext cx="6215106" cy="36705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extLst>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12292"/>
                                        </p:tgtEl>
                                        <p:attrNameLst>
                                          <p:attrName>style.visibility</p:attrName>
                                        </p:attrNameLst>
                                      </p:cBhvr>
                                      <p:to>
                                        <p:strVal val="visible"/>
                                      </p:to>
                                    </p:set>
                                    <p:animEffect transition="in" filter="fade">
                                      <p:cBhvr>
                                        <p:cTn id="10" dur="1000"/>
                                        <p:tgtEl>
                                          <p:spTgt spid="12292"/>
                                        </p:tgtEl>
                                      </p:cBhvr>
                                    </p:animEffect>
                                    <p:anim calcmode="lin" valueType="num">
                                      <p:cBhvr>
                                        <p:cTn id="11" dur="1000" fill="hold"/>
                                        <p:tgtEl>
                                          <p:spTgt spid="12292"/>
                                        </p:tgtEl>
                                        <p:attrNameLst>
                                          <p:attrName>ppt_x</p:attrName>
                                        </p:attrNameLst>
                                      </p:cBhvr>
                                      <p:tavLst>
                                        <p:tav tm="0">
                                          <p:val>
                                            <p:strVal val="#ppt_x"/>
                                          </p:val>
                                        </p:tav>
                                        <p:tav tm="100000">
                                          <p:val>
                                            <p:strVal val="#ppt_x"/>
                                          </p:val>
                                        </p:tav>
                                      </p:tavLst>
                                    </p:anim>
                                    <p:anim calcmode="lin" valueType="num">
                                      <p:cBhvr>
                                        <p:cTn id="12" dur="1000" fill="hold"/>
                                        <p:tgtEl>
                                          <p:spTgt spid="122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Результат пошуку зображень за запитом &quot;шаблон для презентації&quot;"/>
          <p:cNvPicPr>
            <a:picLocks noChangeAspect="1" noChangeArrowheads="1"/>
          </p:cNvPicPr>
          <p:nvPr/>
        </p:nvPicPr>
        <p:blipFill>
          <a:blip r:embed="rId2"/>
          <a:srcRect/>
          <a:stretch>
            <a:fillRect/>
          </a:stretch>
        </p:blipFill>
        <p:spPr bwMode="auto">
          <a:xfrm>
            <a:off x="-1" y="0"/>
            <a:ext cx="9163451" cy="6858000"/>
          </a:xfrm>
          <a:prstGeom prst="rect">
            <a:avLst/>
          </a:prstGeom>
          <a:noFill/>
        </p:spPr>
      </p:pic>
      <p:sp>
        <p:nvSpPr>
          <p:cNvPr id="2" name="Заголовок 1"/>
          <p:cNvSpPr>
            <a:spLocks noGrp="1"/>
          </p:cNvSpPr>
          <p:nvPr>
            <p:ph type="title"/>
          </p:nvPr>
        </p:nvSpPr>
        <p:spPr>
          <a:xfrm>
            <a:off x="1071538" y="0"/>
            <a:ext cx="7286676" cy="642918"/>
          </a:xfrm>
        </p:spPr>
        <p:txBody>
          <a:bodyPr/>
          <a:lstStyle/>
          <a:p>
            <a:r>
              <a:rPr lang="uk-UA" b="1" dirty="0" smtClean="0">
                <a:solidFill>
                  <a:srgbClr val="0000FF"/>
                </a:solidFill>
              </a:rPr>
              <a:t> Наші досягнення</a:t>
            </a:r>
          </a:p>
        </p:txBody>
      </p:sp>
      <p:pic>
        <p:nvPicPr>
          <p:cNvPr id="158722" name="Picture 2" descr="C:\Users\Dima\Desktop\Презентація\сканер\1 001 (3).jpg"/>
          <p:cNvPicPr>
            <a:picLocks noGrp="1" noChangeAspect="1" noChangeArrowheads="1"/>
          </p:cNvPicPr>
          <p:nvPr>
            <p:ph idx="1"/>
          </p:nvPr>
        </p:nvPicPr>
        <p:blipFill>
          <a:blip r:embed="rId3" cstate="print"/>
          <a:srcRect/>
          <a:stretch>
            <a:fillRect/>
          </a:stretch>
        </p:blipFill>
        <p:spPr>
          <a:xfrm>
            <a:off x="2571736" y="815517"/>
            <a:ext cx="2143140" cy="3034842"/>
          </a:xfrm>
        </p:spPr>
      </p:pic>
      <p:pic>
        <p:nvPicPr>
          <p:cNvPr id="158723" name="Picture 3" descr="C:\Users\Dima\Desktop\Презентація\сканер\1 001.jpg"/>
          <p:cNvPicPr>
            <a:picLocks noChangeAspect="1" noChangeArrowheads="1"/>
          </p:cNvPicPr>
          <p:nvPr/>
        </p:nvPicPr>
        <p:blipFill>
          <a:blip r:embed="rId4" cstate="print"/>
          <a:srcRect/>
          <a:stretch>
            <a:fillRect/>
          </a:stretch>
        </p:blipFill>
        <p:spPr bwMode="auto">
          <a:xfrm>
            <a:off x="4820509" y="857232"/>
            <a:ext cx="1966069" cy="2928958"/>
          </a:xfrm>
          <a:prstGeom prst="rect">
            <a:avLst/>
          </a:prstGeom>
          <a:noFill/>
          <a:ln w="9525">
            <a:noFill/>
            <a:miter lim="800000"/>
            <a:headEnd/>
            <a:tailEnd/>
          </a:ln>
        </p:spPr>
      </p:pic>
      <p:pic>
        <p:nvPicPr>
          <p:cNvPr id="158725" name="Picture 5" descr="C:\Users\Dima\Desktop\Презентація\сканер\05 001.jpg"/>
          <p:cNvPicPr>
            <a:picLocks noChangeAspect="1" noChangeArrowheads="1"/>
          </p:cNvPicPr>
          <p:nvPr/>
        </p:nvPicPr>
        <p:blipFill>
          <a:blip r:embed="rId5" cstate="print"/>
          <a:srcRect/>
          <a:stretch>
            <a:fillRect/>
          </a:stretch>
        </p:blipFill>
        <p:spPr bwMode="auto">
          <a:xfrm>
            <a:off x="405283" y="285728"/>
            <a:ext cx="2023576" cy="3003875"/>
          </a:xfrm>
          <a:prstGeom prst="rect">
            <a:avLst/>
          </a:prstGeom>
          <a:noFill/>
          <a:ln w="9525">
            <a:noFill/>
            <a:miter lim="800000"/>
            <a:headEnd/>
            <a:tailEnd/>
          </a:ln>
        </p:spPr>
      </p:pic>
      <p:pic>
        <p:nvPicPr>
          <p:cNvPr id="158724" name="Picture 4" descr="C:\Users\Dima\Desktop\Презентація\сканер\3 001.jpg"/>
          <p:cNvPicPr>
            <a:picLocks noChangeAspect="1" noChangeArrowheads="1"/>
          </p:cNvPicPr>
          <p:nvPr/>
        </p:nvPicPr>
        <p:blipFill>
          <a:blip r:embed="rId6" cstate="print"/>
          <a:srcRect/>
          <a:stretch>
            <a:fillRect/>
          </a:stretch>
        </p:blipFill>
        <p:spPr bwMode="auto">
          <a:xfrm>
            <a:off x="6984572" y="142852"/>
            <a:ext cx="2088022" cy="2786082"/>
          </a:xfrm>
          <a:prstGeom prst="rect">
            <a:avLst/>
          </a:prstGeom>
          <a:noFill/>
          <a:ln w="9525">
            <a:noFill/>
            <a:miter lim="800000"/>
            <a:headEnd/>
            <a:tailEnd/>
          </a:ln>
        </p:spPr>
      </p:pic>
      <p:pic>
        <p:nvPicPr>
          <p:cNvPr id="10243" name="Picture 3"/>
          <p:cNvPicPr>
            <a:picLocks noChangeAspect="1" noChangeArrowheads="1"/>
          </p:cNvPicPr>
          <p:nvPr/>
        </p:nvPicPr>
        <p:blipFill>
          <a:blip r:embed="rId7" cstate="print"/>
          <a:srcRect l="9041" t="5085" r="5083"/>
          <a:stretch>
            <a:fillRect/>
          </a:stretch>
        </p:blipFill>
        <p:spPr bwMode="auto">
          <a:xfrm>
            <a:off x="357158" y="3429000"/>
            <a:ext cx="2214578" cy="3214710"/>
          </a:xfrm>
          <a:prstGeom prst="rect">
            <a:avLst/>
          </a:prstGeom>
          <a:noFill/>
          <a:ln w="9525">
            <a:noFill/>
            <a:miter lim="800000"/>
            <a:headEnd/>
            <a:tailEnd/>
          </a:ln>
          <a:effectLst/>
        </p:spPr>
      </p:pic>
      <p:pic>
        <p:nvPicPr>
          <p:cNvPr id="10244" name="Picture 4"/>
          <p:cNvPicPr>
            <a:picLocks noChangeAspect="1" noChangeArrowheads="1"/>
          </p:cNvPicPr>
          <p:nvPr/>
        </p:nvPicPr>
        <p:blipFill>
          <a:blip r:embed="rId8" cstate="print"/>
          <a:srcRect l="9522" t="4762" r="7937"/>
          <a:stretch>
            <a:fillRect/>
          </a:stretch>
        </p:blipFill>
        <p:spPr bwMode="auto">
          <a:xfrm>
            <a:off x="6929454" y="2500306"/>
            <a:ext cx="2071702" cy="3187179"/>
          </a:xfrm>
          <a:prstGeom prst="rect">
            <a:avLst/>
          </a:prstGeom>
          <a:noFill/>
          <a:ln w="9525">
            <a:noFill/>
            <a:miter lim="800000"/>
            <a:headEnd/>
            <a:tailEnd/>
          </a:ln>
          <a:effectLst/>
        </p:spPr>
      </p:pic>
      <p:pic>
        <p:nvPicPr>
          <p:cNvPr id="10245" name="Picture 5"/>
          <p:cNvPicPr>
            <a:picLocks noChangeAspect="1" noChangeArrowheads="1"/>
          </p:cNvPicPr>
          <p:nvPr/>
        </p:nvPicPr>
        <p:blipFill>
          <a:blip r:embed="rId9" cstate="print"/>
          <a:srcRect/>
          <a:stretch>
            <a:fillRect/>
          </a:stretch>
        </p:blipFill>
        <p:spPr bwMode="auto">
          <a:xfrm rot="5400000">
            <a:off x="4071934" y="2786058"/>
            <a:ext cx="2857520" cy="2143140"/>
          </a:xfrm>
          <a:prstGeom prst="rect">
            <a:avLst/>
          </a:prstGeom>
          <a:noFill/>
          <a:ln w="28575">
            <a:solidFill>
              <a:schemeClr val="accent1">
                <a:lumMod val="25000"/>
              </a:schemeClr>
            </a:solidFill>
            <a:miter lim="800000"/>
            <a:headEnd/>
            <a:tailEnd/>
          </a:ln>
          <a:effectLst/>
        </p:spPr>
      </p:pic>
      <p:pic>
        <p:nvPicPr>
          <p:cNvPr id="10247" name="Picture 7" descr="C:\Users\Children House\Desktop\Новая папка\20161005_104035.jpg"/>
          <p:cNvPicPr>
            <a:picLocks noChangeAspect="1" noChangeArrowheads="1"/>
          </p:cNvPicPr>
          <p:nvPr/>
        </p:nvPicPr>
        <p:blipFill>
          <a:blip r:embed="rId10" cstate="print"/>
          <a:srcRect l="1669" t="8850" b="6134"/>
          <a:stretch>
            <a:fillRect/>
          </a:stretch>
        </p:blipFill>
        <p:spPr bwMode="auto">
          <a:xfrm rot="5400000">
            <a:off x="5472032" y="4029165"/>
            <a:ext cx="3071834" cy="2157256"/>
          </a:xfrm>
          <a:prstGeom prst="rect">
            <a:avLst/>
          </a:prstGeom>
          <a:noFill/>
        </p:spPr>
      </p:pic>
      <p:pic>
        <p:nvPicPr>
          <p:cNvPr id="158726" name="Picture 6" descr="C:\Users\Dima\Desktop\Презентація\сканер\6 001.jpg"/>
          <p:cNvPicPr>
            <a:picLocks noChangeAspect="1" noChangeArrowheads="1"/>
          </p:cNvPicPr>
          <p:nvPr/>
        </p:nvPicPr>
        <p:blipFill>
          <a:blip r:embed="rId11" cstate="print"/>
          <a:srcRect/>
          <a:stretch>
            <a:fillRect/>
          </a:stretch>
        </p:blipFill>
        <p:spPr bwMode="auto">
          <a:xfrm>
            <a:off x="1785918" y="2571744"/>
            <a:ext cx="2333355" cy="3503035"/>
          </a:xfrm>
          <a:prstGeom prst="rect">
            <a:avLst/>
          </a:prstGeom>
          <a:noFill/>
          <a:ln w="9525">
            <a:noFill/>
            <a:miter lim="800000"/>
            <a:headEnd/>
            <a:tailEnd/>
          </a:ln>
        </p:spPr>
      </p:pic>
      <p:pic>
        <p:nvPicPr>
          <p:cNvPr id="10246" name="Picture 6" descr="C:\Users\Children House\Desktop\Новая папка\20161005_103407.jpg"/>
          <p:cNvPicPr>
            <a:picLocks noChangeAspect="1" noChangeArrowheads="1"/>
          </p:cNvPicPr>
          <p:nvPr/>
        </p:nvPicPr>
        <p:blipFill>
          <a:blip r:embed="rId12" cstate="print"/>
          <a:srcRect l="2124" t="3950" b="4217"/>
          <a:stretch>
            <a:fillRect/>
          </a:stretch>
        </p:blipFill>
        <p:spPr bwMode="auto">
          <a:xfrm rot="5400000">
            <a:off x="2747454" y="3967662"/>
            <a:ext cx="3153615" cy="2219168"/>
          </a:xfrm>
          <a:prstGeom prst="rect">
            <a:avLst/>
          </a:prstGeom>
          <a:noFill/>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C:\Users\Dima\Desktop\Презентація\фото\DSC02622.JPG"/>
          <p:cNvPicPr>
            <a:picLocks noChangeAspect="1" noChangeArrowheads="1"/>
          </p:cNvPicPr>
          <p:nvPr/>
        </p:nvPicPr>
        <p:blipFill>
          <a:blip r:embed="rId2" cstate="print">
            <a:extLst>
              <a:ext uri="{28A0092B-C50C-407E-A947-70E740481C1C}"/>
            </a:extLst>
          </a:blip>
          <a:srcRect t="31882"/>
          <a:stretch>
            <a:fillRect/>
          </a:stretch>
        </p:blipFill>
        <p:spPr>
          <a:xfrm>
            <a:off x="3929058" y="4139486"/>
            <a:ext cx="5001806" cy="2575662"/>
          </a:xfrm>
          <a:prstGeom prst="rect">
            <a:avLst/>
          </a:prstGeom>
          <a:ln>
            <a:noFill/>
          </a:ln>
          <a:effectLst>
            <a:outerShdw blurRad="292100" dist="139700" dir="2700000" algn="tl" rotWithShape="0">
              <a:srgbClr val="333333">
                <a:alpha val="65000"/>
              </a:srgbClr>
            </a:outerShdw>
          </a:effectLst>
          <a:extLst>
            <a:ext uri="{909E8E84-426E-40DD-AFC4-6F175D3DCCD1}"/>
          </a:extLst>
        </p:spPr>
      </p:pic>
      <p:pic>
        <p:nvPicPr>
          <p:cNvPr id="180226" name="Picture 2" descr="http://i054.radikal.ru/1010/27/b208533360d6.png"/>
          <p:cNvPicPr>
            <a:picLocks noChangeAspect="1" noChangeArrowheads="1"/>
          </p:cNvPicPr>
          <p:nvPr/>
        </p:nvPicPr>
        <p:blipFill>
          <a:blip r:embed="rId3"/>
          <a:srcRect/>
          <a:stretch>
            <a:fillRect/>
          </a:stretch>
        </p:blipFill>
        <p:spPr bwMode="auto">
          <a:xfrm>
            <a:off x="1" y="0"/>
            <a:ext cx="6429388" cy="6857999"/>
          </a:xfrm>
          <a:prstGeom prst="rect">
            <a:avLst/>
          </a:prstGeom>
          <a:noFill/>
        </p:spPr>
      </p:pic>
      <p:pic>
        <p:nvPicPr>
          <p:cNvPr id="180228" name="Picture 4" descr="Картинки по запросу шаблон для презентації феєрверк"/>
          <p:cNvPicPr>
            <a:picLocks noChangeAspect="1" noChangeArrowheads="1"/>
          </p:cNvPicPr>
          <p:nvPr/>
        </p:nvPicPr>
        <p:blipFill>
          <a:blip r:embed="rId4"/>
          <a:srcRect r="74677" b="82188"/>
          <a:stretch>
            <a:fillRect/>
          </a:stretch>
        </p:blipFill>
        <p:spPr bwMode="auto">
          <a:xfrm rot="1165948">
            <a:off x="7998927" y="162531"/>
            <a:ext cx="1231606" cy="1486624"/>
          </a:xfrm>
          <a:prstGeom prst="rect">
            <a:avLst/>
          </a:prstGeom>
          <a:noFill/>
        </p:spPr>
      </p:pic>
      <p:sp>
        <p:nvSpPr>
          <p:cNvPr id="2" name="Заголовок 1"/>
          <p:cNvSpPr>
            <a:spLocks noGrp="1"/>
          </p:cNvSpPr>
          <p:nvPr>
            <p:ph type="title"/>
          </p:nvPr>
        </p:nvSpPr>
        <p:spPr>
          <a:xfrm>
            <a:off x="642910" y="285728"/>
            <a:ext cx="8215370" cy="4500594"/>
          </a:xfrm>
        </p:spPr>
        <p:txBody>
          <a:bodyPr/>
          <a:lstStyle/>
          <a:p>
            <a:pPr marL="0" indent="0" algn="r">
              <a:lnSpc>
                <a:spcPct val="100000"/>
              </a:lnSpc>
            </a:pPr>
            <a:r>
              <a:rPr lang="uk-UA" sz="2000" dirty="0" smtClean="0">
                <a:solidFill>
                  <a:srgbClr val="002060"/>
                </a:solidFill>
                <a:latin typeface="Times New Roman" pitchFamily="18" charset="0"/>
                <a:cs typeface="Times New Roman" pitchFamily="18" charset="0"/>
              </a:rPr>
              <a:t/>
            </a:r>
            <a:br>
              <a:rPr lang="uk-UA" sz="2000" dirty="0" smtClean="0">
                <a:solidFill>
                  <a:srgbClr val="002060"/>
                </a:solidFill>
                <a:latin typeface="Times New Roman" pitchFamily="18" charset="0"/>
                <a:cs typeface="Times New Roman" pitchFamily="18" charset="0"/>
              </a:rPr>
            </a:br>
            <a:r>
              <a:rPr lang="uk-UA" sz="2200" dirty="0" smtClean="0">
                <a:solidFill>
                  <a:srgbClr val="002060"/>
                </a:solidFill>
                <a:latin typeface="Times New Roman" pitchFamily="18" charset="0"/>
                <a:cs typeface="Times New Roman" pitchFamily="18" charset="0"/>
              </a:rPr>
              <a:t/>
            </a:r>
            <a:br>
              <a:rPr lang="uk-UA" sz="2200" dirty="0" smtClean="0">
                <a:solidFill>
                  <a:srgbClr val="002060"/>
                </a:solidFill>
                <a:latin typeface="Times New Roman" pitchFamily="18" charset="0"/>
                <a:cs typeface="Times New Roman" pitchFamily="18" charset="0"/>
              </a:rPr>
            </a:br>
            <a:r>
              <a:rPr lang="uk-UA" sz="2200" dirty="0" smtClean="0">
                <a:solidFill>
                  <a:srgbClr val="002060"/>
                </a:solidFill>
                <a:latin typeface="Times New Roman" pitchFamily="18" charset="0"/>
                <a:cs typeface="Times New Roman" pitchFamily="18" charset="0"/>
              </a:rPr>
              <a:t>                        У 2008 році за досягнення в розвитку аматорської       </a:t>
            </a:r>
            <a:br>
              <a:rPr lang="uk-UA" sz="2200" dirty="0" smtClean="0">
                <a:solidFill>
                  <a:srgbClr val="002060"/>
                </a:solidFill>
                <a:latin typeface="Times New Roman" pitchFamily="18" charset="0"/>
                <a:cs typeface="Times New Roman" pitchFamily="18" charset="0"/>
              </a:rPr>
            </a:br>
            <a:r>
              <a:rPr lang="uk-UA" sz="2200" dirty="0" smtClean="0">
                <a:solidFill>
                  <a:srgbClr val="002060"/>
                </a:solidFill>
                <a:latin typeface="Times New Roman" pitchFamily="18" charset="0"/>
                <a:cs typeface="Times New Roman" pitchFamily="18" charset="0"/>
              </a:rPr>
              <a:t>                    творчості, відродження і примноження надбань     </a:t>
            </a:r>
            <a:br>
              <a:rPr lang="uk-UA" sz="2200" dirty="0" smtClean="0">
                <a:solidFill>
                  <a:srgbClr val="002060"/>
                </a:solidFill>
                <a:latin typeface="Times New Roman" pitchFamily="18" charset="0"/>
                <a:cs typeface="Times New Roman" pitchFamily="18" charset="0"/>
              </a:rPr>
            </a:br>
            <a:r>
              <a:rPr lang="uk-UA" sz="2200" dirty="0" smtClean="0">
                <a:solidFill>
                  <a:srgbClr val="002060"/>
                </a:solidFill>
                <a:latin typeface="Times New Roman" pitchFamily="18" charset="0"/>
                <a:cs typeface="Times New Roman" pitchFamily="18" charset="0"/>
              </a:rPr>
              <a:t>                         національної культури, художньої спадщини </a:t>
            </a:r>
            <a:br>
              <a:rPr lang="uk-UA" sz="2200" dirty="0" smtClean="0">
                <a:solidFill>
                  <a:srgbClr val="002060"/>
                </a:solidFill>
                <a:latin typeface="Times New Roman" pitchFamily="18" charset="0"/>
                <a:cs typeface="Times New Roman" pitchFamily="18" charset="0"/>
              </a:rPr>
            </a:br>
            <a:r>
              <a:rPr lang="uk-UA" sz="2200" dirty="0" smtClean="0">
                <a:solidFill>
                  <a:srgbClr val="002060"/>
                </a:solidFill>
                <a:latin typeface="Times New Roman" pitchFamily="18" charset="0"/>
                <a:cs typeface="Times New Roman" pitchFamily="18" charset="0"/>
              </a:rPr>
              <a:t>             українського народу та високий рівень</a:t>
            </a:r>
            <a:br>
              <a:rPr lang="uk-UA" sz="2200" dirty="0" smtClean="0">
                <a:solidFill>
                  <a:srgbClr val="002060"/>
                </a:solidFill>
                <a:latin typeface="Times New Roman" pitchFamily="18" charset="0"/>
                <a:cs typeface="Times New Roman" pitchFamily="18" charset="0"/>
              </a:rPr>
            </a:br>
            <a:r>
              <a:rPr lang="uk-UA" sz="2200" dirty="0" smtClean="0">
                <a:solidFill>
                  <a:srgbClr val="002060"/>
                </a:solidFill>
                <a:latin typeface="Times New Roman" pitchFamily="18" charset="0"/>
                <a:cs typeface="Times New Roman" pitchFamily="18" charset="0"/>
              </a:rPr>
              <a:t> виконавської майстерності </a:t>
            </a:r>
            <a:br>
              <a:rPr lang="uk-UA" sz="2200" dirty="0" smtClean="0">
                <a:solidFill>
                  <a:srgbClr val="002060"/>
                </a:solidFill>
                <a:latin typeface="Times New Roman" pitchFamily="18" charset="0"/>
                <a:cs typeface="Times New Roman" pitchFamily="18" charset="0"/>
              </a:rPr>
            </a:br>
            <a:r>
              <a:rPr lang="uk-UA" sz="2200" dirty="0" smtClean="0">
                <a:solidFill>
                  <a:srgbClr val="002060"/>
                </a:solidFill>
                <a:latin typeface="Times New Roman" pitchFamily="18" charset="0"/>
                <a:cs typeface="Times New Roman" pitchFamily="18" charset="0"/>
              </a:rPr>
              <a:t>                      </a:t>
            </a:r>
            <a:r>
              <a:rPr lang="uk-UA" sz="2200" b="1" i="1" dirty="0" smtClean="0">
                <a:solidFill>
                  <a:srgbClr val="002060"/>
                </a:solidFill>
                <a:latin typeface="Times New Roman" pitchFamily="18" charset="0"/>
                <a:cs typeface="Times New Roman" pitchFamily="18" charset="0"/>
              </a:rPr>
              <a:t>ляльковому театру «Рукавичка»  Скалатського БШ </a:t>
            </a:r>
            <a:r>
              <a:rPr lang="uk-UA" sz="2200" dirty="0" smtClean="0">
                <a:solidFill>
                  <a:srgbClr val="002060"/>
                </a:solidFill>
                <a:latin typeface="Times New Roman" pitchFamily="18" charset="0"/>
                <a:cs typeface="Times New Roman" pitchFamily="18" charset="0"/>
              </a:rPr>
              <a:t/>
            </a:r>
            <a:br>
              <a:rPr lang="uk-UA" sz="2200" dirty="0" smtClean="0">
                <a:solidFill>
                  <a:srgbClr val="002060"/>
                </a:solidFill>
                <a:latin typeface="Times New Roman" pitchFamily="18" charset="0"/>
                <a:cs typeface="Times New Roman" pitchFamily="18" charset="0"/>
              </a:rPr>
            </a:br>
            <a:r>
              <a:rPr lang="uk-UA" sz="2200" dirty="0" smtClean="0">
                <a:solidFill>
                  <a:srgbClr val="002060"/>
                </a:solidFill>
                <a:latin typeface="Times New Roman" pitchFamily="18" charset="0"/>
                <a:cs typeface="Times New Roman" pitchFamily="18" charset="0"/>
              </a:rPr>
              <a:t> Постановою Президії Федерації профспілок України </a:t>
            </a:r>
            <a:br>
              <a:rPr lang="uk-UA" sz="2200" dirty="0" smtClean="0">
                <a:solidFill>
                  <a:srgbClr val="002060"/>
                </a:solidFill>
                <a:latin typeface="Times New Roman" pitchFamily="18" charset="0"/>
                <a:cs typeface="Times New Roman" pitchFamily="18" charset="0"/>
              </a:rPr>
            </a:br>
            <a:r>
              <a:rPr lang="uk-UA" sz="2200" dirty="0" smtClean="0">
                <a:solidFill>
                  <a:srgbClr val="002060"/>
                </a:solidFill>
                <a:latin typeface="Times New Roman" pitchFamily="18" charset="0"/>
                <a:cs typeface="Times New Roman" pitchFamily="18" charset="0"/>
              </a:rPr>
              <a:t> присвоєно почесне </a:t>
            </a:r>
            <a:r>
              <a:rPr lang="uk-UA" sz="2200" smtClean="0">
                <a:solidFill>
                  <a:srgbClr val="002060"/>
                </a:solidFill>
                <a:latin typeface="Times New Roman" pitchFamily="18" charset="0"/>
                <a:cs typeface="Times New Roman" pitchFamily="18" charset="0"/>
              </a:rPr>
              <a:t>звання  </a:t>
            </a:r>
            <a:br>
              <a:rPr lang="uk-UA" sz="2200" smtClean="0">
                <a:solidFill>
                  <a:srgbClr val="002060"/>
                </a:solidFill>
                <a:latin typeface="Times New Roman" pitchFamily="18" charset="0"/>
                <a:cs typeface="Times New Roman" pitchFamily="18" charset="0"/>
              </a:rPr>
            </a:br>
            <a:r>
              <a:rPr lang="uk-UA" sz="2200" b="1" smtClean="0">
                <a:solidFill>
                  <a:srgbClr val="002060"/>
                </a:solidFill>
                <a:latin typeface="Times New Roman" pitchFamily="18" charset="0"/>
                <a:cs typeface="Times New Roman" pitchFamily="18" charset="0"/>
              </a:rPr>
              <a:t>«</a:t>
            </a:r>
            <a:r>
              <a:rPr lang="uk-UA" sz="2200" b="1" dirty="0" smtClean="0">
                <a:solidFill>
                  <a:srgbClr val="002060"/>
                </a:solidFill>
                <a:latin typeface="Times New Roman" pitchFamily="18" charset="0"/>
                <a:cs typeface="Times New Roman" pitchFamily="18" charset="0"/>
              </a:rPr>
              <a:t>Зразковий аматорський колектив </a:t>
            </a:r>
            <a:br>
              <a:rPr lang="uk-UA" sz="2200" b="1" dirty="0" smtClean="0">
                <a:solidFill>
                  <a:srgbClr val="002060"/>
                </a:solidFill>
                <a:latin typeface="Times New Roman" pitchFamily="18" charset="0"/>
                <a:cs typeface="Times New Roman" pitchFamily="18" charset="0"/>
              </a:rPr>
            </a:br>
            <a:r>
              <a:rPr lang="uk-UA" sz="2200" b="1" dirty="0" smtClean="0">
                <a:solidFill>
                  <a:srgbClr val="002060"/>
                </a:solidFill>
                <a:latin typeface="Times New Roman" pitchFamily="18" charset="0"/>
                <a:cs typeface="Times New Roman" pitchFamily="18" charset="0"/>
              </a:rPr>
              <a:t>профспілок України».</a:t>
            </a:r>
            <a:r>
              <a:rPr lang="uk-UA" sz="2000" b="1" dirty="0" smtClean="0">
                <a:solidFill>
                  <a:srgbClr val="002060"/>
                </a:solidFill>
                <a:latin typeface="Times New Roman" pitchFamily="18" charset="0"/>
                <a:cs typeface="Times New Roman" pitchFamily="18" charset="0"/>
              </a:rPr>
              <a:t/>
            </a:r>
            <a:br>
              <a:rPr lang="uk-UA" sz="2000" b="1" dirty="0" smtClean="0">
                <a:solidFill>
                  <a:srgbClr val="002060"/>
                </a:solidFill>
                <a:latin typeface="Times New Roman" pitchFamily="18" charset="0"/>
                <a:cs typeface="Times New Roman" pitchFamily="18" charset="0"/>
              </a:rPr>
            </a:br>
            <a:r>
              <a:rPr lang="uk-UA" sz="2000" dirty="0" smtClean="0">
                <a:solidFill>
                  <a:srgbClr val="002060"/>
                </a:solidFill>
                <a:latin typeface="Times New Roman" pitchFamily="18" charset="0"/>
                <a:cs typeface="Times New Roman" pitchFamily="18" charset="0"/>
              </a:rPr>
              <a:t/>
            </a:r>
            <a:br>
              <a:rPr lang="uk-UA" sz="2000" dirty="0" smtClean="0">
                <a:solidFill>
                  <a:srgbClr val="002060"/>
                </a:solidFill>
                <a:latin typeface="Times New Roman" pitchFamily="18" charset="0"/>
                <a:cs typeface="Times New Roman" pitchFamily="18" charset="0"/>
              </a:rPr>
            </a:br>
            <a:endParaRPr lang="uk-UA" sz="2000" dirty="0">
              <a:solidFill>
                <a:srgbClr val="00206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7925">
              <a:schemeClr val="accent2">
                <a:lumMod val="40000"/>
                <a:lumOff val="60000"/>
              </a:schemeClr>
            </a:gs>
            <a:gs pos="84175">
              <a:schemeClr val="accent6">
                <a:lumMod val="40000"/>
                <a:lumOff val="60000"/>
              </a:schemeClr>
            </a:gs>
            <a:gs pos="60425">
              <a:schemeClr val="accent1">
                <a:lumMod val="20000"/>
                <a:lumOff val="80000"/>
              </a:schemeClr>
            </a:gs>
            <a:gs pos="0">
              <a:schemeClr val="bg2">
                <a:lumMod val="50000"/>
              </a:schemeClr>
            </a:gs>
            <a:gs pos="25000">
              <a:schemeClr val="bg1"/>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pic>
        <p:nvPicPr>
          <p:cNvPr id="7" name="Picture 2" descr="Результат пошуку зображень за запитом &quot;шаблон для презентації&quot;"/>
          <p:cNvPicPr>
            <a:picLocks noChangeAspect="1" noChangeArrowheads="1"/>
          </p:cNvPicPr>
          <p:nvPr/>
        </p:nvPicPr>
        <p:blipFill>
          <a:blip r:embed="rId2"/>
          <a:srcRect/>
          <a:stretch>
            <a:fillRect/>
          </a:stretch>
        </p:blipFill>
        <p:spPr bwMode="auto">
          <a:xfrm>
            <a:off x="-19451" y="0"/>
            <a:ext cx="9163451" cy="6858000"/>
          </a:xfrm>
          <a:prstGeom prst="rect">
            <a:avLst/>
          </a:prstGeom>
          <a:noFill/>
        </p:spPr>
      </p:pic>
      <p:sp>
        <p:nvSpPr>
          <p:cNvPr id="2" name="Заголовок 1"/>
          <p:cNvSpPr>
            <a:spLocks noGrp="1"/>
          </p:cNvSpPr>
          <p:nvPr>
            <p:ph type="title"/>
          </p:nvPr>
        </p:nvSpPr>
        <p:spPr>
          <a:xfrm>
            <a:off x="395288" y="1"/>
            <a:ext cx="8229600" cy="714355"/>
          </a:xfr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Aft>
                <a:spcPts val="0"/>
              </a:spcAft>
              <a:defRPr/>
            </a:pPr>
            <a:r>
              <a:rPr lang="uk-UA" sz="4000" b="1" cap="none" dirty="0" smtClean="0">
                <a:ln/>
                <a:solidFill>
                  <a:srgbClr val="0000FF"/>
                </a:solidFill>
                <a:latin typeface="Times New Roman" pitchFamily="18" charset="0"/>
                <a:cs typeface="Times New Roman" pitchFamily="18" charset="0"/>
              </a:rPr>
              <a:t>Навчаючись - граємось</a:t>
            </a:r>
            <a:endParaRPr lang="uk-UA" sz="4000" b="1" cap="none" dirty="0">
              <a:ln/>
              <a:solidFill>
                <a:srgbClr val="0000FF"/>
              </a:solidFill>
              <a:latin typeface="Times New Roman" pitchFamily="18" charset="0"/>
              <a:cs typeface="Times New Roman" pitchFamily="18" charset="0"/>
            </a:endParaRPr>
          </a:p>
        </p:txBody>
      </p:sp>
      <p:pic>
        <p:nvPicPr>
          <p:cNvPr id="20482" name="Picture 2" descr="L:\P3140147.JPG"/>
          <p:cNvPicPr>
            <a:picLocks noGrp="1" noChangeAspect="1" noChangeArrowheads="1"/>
          </p:cNvPicPr>
          <p:nvPr>
            <p:ph sz="quarter" idx="1"/>
          </p:nvPr>
        </p:nvPicPr>
        <p:blipFill>
          <a:blip r:embed="rId3" cstate="print">
            <a:lum contrast="10000"/>
            <a:extLst>
              <a:ext uri="{28A0092B-C50C-407E-A947-70E740481C1C}"/>
            </a:extLst>
          </a:blip>
          <a:srcRect t="8668"/>
          <a:stretch>
            <a:fillRect/>
          </a:stretch>
        </p:blipFill>
        <p:spPr>
          <a:xfrm>
            <a:off x="428596" y="714356"/>
            <a:ext cx="4214842" cy="249217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extLst>
        </p:spPr>
      </p:pic>
      <p:pic>
        <p:nvPicPr>
          <p:cNvPr id="6" name="Рисунок 5"/>
          <p:cNvPicPr/>
          <p:nvPr/>
        </p:nvPicPr>
        <p:blipFill>
          <a:blip r:embed="rId4" cstate="print">
            <a:lum contrast="10000"/>
            <a:extLst>
              <a:ext uri="{28A0092B-C50C-407E-A947-70E740481C1C}"/>
            </a:extLst>
          </a:blip>
          <a:srcRect/>
          <a:stretch>
            <a:fillRect/>
          </a:stretch>
        </p:blipFill>
        <p:spPr bwMode="auto">
          <a:xfrm>
            <a:off x="5000628" y="714356"/>
            <a:ext cx="4000528" cy="250033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0" name="Picture 2"/>
          <p:cNvPicPr>
            <a:picLocks noChangeAspect="1" noChangeArrowheads="1"/>
          </p:cNvPicPr>
          <p:nvPr/>
        </p:nvPicPr>
        <p:blipFill>
          <a:blip r:embed="rId5" cstate="print"/>
          <a:srcRect l="11539" t="3125" r="5469" b="12500"/>
          <a:stretch>
            <a:fillRect/>
          </a:stretch>
        </p:blipFill>
        <p:spPr bwMode="auto">
          <a:xfrm>
            <a:off x="428596" y="3842326"/>
            <a:ext cx="4143404" cy="2808285"/>
          </a:xfrm>
          <a:prstGeom prst="rect">
            <a:avLst/>
          </a:prstGeom>
          <a:ln>
            <a:noFill/>
          </a:ln>
          <a:effectLst>
            <a:outerShdw blurRad="292100" dist="139700" dir="2700000" algn="tl" rotWithShape="0">
              <a:srgbClr val="333333">
                <a:alpha val="65000"/>
              </a:srgbClr>
            </a:outerShdw>
          </a:effectLst>
        </p:spPr>
      </p:pic>
      <p:pic>
        <p:nvPicPr>
          <p:cNvPr id="20484" name="Picture 4" descr="L:\P3140149.JPG"/>
          <p:cNvPicPr>
            <a:picLocks noChangeAspect="1" noChangeArrowheads="1"/>
          </p:cNvPicPr>
          <p:nvPr/>
        </p:nvPicPr>
        <p:blipFill>
          <a:blip r:embed="rId6" cstate="print">
            <a:lum contrast="10000"/>
            <a:extLst>
              <a:ext uri="{28A0092B-C50C-407E-A947-70E740481C1C}"/>
            </a:extLst>
          </a:blip>
          <a:srcRect t="12611"/>
          <a:stretch>
            <a:fillRect/>
          </a:stretch>
        </p:blipFill>
        <p:spPr bwMode="auto">
          <a:xfrm>
            <a:off x="4788742" y="3857628"/>
            <a:ext cx="4212414" cy="2760884"/>
          </a:xfrm>
          <a:prstGeom prst="rect">
            <a:avLst/>
          </a:prstGeom>
          <a:ln>
            <a:noFill/>
          </a:ln>
          <a:effectLst>
            <a:outerShdw blurRad="292100" dist="139700" dir="2700000" algn="tl" rotWithShape="0">
              <a:srgbClr val="333333">
                <a:alpha val="65000"/>
              </a:srgbClr>
            </a:outerShdw>
          </a:effectLst>
          <a:extLst>
            <a:ext uri="{909E8E84-426E-40DD-AFC4-6F175D3DCCD1}"/>
          </a:extLst>
        </p:spPr>
      </p:pic>
      <p:sp>
        <p:nvSpPr>
          <p:cNvPr id="8" name="TextBox 7"/>
          <p:cNvSpPr txBox="1"/>
          <p:nvPr/>
        </p:nvSpPr>
        <p:spPr>
          <a:xfrm>
            <a:off x="928662" y="3143248"/>
            <a:ext cx="7715304" cy="646331"/>
          </a:xfrm>
          <a:prstGeom prst="rect">
            <a:avLst/>
          </a:prstGeom>
          <a:noFill/>
        </p:spPr>
        <p:txBody>
          <a:bodyPr wrap="square" rtlCol="0">
            <a:spAutoFit/>
          </a:bodyPr>
          <a:lstStyle/>
          <a:p>
            <a:pPr algn="ctr"/>
            <a:r>
              <a:rPr lang="uk-UA" b="1" i="1" dirty="0" smtClean="0">
                <a:solidFill>
                  <a:srgbClr val="002060"/>
                </a:solidFill>
              </a:rPr>
              <a:t>Інтерактивні методи виховання гуртківців: </a:t>
            </a:r>
          </a:p>
          <a:p>
            <a:pPr algn="ctr"/>
            <a:r>
              <a:rPr lang="uk-UA" dirty="0" smtClean="0">
                <a:solidFill>
                  <a:srgbClr val="002060"/>
                </a:solidFill>
              </a:rPr>
              <a:t>брейн – ринг, КВК, </a:t>
            </a:r>
            <a:r>
              <a:rPr lang="uk-UA" dirty="0" err="1" smtClean="0">
                <a:solidFill>
                  <a:srgbClr val="002060"/>
                </a:solidFill>
              </a:rPr>
              <a:t>конкурсно</a:t>
            </a:r>
            <a:r>
              <a:rPr lang="uk-UA" dirty="0" smtClean="0">
                <a:solidFill>
                  <a:srgbClr val="002060"/>
                </a:solidFill>
              </a:rPr>
              <a:t> – розважальні програми, рольові ігри.</a:t>
            </a:r>
            <a:endParaRPr lang="uk-UA" dirty="0">
              <a:solidFill>
                <a:srgbClr val="002060"/>
              </a:solidFill>
            </a:endParaRPr>
          </a:p>
        </p:txBody>
      </p:sp>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Результат пошуку зображень за запитом &quot;шаблон для презентації&quot;"/>
          <p:cNvPicPr>
            <a:picLocks noChangeAspect="1" noChangeArrowheads="1"/>
          </p:cNvPicPr>
          <p:nvPr/>
        </p:nvPicPr>
        <p:blipFill>
          <a:blip r:embed="rId2"/>
          <a:srcRect/>
          <a:stretch>
            <a:fillRect/>
          </a:stretch>
        </p:blipFill>
        <p:spPr bwMode="auto">
          <a:xfrm>
            <a:off x="0" y="0"/>
            <a:ext cx="9163451" cy="6858000"/>
          </a:xfrm>
          <a:prstGeom prst="rect">
            <a:avLst/>
          </a:prstGeom>
          <a:noFill/>
        </p:spPr>
      </p:pic>
      <p:sp>
        <p:nvSpPr>
          <p:cNvPr id="4" name="Заголовок 3"/>
          <p:cNvSpPr>
            <a:spLocks noGrp="1"/>
          </p:cNvSpPr>
          <p:nvPr>
            <p:ph type="title"/>
          </p:nvPr>
        </p:nvSpPr>
        <p:spPr>
          <a:xfrm>
            <a:off x="457200" y="0"/>
            <a:ext cx="8229600" cy="714356"/>
          </a:xfrm>
        </p:spPr>
        <p:txBody>
          <a:bodyPr>
            <a:normAutofit/>
          </a:bodyPr>
          <a:lstStyle/>
          <a:p>
            <a:r>
              <a:rPr lang="uk-UA" b="1" dirty="0" smtClean="0">
                <a:solidFill>
                  <a:srgbClr val="0000FF"/>
                </a:solidFill>
                <a:latin typeface="Times New Roman" pitchFamily="18" charset="0"/>
                <a:ea typeface="Verdana" pitchFamily="34" charset="0"/>
                <a:cs typeface="Times New Roman" pitchFamily="18" charset="0"/>
              </a:rPr>
              <a:t>            Участь у виховних заходах закладу</a:t>
            </a:r>
            <a:endParaRPr lang="uk-UA" b="1" dirty="0">
              <a:solidFill>
                <a:srgbClr val="0000FF"/>
              </a:solidFill>
              <a:latin typeface="Times New Roman" pitchFamily="18" charset="0"/>
              <a:ea typeface="Verdana" pitchFamily="34" charset="0"/>
              <a:cs typeface="Times New Roman" pitchFamily="18" charset="0"/>
            </a:endParaRPr>
          </a:p>
        </p:txBody>
      </p:sp>
      <p:pic>
        <p:nvPicPr>
          <p:cNvPr id="6" name="Рисунок 5" descr="IMG_9475.JPG"/>
          <p:cNvPicPr>
            <a:picLocks noChangeAspect="1"/>
          </p:cNvPicPr>
          <p:nvPr/>
        </p:nvPicPr>
        <p:blipFill>
          <a:blip r:embed="rId3" cstate="print"/>
          <a:stretch>
            <a:fillRect/>
          </a:stretch>
        </p:blipFill>
        <p:spPr>
          <a:xfrm>
            <a:off x="5079549" y="714356"/>
            <a:ext cx="3921607" cy="3000397"/>
          </a:xfrm>
          <a:prstGeom prst="rect">
            <a:avLst/>
          </a:prstGeom>
        </p:spPr>
      </p:pic>
      <p:pic>
        <p:nvPicPr>
          <p:cNvPr id="7" name="Рисунок 6" descr="IMG_7288.JPG"/>
          <p:cNvPicPr>
            <a:picLocks noChangeAspect="1"/>
          </p:cNvPicPr>
          <p:nvPr/>
        </p:nvPicPr>
        <p:blipFill>
          <a:blip r:embed="rId4" cstate="print"/>
          <a:srcRect l="3508" t="1755"/>
          <a:stretch>
            <a:fillRect/>
          </a:stretch>
        </p:blipFill>
        <p:spPr>
          <a:xfrm rot="21196382">
            <a:off x="368566" y="3495189"/>
            <a:ext cx="3737291" cy="2853885"/>
          </a:xfrm>
          <a:prstGeom prst="rect">
            <a:avLst/>
          </a:prstGeom>
        </p:spPr>
      </p:pic>
      <p:pic>
        <p:nvPicPr>
          <p:cNvPr id="9" name="Рисунок 8" descr="DSC02930.JPG"/>
          <p:cNvPicPr>
            <a:picLocks noChangeAspect="1"/>
          </p:cNvPicPr>
          <p:nvPr/>
        </p:nvPicPr>
        <p:blipFill>
          <a:blip r:embed="rId5" cstate="print"/>
          <a:stretch>
            <a:fillRect/>
          </a:stretch>
        </p:blipFill>
        <p:spPr>
          <a:xfrm rot="484145">
            <a:off x="4898838" y="3542546"/>
            <a:ext cx="3857652" cy="2893239"/>
          </a:xfrm>
          <a:prstGeom prst="rect">
            <a:avLst/>
          </a:prstGeom>
        </p:spPr>
      </p:pic>
      <p:sp>
        <p:nvSpPr>
          <p:cNvPr id="11" name="TextBox 10"/>
          <p:cNvSpPr txBox="1"/>
          <p:nvPr/>
        </p:nvSpPr>
        <p:spPr>
          <a:xfrm>
            <a:off x="5257366" y="1357298"/>
            <a:ext cx="3886634" cy="2308324"/>
          </a:xfrm>
          <a:prstGeom prst="rect">
            <a:avLst/>
          </a:prstGeom>
          <a:noFill/>
        </p:spPr>
        <p:txBody>
          <a:bodyPr wrap="square" rtlCol="0">
            <a:spAutoFit/>
          </a:bodyPr>
          <a:lstStyle/>
          <a:p>
            <a:r>
              <a:rPr lang="uk-UA" b="1" i="1" dirty="0" smtClean="0">
                <a:solidFill>
                  <a:srgbClr val="FFFF00"/>
                </a:solidFill>
              </a:rPr>
              <a:t>Флеш – моб  </a:t>
            </a:r>
          </a:p>
          <a:p>
            <a:endParaRPr lang="uk-UA" b="1" i="1" dirty="0" smtClean="0">
              <a:solidFill>
                <a:srgbClr val="FFFF00"/>
              </a:solidFill>
            </a:endParaRPr>
          </a:p>
          <a:p>
            <a:endParaRPr lang="uk-UA" b="1" i="1" dirty="0" smtClean="0">
              <a:solidFill>
                <a:srgbClr val="FFFF00"/>
              </a:solidFill>
            </a:endParaRPr>
          </a:p>
          <a:p>
            <a:endParaRPr lang="uk-UA" b="1" i="1" dirty="0" smtClean="0">
              <a:solidFill>
                <a:srgbClr val="FFFF00"/>
              </a:solidFill>
            </a:endParaRPr>
          </a:p>
          <a:p>
            <a:endParaRPr lang="uk-UA" b="1" i="1" dirty="0" smtClean="0">
              <a:solidFill>
                <a:srgbClr val="FFFF00"/>
              </a:solidFill>
            </a:endParaRPr>
          </a:p>
          <a:p>
            <a:r>
              <a:rPr lang="uk-UA" b="1" i="1" dirty="0" smtClean="0">
                <a:solidFill>
                  <a:srgbClr val="FFFF00"/>
                </a:solidFill>
              </a:rPr>
              <a:t>              </a:t>
            </a:r>
          </a:p>
          <a:p>
            <a:r>
              <a:rPr lang="uk-UA" b="1" i="1" dirty="0" smtClean="0">
                <a:solidFill>
                  <a:srgbClr val="FFFF00"/>
                </a:solidFill>
              </a:rPr>
              <a:t>                           “ Кульки         </a:t>
            </a:r>
          </a:p>
          <a:p>
            <a:r>
              <a:rPr lang="uk-UA" b="1" i="1" dirty="0" smtClean="0">
                <a:solidFill>
                  <a:srgbClr val="FFFF00"/>
                </a:solidFill>
              </a:rPr>
              <a:t>                                    доброти ”</a:t>
            </a:r>
            <a:endParaRPr lang="uk-UA" b="1" i="1" dirty="0">
              <a:solidFill>
                <a:srgbClr val="FFFF00"/>
              </a:solidFill>
            </a:endParaRPr>
          </a:p>
        </p:txBody>
      </p:sp>
      <p:sp>
        <p:nvSpPr>
          <p:cNvPr id="13" name="TextBox 12"/>
          <p:cNvSpPr txBox="1"/>
          <p:nvPr/>
        </p:nvSpPr>
        <p:spPr>
          <a:xfrm rot="486886">
            <a:off x="4677032" y="5955399"/>
            <a:ext cx="4500841" cy="369332"/>
          </a:xfrm>
          <a:prstGeom prst="rect">
            <a:avLst/>
          </a:prstGeom>
          <a:noFill/>
        </p:spPr>
        <p:txBody>
          <a:bodyPr wrap="square" rtlCol="0">
            <a:spAutoFit/>
          </a:bodyPr>
          <a:lstStyle/>
          <a:p>
            <a:r>
              <a:rPr lang="uk-UA" b="1" i="1" dirty="0" smtClean="0">
                <a:solidFill>
                  <a:srgbClr val="FFFF00"/>
                </a:solidFill>
              </a:rPr>
              <a:t>Ми обираємо щасливе дитинство!</a:t>
            </a:r>
            <a:endParaRPr lang="uk-UA" b="1" i="1" dirty="0">
              <a:solidFill>
                <a:srgbClr val="FFFF00"/>
              </a:solidFill>
            </a:endParaRPr>
          </a:p>
        </p:txBody>
      </p:sp>
      <p:sp>
        <p:nvSpPr>
          <p:cNvPr id="17" name="TextBox 16"/>
          <p:cNvSpPr txBox="1"/>
          <p:nvPr/>
        </p:nvSpPr>
        <p:spPr>
          <a:xfrm rot="21124201">
            <a:off x="500035" y="5715016"/>
            <a:ext cx="3357586" cy="646331"/>
          </a:xfrm>
          <a:prstGeom prst="rect">
            <a:avLst/>
          </a:prstGeom>
          <a:noFill/>
        </p:spPr>
        <p:txBody>
          <a:bodyPr wrap="square" rtlCol="0">
            <a:spAutoFit/>
          </a:bodyPr>
          <a:lstStyle/>
          <a:p>
            <a:r>
              <a:rPr lang="uk-UA" b="1" i="1" dirty="0" smtClean="0">
                <a:solidFill>
                  <a:srgbClr val="FFFF00"/>
                </a:solidFill>
                <a:cs typeface="Aharoni" pitchFamily="2" charset="-79"/>
              </a:rPr>
              <a:t>Ми – за здоровий спосіб життя</a:t>
            </a:r>
            <a:endParaRPr lang="uk-UA" b="1" i="1" dirty="0">
              <a:solidFill>
                <a:srgbClr val="FFFF00"/>
              </a:solidFill>
              <a:cs typeface="Aharoni" pitchFamily="2" charset="-79"/>
            </a:endParaRPr>
          </a:p>
        </p:txBody>
      </p:sp>
      <p:pic>
        <p:nvPicPr>
          <p:cNvPr id="1028" name="Picture 4"/>
          <p:cNvPicPr>
            <a:picLocks noChangeAspect="1" noChangeArrowheads="1"/>
          </p:cNvPicPr>
          <p:nvPr/>
        </p:nvPicPr>
        <p:blipFill>
          <a:blip r:embed="rId6" cstate="print"/>
          <a:srcRect/>
          <a:stretch>
            <a:fillRect/>
          </a:stretch>
        </p:blipFill>
        <p:spPr bwMode="auto">
          <a:xfrm>
            <a:off x="214282" y="714356"/>
            <a:ext cx="3857652" cy="2571768"/>
          </a:xfrm>
          <a:prstGeom prst="rect">
            <a:avLst/>
          </a:prstGeom>
          <a:noFill/>
          <a:ln w="9525">
            <a:noFill/>
            <a:miter lim="800000"/>
            <a:headEnd/>
            <a:tailEnd/>
          </a:ln>
          <a:effectLst/>
        </p:spPr>
      </p:pic>
      <p:pic>
        <p:nvPicPr>
          <p:cNvPr id="10" name="Рисунок 9" descr="20160504_165947.jpg"/>
          <p:cNvPicPr>
            <a:picLocks noChangeAspect="1"/>
          </p:cNvPicPr>
          <p:nvPr/>
        </p:nvPicPr>
        <p:blipFill>
          <a:blip r:embed="rId7" cstate="print"/>
          <a:stretch>
            <a:fillRect/>
          </a:stretch>
        </p:blipFill>
        <p:spPr>
          <a:xfrm rot="5400000">
            <a:off x="2500298" y="2000240"/>
            <a:ext cx="4000528" cy="2857520"/>
          </a:xfrm>
          <a:prstGeom prst="ellipse">
            <a:avLst/>
          </a:prstGeom>
          <a:ln>
            <a:noFill/>
          </a:ln>
          <a:effectLst>
            <a:softEdge rad="112500"/>
          </a:effectLst>
        </p:spPr>
      </p:pic>
      <p:sp>
        <p:nvSpPr>
          <p:cNvPr id="20" name="TextBox 19"/>
          <p:cNvSpPr txBox="1"/>
          <p:nvPr/>
        </p:nvSpPr>
        <p:spPr>
          <a:xfrm>
            <a:off x="3714744" y="2214554"/>
            <a:ext cx="1994329" cy="1200329"/>
          </a:xfrm>
          <a:prstGeom prst="rect">
            <a:avLst/>
          </a:prstGeom>
          <a:noFill/>
        </p:spPr>
        <p:txBody>
          <a:bodyPr wrap="none" rtlCol="0">
            <a:spAutoFit/>
          </a:bodyPr>
          <a:lstStyle/>
          <a:p>
            <a:r>
              <a:rPr lang="uk-UA" b="1" i="1" dirty="0" smtClean="0">
                <a:solidFill>
                  <a:srgbClr val="FFFF00"/>
                </a:solidFill>
              </a:rPr>
              <a:t>Я і мої права</a:t>
            </a:r>
          </a:p>
          <a:p>
            <a:r>
              <a:rPr lang="uk-UA" b="1" i="1" dirty="0" smtClean="0">
                <a:solidFill>
                  <a:srgbClr val="FFFF00"/>
                </a:solidFill>
              </a:rPr>
              <a:t> (за Конвенцією</a:t>
            </a:r>
          </a:p>
          <a:p>
            <a:r>
              <a:rPr lang="uk-UA" b="1" i="1" dirty="0" smtClean="0">
                <a:solidFill>
                  <a:srgbClr val="FFFF00"/>
                </a:solidFill>
              </a:rPr>
              <a:t> ООН)</a:t>
            </a:r>
          </a:p>
          <a:p>
            <a:endParaRPr lang="uk-UA" dirty="0"/>
          </a:p>
        </p:txBody>
      </p:sp>
      <p:sp>
        <p:nvSpPr>
          <p:cNvPr id="21" name="TextBox 20"/>
          <p:cNvSpPr txBox="1"/>
          <p:nvPr/>
        </p:nvSpPr>
        <p:spPr>
          <a:xfrm>
            <a:off x="357158" y="642918"/>
            <a:ext cx="4000528" cy="369332"/>
          </a:xfrm>
          <a:prstGeom prst="rect">
            <a:avLst/>
          </a:prstGeom>
          <a:noFill/>
        </p:spPr>
        <p:txBody>
          <a:bodyPr wrap="square" rtlCol="0">
            <a:spAutoFit/>
          </a:bodyPr>
          <a:lstStyle/>
          <a:p>
            <a:r>
              <a:rPr lang="uk-UA" b="1" i="1" dirty="0" err="1" smtClean="0">
                <a:solidFill>
                  <a:srgbClr val="FFFF00"/>
                </a:solidFill>
              </a:rPr>
              <a:t>Новорічно</a:t>
            </a:r>
            <a:r>
              <a:rPr lang="uk-UA" b="1" i="1" dirty="0" smtClean="0">
                <a:solidFill>
                  <a:srgbClr val="FFFF00"/>
                </a:solidFill>
              </a:rPr>
              <a:t> – різдвяні дійства</a:t>
            </a:r>
            <a:endParaRPr lang="uk-UA" b="1" i="1" dirty="0">
              <a:solidFill>
                <a:srgbClr val="FFFF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Результат пошуку зображень за запитом &quot;шаблон для презентації&quot;"/>
          <p:cNvPicPr>
            <a:picLocks noChangeAspect="1" noChangeArrowheads="1"/>
          </p:cNvPicPr>
          <p:nvPr/>
        </p:nvPicPr>
        <p:blipFill>
          <a:blip r:embed="rId2"/>
          <a:srcRect/>
          <a:stretch>
            <a:fillRect/>
          </a:stretch>
        </p:blipFill>
        <p:spPr bwMode="auto">
          <a:xfrm>
            <a:off x="-19451" y="0"/>
            <a:ext cx="9163451" cy="6858000"/>
          </a:xfrm>
          <a:prstGeom prst="rect">
            <a:avLst/>
          </a:prstGeom>
          <a:noFill/>
        </p:spPr>
      </p:pic>
      <p:sp>
        <p:nvSpPr>
          <p:cNvPr id="2" name="Заголовок 1"/>
          <p:cNvSpPr>
            <a:spLocks noGrp="1"/>
          </p:cNvSpPr>
          <p:nvPr>
            <p:ph type="title"/>
          </p:nvPr>
        </p:nvSpPr>
        <p:spPr>
          <a:xfrm>
            <a:off x="457200" y="1"/>
            <a:ext cx="8229600" cy="714355"/>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r>
              <a:rPr lang="uk-UA" b="1" dirty="0" smtClean="0">
                <a:ln w="11430"/>
                <a:solidFill>
                  <a:srgbClr val="0000FF"/>
                </a:solidFill>
                <a:effectLst>
                  <a:outerShdw blurRad="80000" dist="40000" dir="5040000" algn="tl">
                    <a:srgbClr val="000000">
                      <a:alpha val="30000"/>
                    </a:srgbClr>
                  </a:outerShdw>
                </a:effectLst>
              </a:rPr>
              <a:t>                     Участь в благодійних акціях</a:t>
            </a:r>
            <a:endParaRPr lang="uk-UA" b="1" dirty="0">
              <a:ln w="11430"/>
              <a:solidFill>
                <a:srgbClr val="0000FF"/>
              </a:solidFill>
              <a:effectLst>
                <a:outerShdw blurRad="80000" dist="40000" dir="5040000" algn="tl">
                  <a:srgbClr val="000000">
                    <a:alpha val="30000"/>
                  </a:srgbClr>
                </a:outerShdw>
              </a:effectLst>
            </a:endParaRPr>
          </a:p>
        </p:txBody>
      </p:sp>
      <p:pic>
        <p:nvPicPr>
          <p:cNvPr id="6" name="Рисунок 5" descr="image3.jpeg"/>
          <p:cNvPicPr>
            <a:picLocks noChangeAspect="1"/>
          </p:cNvPicPr>
          <p:nvPr/>
        </p:nvPicPr>
        <p:blipFill>
          <a:blip r:embed="rId3"/>
          <a:srcRect t="10256"/>
          <a:stretch>
            <a:fillRect/>
          </a:stretch>
        </p:blipFill>
        <p:spPr>
          <a:xfrm>
            <a:off x="428596" y="4143380"/>
            <a:ext cx="3286148" cy="2428892"/>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pic>
        <p:nvPicPr>
          <p:cNvPr id="7" name="Рисунок 6" descr="солд5..jpg"/>
          <p:cNvPicPr>
            <a:picLocks noChangeAspect="1"/>
          </p:cNvPicPr>
          <p:nvPr/>
        </p:nvPicPr>
        <p:blipFill>
          <a:blip r:embed="rId4" cstate="print"/>
          <a:srcRect t="9375" b="6250"/>
          <a:stretch>
            <a:fillRect/>
          </a:stretch>
        </p:blipFill>
        <p:spPr>
          <a:xfrm>
            <a:off x="3857620" y="4714884"/>
            <a:ext cx="3429024" cy="1937436"/>
          </a:xfrm>
          <a:prstGeom prst="rect">
            <a:avLst/>
          </a:prstGeom>
          <a:ln w="28575">
            <a:solidFill>
              <a:schemeClr val="bg1"/>
            </a:solidFill>
          </a:ln>
          <a:effectLst>
            <a:outerShdw blurRad="292100" dist="139700" dir="2700000" algn="tl" rotWithShape="0">
              <a:srgbClr val="333333">
                <a:alpha val="65000"/>
              </a:srgbClr>
            </a:outerShdw>
          </a:effectLst>
        </p:spPr>
      </p:pic>
      <p:pic>
        <p:nvPicPr>
          <p:cNvPr id="8" name="Рисунок 7" descr="20151217_142825.jpg"/>
          <p:cNvPicPr>
            <a:picLocks noChangeAspect="1"/>
          </p:cNvPicPr>
          <p:nvPr/>
        </p:nvPicPr>
        <p:blipFill>
          <a:blip r:embed="rId5" cstate="print"/>
          <a:stretch>
            <a:fillRect/>
          </a:stretch>
        </p:blipFill>
        <p:spPr>
          <a:xfrm>
            <a:off x="4786314" y="714356"/>
            <a:ext cx="3357587" cy="2238391"/>
          </a:xfrm>
          <a:prstGeom prst="rect">
            <a:avLst/>
          </a:prstGeom>
          <a:ln w="28575">
            <a:solidFill>
              <a:schemeClr val="bg1"/>
            </a:solidFill>
          </a:ln>
        </p:spPr>
      </p:pic>
      <p:pic>
        <p:nvPicPr>
          <p:cNvPr id="9" name="Рисунок 8" descr="IMG_8431.JPG"/>
          <p:cNvPicPr>
            <a:picLocks noChangeAspect="1"/>
          </p:cNvPicPr>
          <p:nvPr/>
        </p:nvPicPr>
        <p:blipFill>
          <a:blip r:embed="rId6" cstate="print"/>
          <a:srcRect l="12286"/>
          <a:stretch>
            <a:fillRect/>
          </a:stretch>
        </p:blipFill>
        <p:spPr>
          <a:xfrm>
            <a:off x="500034" y="714356"/>
            <a:ext cx="3857652" cy="2914671"/>
          </a:xfrm>
          <a:prstGeom prst="rect">
            <a:avLst/>
          </a:prstGeom>
          <a:ln w="28575">
            <a:solidFill>
              <a:schemeClr val="bg1"/>
            </a:solidFill>
          </a:ln>
        </p:spPr>
      </p:pic>
      <p:pic>
        <p:nvPicPr>
          <p:cNvPr id="5" name="Рисунок 4" descr="20151208_152125.jpg"/>
          <p:cNvPicPr>
            <a:picLocks noChangeAspect="1"/>
          </p:cNvPicPr>
          <p:nvPr/>
        </p:nvPicPr>
        <p:blipFill>
          <a:blip r:embed="rId7" cstate="print">
            <a:lum contrast="20000"/>
          </a:blip>
          <a:stretch>
            <a:fillRect/>
          </a:stretch>
        </p:blipFill>
        <p:spPr>
          <a:xfrm>
            <a:off x="6143636" y="2857496"/>
            <a:ext cx="2786082" cy="2089561"/>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sp>
        <p:nvSpPr>
          <p:cNvPr id="11" name="TextBox 10"/>
          <p:cNvSpPr txBox="1"/>
          <p:nvPr/>
        </p:nvSpPr>
        <p:spPr>
          <a:xfrm>
            <a:off x="3786183" y="6357961"/>
            <a:ext cx="3714776" cy="307777"/>
          </a:xfrm>
          <a:prstGeom prst="rect">
            <a:avLst/>
          </a:prstGeom>
          <a:noFill/>
        </p:spPr>
        <p:txBody>
          <a:bodyPr wrap="square" rtlCol="0">
            <a:spAutoFit/>
          </a:bodyPr>
          <a:lstStyle/>
          <a:p>
            <a:r>
              <a:rPr lang="uk-UA" sz="1400" b="1" dirty="0" smtClean="0">
                <a:solidFill>
                  <a:srgbClr val="FFFF00"/>
                </a:solidFill>
                <a:latin typeface="Times New Roman" pitchFamily="18" charset="0"/>
                <a:cs typeface="Times New Roman" pitchFamily="18" charset="0"/>
              </a:rPr>
              <a:t>Листівки знайшли своїх адресатів</a:t>
            </a:r>
            <a:endParaRPr lang="uk-UA" sz="1400" b="1" dirty="0">
              <a:solidFill>
                <a:srgbClr val="FFFF00"/>
              </a:solidFill>
              <a:latin typeface="Times New Roman" pitchFamily="18" charset="0"/>
              <a:cs typeface="Times New Roman" pitchFamily="18" charset="0"/>
            </a:endParaRPr>
          </a:p>
        </p:txBody>
      </p:sp>
      <p:pic>
        <p:nvPicPr>
          <p:cNvPr id="4" name="Рисунок 3" descr="Фото1079.jpg"/>
          <p:cNvPicPr>
            <a:picLocks noChangeAspect="1"/>
          </p:cNvPicPr>
          <p:nvPr/>
        </p:nvPicPr>
        <p:blipFill>
          <a:blip r:embed="rId8" cstate="print">
            <a:lum contrast="20000"/>
          </a:blip>
          <a:stretch>
            <a:fillRect/>
          </a:stretch>
        </p:blipFill>
        <p:spPr>
          <a:xfrm rot="16200000">
            <a:off x="3706262" y="2666239"/>
            <a:ext cx="1985691" cy="2540231"/>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TextBox 11"/>
          <p:cNvSpPr txBox="1"/>
          <p:nvPr/>
        </p:nvSpPr>
        <p:spPr>
          <a:xfrm>
            <a:off x="3500433" y="3357565"/>
            <a:ext cx="3071835" cy="307777"/>
          </a:xfrm>
          <a:prstGeom prst="rect">
            <a:avLst/>
          </a:prstGeom>
          <a:noFill/>
        </p:spPr>
        <p:txBody>
          <a:bodyPr wrap="square" rtlCol="0">
            <a:spAutoFit/>
          </a:bodyPr>
          <a:lstStyle/>
          <a:p>
            <a:r>
              <a:rPr lang="uk-UA" sz="1400" b="1" dirty="0" err="1" smtClean="0">
                <a:solidFill>
                  <a:srgbClr val="FFFF00"/>
                </a:solidFill>
              </a:rPr>
              <a:t>“Оберіг</a:t>
            </a:r>
            <a:r>
              <a:rPr lang="uk-UA" sz="1400" b="1" dirty="0" smtClean="0">
                <a:solidFill>
                  <a:srgbClr val="FFFF00"/>
                </a:solidFill>
              </a:rPr>
              <a:t> учасникам </a:t>
            </a:r>
            <a:r>
              <a:rPr lang="uk-UA" sz="1400" b="1" dirty="0" err="1" smtClean="0">
                <a:solidFill>
                  <a:srgbClr val="FFFF00"/>
                </a:solidFill>
              </a:rPr>
              <a:t>АТО”</a:t>
            </a:r>
            <a:endParaRPr lang="uk-UA" sz="1400" b="1" dirty="0">
              <a:solidFill>
                <a:srgbClr val="FFFF00"/>
              </a:solidFill>
            </a:endParaRPr>
          </a:p>
        </p:txBody>
      </p:sp>
      <p:sp>
        <p:nvSpPr>
          <p:cNvPr id="13" name="TextBox 12"/>
          <p:cNvSpPr txBox="1"/>
          <p:nvPr/>
        </p:nvSpPr>
        <p:spPr>
          <a:xfrm>
            <a:off x="428597" y="3143249"/>
            <a:ext cx="2678683" cy="307777"/>
          </a:xfrm>
          <a:prstGeom prst="rect">
            <a:avLst/>
          </a:prstGeom>
          <a:noFill/>
        </p:spPr>
        <p:txBody>
          <a:bodyPr wrap="square" rtlCol="0">
            <a:spAutoFit/>
          </a:bodyPr>
          <a:lstStyle/>
          <a:p>
            <a:r>
              <a:rPr lang="uk-UA" sz="1400" b="1" dirty="0" err="1" smtClean="0">
                <a:solidFill>
                  <a:srgbClr val="FFFF00"/>
                </a:solidFill>
              </a:rPr>
              <a:t>“Підтримай</a:t>
            </a:r>
            <a:r>
              <a:rPr lang="uk-UA" sz="1400" b="1" dirty="0" smtClean="0">
                <a:solidFill>
                  <a:srgbClr val="FFFF00"/>
                </a:solidFill>
              </a:rPr>
              <a:t> дітей </a:t>
            </a:r>
            <a:r>
              <a:rPr lang="uk-UA" sz="1400" b="1" dirty="0" err="1" smtClean="0">
                <a:solidFill>
                  <a:srgbClr val="FFFF00"/>
                </a:solidFill>
              </a:rPr>
              <a:t>Сходу”</a:t>
            </a:r>
            <a:endParaRPr lang="uk-UA" sz="1400" b="1" dirty="0">
              <a:solidFill>
                <a:srgbClr val="FFFF00"/>
              </a:solidFill>
            </a:endParaRPr>
          </a:p>
        </p:txBody>
      </p:sp>
      <p:sp>
        <p:nvSpPr>
          <p:cNvPr id="14" name="TextBox 13"/>
          <p:cNvSpPr txBox="1"/>
          <p:nvPr/>
        </p:nvSpPr>
        <p:spPr>
          <a:xfrm>
            <a:off x="5357819" y="714358"/>
            <a:ext cx="2367956" cy="307777"/>
          </a:xfrm>
          <a:prstGeom prst="rect">
            <a:avLst/>
          </a:prstGeom>
          <a:noFill/>
        </p:spPr>
        <p:txBody>
          <a:bodyPr wrap="square" rtlCol="0">
            <a:spAutoFit/>
          </a:bodyPr>
          <a:lstStyle/>
          <a:p>
            <a:r>
              <a:rPr lang="uk-UA" sz="1400" dirty="0" err="1" smtClean="0">
                <a:solidFill>
                  <a:srgbClr val="FFFF00"/>
                </a:solidFill>
              </a:rPr>
              <a:t>“</a:t>
            </a:r>
            <a:r>
              <a:rPr lang="uk-UA" sz="1400" b="1" dirty="0" err="1" smtClean="0">
                <a:solidFill>
                  <a:srgbClr val="FFFF00"/>
                </a:solidFill>
              </a:rPr>
              <a:t>Малюнок</a:t>
            </a:r>
            <a:r>
              <a:rPr lang="uk-UA" sz="1400" b="1" dirty="0" smtClean="0">
                <a:solidFill>
                  <a:srgbClr val="FFFF00"/>
                </a:solidFill>
              </a:rPr>
              <a:t> для </a:t>
            </a:r>
            <a:r>
              <a:rPr lang="uk-UA" sz="1400" b="1" dirty="0" err="1" smtClean="0">
                <a:solidFill>
                  <a:srgbClr val="FFFF00"/>
                </a:solidFill>
              </a:rPr>
              <a:t>воїна”</a:t>
            </a:r>
            <a:endParaRPr lang="uk-UA" sz="1400" b="1" dirty="0">
              <a:solidFill>
                <a:srgbClr val="FFFF00"/>
              </a:solidFill>
            </a:endParaRPr>
          </a:p>
        </p:txBody>
      </p:sp>
      <p:sp>
        <p:nvSpPr>
          <p:cNvPr id="15" name="TextBox 14"/>
          <p:cNvSpPr txBox="1"/>
          <p:nvPr/>
        </p:nvSpPr>
        <p:spPr>
          <a:xfrm>
            <a:off x="6572264" y="2857499"/>
            <a:ext cx="2007344" cy="307777"/>
          </a:xfrm>
          <a:prstGeom prst="rect">
            <a:avLst/>
          </a:prstGeom>
          <a:noFill/>
        </p:spPr>
        <p:txBody>
          <a:bodyPr wrap="square" rtlCol="0">
            <a:spAutoFit/>
          </a:bodyPr>
          <a:lstStyle/>
          <a:p>
            <a:r>
              <a:rPr lang="uk-UA" sz="1400" b="1" dirty="0" err="1" smtClean="0">
                <a:solidFill>
                  <a:srgbClr val="FFFF00"/>
                </a:solidFill>
              </a:rPr>
              <a:t>“Миколай</a:t>
            </a:r>
            <a:r>
              <a:rPr lang="uk-UA" sz="1400" b="1" dirty="0" smtClean="0">
                <a:solidFill>
                  <a:srgbClr val="FFFF00"/>
                </a:solidFill>
              </a:rPr>
              <a:t> </a:t>
            </a:r>
            <a:r>
              <a:rPr lang="uk-UA" sz="1400" b="1" dirty="0" err="1" smtClean="0">
                <a:solidFill>
                  <a:srgbClr val="FFFF00"/>
                </a:solidFill>
              </a:rPr>
              <a:t>–воїну”</a:t>
            </a:r>
            <a:endParaRPr lang="uk-UA" sz="1400" b="1" dirty="0">
              <a:solidFill>
                <a:srgbClr val="FFFF00"/>
              </a:solidFill>
            </a:endParaRPr>
          </a:p>
        </p:txBody>
      </p:sp>
      <p:sp>
        <p:nvSpPr>
          <p:cNvPr id="16" name="TextBox 15"/>
          <p:cNvSpPr txBox="1"/>
          <p:nvPr/>
        </p:nvSpPr>
        <p:spPr>
          <a:xfrm>
            <a:off x="500037" y="6143647"/>
            <a:ext cx="2046971" cy="307777"/>
          </a:xfrm>
          <a:prstGeom prst="rect">
            <a:avLst/>
          </a:prstGeom>
          <a:noFill/>
        </p:spPr>
        <p:txBody>
          <a:bodyPr wrap="square" rtlCol="0">
            <a:spAutoFit/>
          </a:bodyPr>
          <a:lstStyle/>
          <a:p>
            <a:r>
              <a:rPr lang="uk-UA" sz="1400" b="1" dirty="0" smtClean="0">
                <a:solidFill>
                  <a:srgbClr val="FFFF00"/>
                </a:solidFill>
              </a:rPr>
              <a:t>Зустрічаємо Героя </a:t>
            </a:r>
            <a:endParaRPr lang="uk-UA" sz="1400" b="1" dirty="0">
              <a:solidFill>
                <a:srgbClr val="FFFF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Результат пошуку зображень за запитом &quot;шаблон для презентації&quot;"/>
          <p:cNvPicPr>
            <a:picLocks noChangeAspect="1" noChangeArrowheads="1"/>
          </p:cNvPicPr>
          <p:nvPr/>
        </p:nvPicPr>
        <p:blipFill>
          <a:blip r:embed="rId3"/>
          <a:srcRect/>
          <a:stretch>
            <a:fillRect/>
          </a:stretch>
        </p:blipFill>
        <p:spPr bwMode="auto">
          <a:xfrm>
            <a:off x="-19451" y="0"/>
            <a:ext cx="9163451" cy="6858000"/>
          </a:xfrm>
          <a:prstGeom prst="rect">
            <a:avLst/>
          </a:prstGeom>
          <a:noFill/>
        </p:spPr>
      </p:pic>
      <p:sp>
        <p:nvSpPr>
          <p:cNvPr id="2" name="Заголовок 1"/>
          <p:cNvSpPr>
            <a:spLocks noGrp="1"/>
          </p:cNvSpPr>
          <p:nvPr>
            <p:ph type="title"/>
          </p:nvPr>
        </p:nvSpPr>
        <p:spPr>
          <a:xfrm>
            <a:off x="457200" y="0"/>
            <a:ext cx="7972452" cy="714356"/>
          </a:xfrm>
        </p:spPr>
        <p:txBody>
          <a:bodyPr/>
          <a:lstStyle/>
          <a:p>
            <a:pPr algn="ctr"/>
            <a:r>
              <a:rPr lang="uk-UA" b="1" dirty="0" smtClean="0">
                <a:solidFill>
                  <a:srgbClr val="0000FF"/>
                </a:solidFill>
                <a:latin typeface="Times New Roman" pitchFamily="18" charset="0"/>
                <a:cs typeface="Times New Roman" pitchFamily="18" charset="0"/>
              </a:rPr>
              <a:t>Заохочення    гуртківців</a:t>
            </a:r>
            <a:endParaRPr lang="uk-UA" b="1" dirty="0">
              <a:solidFill>
                <a:srgbClr val="0000FF"/>
              </a:solidFill>
              <a:latin typeface="Times New Roman" pitchFamily="18" charset="0"/>
              <a:cs typeface="Times New Roman" pitchFamily="18" charset="0"/>
            </a:endParaRPr>
          </a:p>
        </p:txBody>
      </p:sp>
      <p:pic>
        <p:nvPicPr>
          <p:cNvPr id="2051" name="Picture 3"/>
          <p:cNvPicPr>
            <a:picLocks noChangeAspect="1" noChangeArrowheads="1"/>
          </p:cNvPicPr>
          <p:nvPr/>
        </p:nvPicPr>
        <p:blipFill>
          <a:blip r:embed="rId4" cstate="print"/>
          <a:srcRect t="11628" r="6977" b="4651"/>
          <a:stretch>
            <a:fillRect/>
          </a:stretch>
        </p:blipFill>
        <p:spPr bwMode="auto">
          <a:xfrm>
            <a:off x="5085295" y="4000504"/>
            <a:ext cx="3915861" cy="2643206"/>
          </a:xfrm>
          <a:prstGeom prst="rect">
            <a:avLst/>
          </a:prstGeom>
          <a:noFill/>
          <a:ln w="9525">
            <a:noFill/>
            <a:miter lim="800000"/>
            <a:headEnd/>
            <a:tailEnd/>
          </a:ln>
          <a:effectLst/>
        </p:spPr>
      </p:pic>
      <p:pic>
        <p:nvPicPr>
          <p:cNvPr id="2053" name="Picture 5" descr="C:\Users\Children House\Desktop\Надя\P1010710.JPG"/>
          <p:cNvPicPr>
            <a:picLocks noChangeAspect="1" noChangeArrowheads="1"/>
          </p:cNvPicPr>
          <p:nvPr/>
        </p:nvPicPr>
        <p:blipFill>
          <a:blip r:embed="rId5" cstate="print"/>
          <a:srcRect l="6579" t="23685" r="14474" b="4386"/>
          <a:stretch>
            <a:fillRect/>
          </a:stretch>
        </p:blipFill>
        <p:spPr bwMode="auto">
          <a:xfrm>
            <a:off x="428596" y="714356"/>
            <a:ext cx="3659019" cy="2500330"/>
          </a:xfrm>
          <a:prstGeom prst="rect">
            <a:avLst/>
          </a:prstGeom>
          <a:noFill/>
        </p:spPr>
      </p:pic>
      <p:pic>
        <p:nvPicPr>
          <p:cNvPr id="2050" name="Picture 2"/>
          <p:cNvPicPr>
            <a:picLocks noChangeAspect="1" noChangeArrowheads="1"/>
          </p:cNvPicPr>
          <p:nvPr/>
        </p:nvPicPr>
        <p:blipFill>
          <a:blip r:embed="rId6" cstate="print"/>
          <a:srcRect l="5455"/>
          <a:stretch>
            <a:fillRect/>
          </a:stretch>
        </p:blipFill>
        <p:spPr bwMode="auto">
          <a:xfrm>
            <a:off x="428596" y="3696916"/>
            <a:ext cx="3714744" cy="2946794"/>
          </a:xfrm>
          <a:prstGeom prst="rect">
            <a:avLst/>
          </a:prstGeom>
          <a:noFill/>
          <a:ln w="9525">
            <a:noFill/>
            <a:miter lim="800000"/>
            <a:headEnd/>
            <a:tailEnd/>
          </a:ln>
          <a:effectLst/>
        </p:spPr>
      </p:pic>
      <p:pic>
        <p:nvPicPr>
          <p:cNvPr id="2054" name="Picture 6"/>
          <p:cNvPicPr>
            <a:picLocks noChangeAspect="1" noChangeArrowheads="1"/>
          </p:cNvPicPr>
          <p:nvPr/>
        </p:nvPicPr>
        <p:blipFill>
          <a:blip r:embed="rId7" cstate="print"/>
          <a:srcRect/>
          <a:stretch>
            <a:fillRect/>
          </a:stretch>
        </p:blipFill>
        <p:spPr bwMode="auto">
          <a:xfrm>
            <a:off x="5214879" y="732168"/>
            <a:ext cx="3786277" cy="2839708"/>
          </a:xfrm>
          <a:prstGeom prst="rect">
            <a:avLst/>
          </a:prstGeom>
          <a:noFill/>
          <a:ln w="9525">
            <a:noFill/>
            <a:miter lim="800000"/>
            <a:headEnd/>
            <a:tailEnd/>
          </a:ln>
          <a:effectLst/>
        </p:spPr>
      </p:pic>
      <p:pic>
        <p:nvPicPr>
          <p:cNvPr id="2055" name="Picture 7"/>
          <p:cNvPicPr>
            <a:picLocks noChangeAspect="1" noChangeArrowheads="1"/>
          </p:cNvPicPr>
          <p:nvPr/>
        </p:nvPicPr>
        <p:blipFill>
          <a:blip r:embed="rId8" cstate="print"/>
          <a:srcRect l="14516" b="16128"/>
          <a:stretch>
            <a:fillRect/>
          </a:stretch>
        </p:blipFill>
        <p:spPr bwMode="auto">
          <a:xfrm>
            <a:off x="2285984" y="1928802"/>
            <a:ext cx="3643338" cy="2680994"/>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357158" y="2000241"/>
            <a:ext cx="1857388" cy="1200329"/>
          </a:xfrm>
          <a:prstGeom prst="rect">
            <a:avLst/>
          </a:prstGeom>
          <a:noFill/>
        </p:spPr>
        <p:txBody>
          <a:bodyPr wrap="square" rtlCol="0">
            <a:spAutoFit/>
          </a:bodyPr>
          <a:lstStyle/>
          <a:p>
            <a:r>
              <a:rPr lang="uk-UA" dirty="0" smtClean="0">
                <a:solidFill>
                  <a:srgbClr val="FFFF00"/>
                </a:solidFill>
              </a:rPr>
              <a:t>   Мандруємо</a:t>
            </a:r>
          </a:p>
          <a:p>
            <a:r>
              <a:rPr lang="uk-UA" dirty="0" smtClean="0">
                <a:solidFill>
                  <a:srgbClr val="FFFF00"/>
                </a:solidFill>
              </a:rPr>
              <a:t> історичними</a:t>
            </a:r>
          </a:p>
          <a:p>
            <a:r>
              <a:rPr lang="uk-UA" dirty="0" smtClean="0">
                <a:solidFill>
                  <a:srgbClr val="FFFF00"/>
                </a:solidFill>
              </a:rPr>
              <a:t> містами України</a:t>
            </a:r>
            <a:endParaRPr lang="uk-UA" dirty="0">
              <a:solidFill>
                <a:srgbClr val="FFFF00"/>
              </a:solidFill>
            </a:endParaRPr>
          </a:p>
        </p:txBody>
      </p:sp>
      <p:sp>
        <p:nvSpPr>
          <p:cNvPr id="11" name="TextBox 10"/>
          <p:cNvSpPr txBox="1"/>
          <p:nvPr/>
        </p:nvSpPr>
        <p:spPr>
          <a:xfrm>
            <a:off x="6143636" y="2928934"/>
            <a:ext cx="2500330" cy="369332"/>
          </a:xfrm>
          <a:prstGeom prst="rect">
            <a:avLst/>
          </a:prstGeom>
          <a:noFill/>
        </p:spPr>
        <p:txBody>
          <a:bodyPr wrap="square" rtlCol="0">
            <a:spAutoFit/>
          </a:bodyPr>
          <a:lstStyle/>
          <a:p>
            <a:r>
              <a:rPr lang="uk-UA" dirty="0" smtClean="0">
                <a:solidFill>
                  <a:srgbClr val="FFFF00"/>
                </a:solidFill>
              </a:rPr>
              <a:t>Поїздка в аквапарк</a:t>
            </a:r>
            <a:endParaRPr lang="uk-UA" dirty="0">
              <a:solidFill>
                <a:srgbClr val="FFFF00"/>
              </a:solidFill>
            </a:endParaRPr>
          </a:p>
        </p:txBody>
      </p:sp>
      <p:sp>
        <p:nvSpPr>
          <p:cNvPr id="12" name="TextBox 11"/>
          <p:cNvSpPr txBox="1"/>
          <p:nvPr/>
        </p:nvSpPr>
        <p:spPr>
          <a:xfrm>
            <a:off x="6215074" y="6215082"/>
            <a:ext cx="2122441" cy="369332"/>
          </a:xfrm>
          <a:prstGeom prst="rect">
            <a:avLst/>
          </a:prstGeom>
          <a:noFill/>
        </p:spPr>
        <p:txBody>
          <a:bodyPr wrap="none" rtlCol="0">
            <a:spAutoFit/>
          </a:bodyPr>
          <a:lstStyle/>
          <a:p>
            <a:r>
              <a:rPr lang="uk-UA" dirty="0" err="1" smtClean="0">
                <a:solidFill>
                  <a:srgbClr val="FFFF00"/>
                </a:solidFill>
              </a:rPr>
              <a:t>“Ігроленд”</a:t>
            </a:r>
            <a:r>
              <a:rPr lang="uk-UA" dirty="0" smtClean="0">
                <a:solidFill>
                  <a:srgbClr val="FFFF00"/>
                </a:solidFill>
              </a:rPr>
              <a:t> </a:t>
            </a:r>
            <a:r>
              <a:rPr lang="uk-UA" dirty="0" err="1" smtClean="0">
                <a:solidFill>
                  <a:srgbClr val="FFFF00"/>
                </a:solidFill>
              </a:rPr>
              <a:t>м.Львів</a:t>
            </a:r>
            <a:endParaRPr lang="uk-UA" dirty="0">
              <a:solidFill>
                <a:srgbClr val="FFFF00"/>
              </a:solidFill>
            </a:endParaRPr>
          </a:p>
        </p:txBody>
      </p:sp>
      <p:sp>
        <p:nvSpPr>
          <p:cNvPr id="13" name="TextBox 12"/>
          <p:cNvSpPr txBox="1"/>
          <p:nvPr/>
        </p:nvSpPr>
        <p:spPr>
          <a:xfrm>
            <a:off x="2500299" y="3929066"/>
            <a:ext cx="3143272" cy="646331"/>
          </a:xfrm>
          <a:prstGeom prst="rect">
            <a:avLst/>
          </a:prstGeom>
          <a:noFill/>
        </p:spPr>
        <p:txBody>
          <a:bodyPr wrap="square" rtlCol="0">
            <a:spAutoFit/>
          </a:bodyPr>
          <a:lstStyle/>
          <a:p>
            <a:pPr algn="ctr"/>
            <a:r>
              <a:rPr lang="uk-UA" b="1" i="1" dirty="0" smtClean="0">
                <a:solidFill>
                  <a:srgbClr val="FFFF00"/>
                </a:solidFill>
              </a:rPr>
              <a:t>Літні розваги в парку</a:t>
            </a:r>
          </a:p>
          <a:p>
            <a:pPr algn="ctr"/>
            <a:r>
              <a:rPr lang="uk-UA" b="1" i="1" dirty="0" smtClean="0">
                <a:solidFill>
                  <a:srgbClr val="FFC000"/>
                </a:solidFill>
              </a:rPr>
              <a:t> </a:t>
            </a:r>
            <a:r>
              <a:rPr lang="uk-UA" b="1" i="1" dirty="0" err="1" smtClean="0">
                <a:solidFill>
                  <a:srgbClr val="FFC000"/>
                </a:solidFill>
              </a:rPr>
              <a:t>м.Тернопіль</a:t>
            </a:r>
            <a:endParaRPr lang="uk-UA" b="1" i="1" dirty="0">
              <a:solidFill>
                <a:srgbClr val="FFC000"/>
              </a:solidFill>
            </a:endParaRPr>
          </a:p>
        </p:txBody>
      </p:sp>
      <p:sp>
        <p:nvSpPr>
          <p:cNvPr id="14" name="TextBox 13"/>
          <p:cNvSpPr txBox="1"/>
          <p:nvPr/>
        </p:nvSpPr>
        <p:spPr>
          <a:xfrm>
            <a:off x="428597" y="5857892"/>
            <a:ext cx="3500462" cy="646331"/>
          </a:xfrm>
          <a:prstGeom prst="rect">
            <a:avLst/>
          </a:prstGeom>
          <a:noFill/>
        </p:spPr>
        <p:txBody>
          <a:bodyPr wrap="square" rtlCol="0">
            <a:spAutoFit/>
          </a:bodyPr>
          <a:lstStyle/>
          <a:p>
            <a:pPr algn="ctr"/>
            <a:r>
              <a:rPr lang="uk-UA" dirty="0" smtClean="0">
                <a:solidFill>
                  <a:srgbClr val="FFFF00"/>
                </a:solidFill>
              </a:rPr>
              <a:t>Захоплююча подорож </a:t>
            </a:r>
          </a:p>
          <a:p>
            <a:pPr algn="ctr"/>
            <a:r>
              <a:rPr lang="uk-UA" dirty="0" smtClean="0">
                <a:solidFill>
                  <a:srgbClr val="FFFF00"/>
                </a:solidFill>
              </a:rPr>
              <a:t>у </a:t>
            </a:r>
            <a:r>
              <a:rPr lang="uk-UA" dirty="0" err="1" smtClean="0">
                <a:solidFill>
                  <a:srgbClr val="FFFF00"/>
                </a:solidFill>
              </a:rPr>
              <a:t>м.Львів</a:t>
            </a:r>
            <a:endParaRPr lang="uk-UA" dirty="0">
              <a:solidFill>
                <a:srgbClr val="FFFF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Результат пошуку зображень за запитом &quot;шаблон для презентації&quot;"/>
          <p:cNvPicPr>
            <a:picLocks noChangeAspect="1" noChangeArrowheads="1"/>
          </p:cNvPicPr>
          <p:nvPr/>
        </p:nvPicPr>
        <p:blipFill>
          <a:blip r:embed="rId2"/>
          <a:srcRect/>
          <a:stretch>
            <a:fillRect/>
          </a:stretch>
        </p:blipFill>
        <p:spPr bwMode="auto">
          <a:xfrm>
            <a:off x="-19451" y="0"/>
            <a:ext cx="9163451" cy="6858000"/>
          </a:xfrm>
          <a:prstGeom prst="rect">
            <a:avLst/>
          </a:prstGeom>
          <a:noFill/>
        </p:spPr>
      </p:pic>
      <p:sp>
        <p:nvSpPr>
          <p:cNvPr id="2" name="Заголовок 1"/>
          <p:cNvSpPr>
            <a:spLocks noGrp="1"/>
          </p:cNvSpPr>
          <p:nvPr>
            <p:ph type="title"/>
          </p:nvPr>
        </p:nvSpPr>
        <p:spPr>
          <a:xfrm>
            <a:off x="457200" y="500042"/>
            <a:ext cx="8401080" cy="857256"/>
          </a:xfrm>
        </p:spPr>
        <p:txBody>
          <a:bodyPr/>
          <a:lstStyle/>
          <a:p>
            <a:pPr algn="ctr"/>
            <a:r>
              <a:rPr lang="uk-UA" b="1" dirty="0" smtClean="0">
                <a:solidFill>
                  <a:srgbClr val="0000FF"/>
                </a:solidFill>
                <a:latin typeface="Times New Roman" pitchFamily="18" charset="0"/>
                <a:cs typeface="Times New Roman" pitchFamily="18" charset="0"/>
              </a:rPr>
              <a:t>Рекламно – просвітницька діяльність</a:t>
            </a:r>
            <a:endParaRPr lang="uk-UA" b="1" dirty="0">
              <a:solidFill>
                <a:srgbClr val="0000FF"/>
              </a:solidFill>
              <a:latin typeface="Times New Roman" pitchFamily="18" charset="0"/>
              <a:cs typeface="Times New Roman" pitchFamily="18" charset="0"/>
            </a:endParaRPr>
          </a:p>
        </p:txBody>
      </p:sp>
      <p:pic>
        <p:nvPicPr>
          <p:cNvPr id="6" name="Picture 3" descr="C:\Users\Children House\Desktop\на ттб\20160520_165247.jpg"/>
          <p:cNvPicPr>
            <a:picLocks noChangeAspect="1" noChangeArrowheads="1"/>
          </p:cNvPicPr>
          <p:nvPr/>
        </p:nvPicPr>
        <p:blipFill>
          <a:blip r:embed="rId3" cstate="print"/>
          <a:srcRect/>
          <a:stretch>
            <a:fillRect/>
          </a:stretch>
        </p:blipFill>
        <p:spPr bwMode="auto">
          <a:xfrm>
            <a:off x="3643306" y="1285860"/>
            <a:ext cx="2714644" cy="2035984"/>
          </a:xfrm>
          <a:prstGeom prst="rect">
            <a:avLst/>
          </a:prstGeom>
          <a:noFill/>
          <a:ln w="28575">
            <a:solidFill>
              <a:schemeClr val="accent5">
                <a:lumMod val="75000"/>
              </a:schemeClr>
            </a:solidFill>
          </a:ln>
        </p:spPr>
      </p:pic>
      <p:pic>
        <p:nvPicPr>
          <p:cNvPr id="1026" name="Picture 2" descr="C:\Users\Children House\Desktop\Надя\23.png"/>
          <p:cNvPicPr>
            <a:picLocks noChangeAspect="1" noChangeArrowheads="1"/>
          </p:cNvPicPr>
          <p:nvPr/>
        </p:nvPicPr>
        <p:blipFill>
          <a:blip r:embed="rId4"/>
          <a:srcRect/>
          <a:stretch>
            <a:fillRect/>
          </a:stretch>
        </p:blipFill>
        <p:spPr bwMode="auto">
          <a:xfrm>
            <a:off x="6288816" y="1357298"/>
            <a:ext cx="2498026" cy="1935970"/>
          </a:xfrm>
          <a:prstGeom prst="rect">
            <a:avLst/>
          </a:prstGeom>
          <a:noFill/>
          <a:ln w="19050">
            <a:solidFill>
              <a:srgbClr val="0000FF"/>
            </a:solidFill>
          </a:ln>
        </p:spPr>
      </p:pic>
      <p:pic>
        <p:nvPicPr>
          <p:cNvPr id="5" name="Picture 6" descr="C:\Users\Children House\Desktop\на ттб\20160520_170852.jpg"/>
          <p:cNvPicPr>
            <a:picLocks noChangeAspect="1" noChangeArrowheads="1"/>
          </p:cNvPicPr>
          <p:nvPr/>
        </p:nvPicPr>
        <p:blipFill>
          <a:blip r:embed="rId5" cstate="print"/>
          <a:srcRect/>
          <a:stretch>
            <a:fillRect/>
          </a:stretch>
        </p:blipFill>
        <p:spPr bwMode="auto">
          <a:xfrm rot="5400000">
            <a:off x="4243709" y="3200352"/>
            <a:ext cx="2742849" cy="2057137"/>
          </a:xfrm>
          <a:prstGeom prst="rect">
            <a:avLst/>
          </a:prstGeom>
          <a:noFill/>
          <a:ln w="28575">
            <a:solidFill>
              <a:srgbClr val="0070C0"/>
            </a:solidFill>
          </a:ln>
        </p:spPr>
      </p:pic>
      <p:pic>
        <p:nvPicPr>
          <p:cNvPr id="7" name="Picture 2" descr="C:\Users\Children House\Desktop\Надя\IMG_20161011_125540.jpg"/>
          <p:cNvPicPr>
            <a:picLocks noChangeAspect="1" noChangeArrowheads="1"/>
          </p:cNvPicPr>
          <p:nvPr/>
        </p:nvPicPr>
        <p:blipFill>
          <a:blip r:embed="rId6" cstate="print"/>
          <a:srcRect/>
          <a:stretch>
            <a:fillRect/>
          </a:stretch>
        </p:blipFill>
        <p:spPr bwMode="auto">
          <a:xfrm>
            <a:off x="6786578" y="3143248"/>
            <a:ext cx="2089561" cy="2786082"/>
          </a:xfrm>
          <a:prstGeom prst="rect">
            <a:avLst/>
          </a:prstGeom>
          <a:noFill/>
          <a:ln w="19050">
            <a:solidFill>
              <a:srgbClr val="0000FF"/>
            </a:solidFill>
          </a:ln>
        </p:spPr>
      </p:pic>
      <p:pic>
        <p:nvPicPr>
          <p:cNvPr id="8" name="Picture 7" descr="C:\Users\Children House\Desktop\на ттб\20160520_171145.jpg"/>
          <p:cNvPicPr>
            <a:picLocks noChangeAspect="1" noChangeArrowheads="1"/>
          </p:cNvPicPr>
          <p:nvPr/>
        </p:nvPicPr>
        <p:blipFill>
          <a:blip r:embed="rId7" cstate="print"/>
          <a:srcRect l="7034" r="8558" b="6213"/>
          <a:stretch>
            <a:fillRect/>
          </a:stretch>
        </p:blipFill>
        <p:spPr bwMode="auto">
          <a:xfrm>
            <a:off x="5757871" y="4357694"/>
            <a:ext cx="2314591" cy="1928826"/>
          </a:xfrm>
          <a:prstGeom prst="rect">
            <a:avLst/>
          </a:prstGeom>
          <a:noFill/>
          <a:ln w="28575">
            <a:solidFill>
              <a:schemeClr val="accent2">
                <a:lumMod val="75000"/>
              </a:schemeClr>
            </a:solidFill>
          </a:ln>
        </p:spPr>
      </p:pic>
      <p:pic>
        <p:nvPicPr>
          <p:cNvPr id="9" name="Picture 3" descr="C:\Users\Children House\Desktop\Надя\IMG_20161011_125607.jpg"/>
          <p:cNvPicPr>
            <a:picLocks noChangeAspect="1" noChangeArrowheads="1"/>
          </p:cNvPicPr>
          <p:nvPr/>
        </p:nvPicPr>
        <p:blipFill>
          <a:blip r:embed="rId8" cstate="print"/>
          <a:srcRect r="2857" b="11967"/>
          <a:stretch>
            <a:fillRect/>
          </a:stretch>
        </p:blipFill>
        <p:spPr bwMode="auto">
          <a:xfrm>
            <a:off x="3357554" y="4921437"/>
            <a:ext cx="2428892" cy="1650835"/>
          </a:xfrm>
          <a:prstGeom prst="rect">
            <a:avLst/>
          </a:prstGeom>
          <a:noFill/>
          <a:ln w="19050">
            <a:solidFill>
              <a:srgbClr val="0070C0"/>
            </a:solidFill>
          </a:ln>
        </p:spPr>
      </p:pic>
      <p:pic>
        <p:nvPicPr>
          <p:cNvPr id="4" name="Picture 4" descr="C:\Users\Children House\Desktop\на ттб\надя 2.png"/>
          <p:cNvPicPr>
            <a:picLocks noChangeAspect="1" noChangeArrowheads="1"/>
          </p:cNvPicPr>
          <p:nvPr/>
        </p:nvPicPr>
        <p:blipFill>
          <a:blip r:embed="rId9" cstate="print"/>
          <a:srcRect/>
          <a:stretch>
            <a:fillRect/>
          </a:stretch>
        </p:blipFill>
        <p:spPr bwMode="auto">
          <a:xfrm>
            <a:off x="928662" y="3643314"/>
            <a:ext cx="3500462" cy="2496260"/>
          </a:xfrm>
          <a:prstGeom prst="rect">
            <a:avLst/>
          </a:prstGeom>
          <a:noFill/>
          <a:ln w="28575">
            <a:solidFill>
              <a:srgbClr val="0000FF"/>
            </a:solidFill>
          </a:ln>
        </p:spPr>
      </p:pic>
      <p:pic>
        <p:nvPicPr>
          <p:cNvPr id="1027" name="Picture 3" descr="C:\Users\Children House\Desktop\Надя\22.png"/>
          <p:cNvPicPr>
            <a:picLocks noChangeAspect="1" noChangeArrowheads="1"/>
          </p:cNvPicPr>
          <p:nvPr/>
        </p:nvPicPr>
        <p:blipFill>
          <a:blip r:embed="rId10"/>
          <a:srcRect/>
          <a:stretch>
            <a:fillRect/>
          </a:stretch>
        </p:blipFill>
        <p:spPr bwMode="auto">
          <a:xfrm>
            <a:off x="642910" y="1428736"/>
            <a:ext cx="3071834" cy="2245023"/>
          </a:xfrm>
          <a:prstGeom prst="rect">
            <a:avLst/>
          </a:prstGeom>
          <a:noFill/>
          <a:ln w="28575">
            <a:solidFill>
              <a:srgbClr val="0070C0"/>
            </a:solid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Заголовок 1"/>
          <p:cNvSpPr>
            <a:spLocks noGrp="1"/>
          </p:cNvSpPr>
          <p:nvPr>
            <p:ph type="title"/>
          </p:nvPr>
        </p:nvSpPr>
        <p:spPr/>
        <p:txBody>
          <a:bodyPr/>
          <a:lstStyle/>
          <a:p>
            <a:r>
              <a:rPr lang="uk-UA" smtClean="0"/>
              <a:t>Разом цікаво подорожувати!</a:t>
            </a:r>
          </a:p>
        </p:txBody>
      </p:sp>
      <p:pic>
        <p:nvPicPr>
          <p:cNvPr id="174082" name="Picture 2" descr="C:\Users\Dima\Desktop\Презентація\фото\DSC03182.JPG"/>
          <p:cNvPicPr>
            <a:picLocks noGrp="1" noChangeAspect="1" noChangeArrowheads="1"/>
          </p:cNvPicPr>
          <p:nvPr>
            <p:ph idx="1"/>
          </p:nvPr>
        </p:nvPicPr>
        <p:blipFill>
          <a:blip r:embed="rId2" cstate="print"/>
          <a:srcRect/>
          <a:stretch>
            <a:fillRect/>
          </a:stretch>
        </p:blipFill>
        <p:spPr>
          <a:xfrm>
            <a:off x="1187450" y="1628775"/>
            <a:ext cx="5830888" cy="4373563"/>
          </a:xfrm>
        </p:spPr>
      </p:pic>
      <p:pic>
        <p:nvPicPr>
          <p:cNvPr id="174083" name="Picture 2" descr="C:\Users\Dima\Desktop\Фон\шаблон 1 Матюшкина А.В..jpg"/>
          <p:cNvPicPr>
            <a:picLocks noChangeAspect="1" noChangeArrowheads="1"/>
          </p:cNvPicPr>
          <p:nvPr/>
        </p:nvPicPr>
        <p:blipFill>
          <a:blip r:embed="rId3"/>
          <a:srcRect/>
          <a:stretch>
            <a:fillRect/>
          </a:stretch>
        </p:blipFill>
        <p:spPr bwMode="auto">
          <a:xfrm>
            <a:off x="-304800" y="-228600"/>
            <a:ext cx="9753600" cy="7315200"/>
          </a:xfrm>
          <a:prstGeom prst="rect">
            <a:avLst/>
          </a:prstGeom>
          <a:noFill/>
          <a:ln w="9525">
            <a:noFill/>
            <a:miter lim="800000"/>
            <a:headEnd/>
            <a:tailEnd/>
          </a:ln>
        </p:spPr>
      </p:pic>
      <p:pic>
        <p:nvPicPr>
          <p:cNvPr id="174084" name="Picture 2" descr="C:\Users\Dima\Desktop\Презентація\фото\P5070953.JPG"/>
          <p:cNvPicPr>
            <a:picLocks noChangeAspect="1" noChangeArrowheads="1"/>
          </p:cNvPicPr>
          <p:nvPr/>
        </p:nvPicPr>
        <p:blipFill>
          <a:blip r:embed="rId4"/>
          <a:srcRect/>
          <a:stretch>
            <a:fillRect/>
          </a:stretch>
        </p:blipFill>
        <p:spPr bwMode="auto">
          <a:xfrm>
            <a:off x="1655763" y="1916113"/>
            <a:ext cx="5832475" cy="4373562"/>
          </a:xfrm>
          <a:prstGeom prst="rect">
            <a:avLst/>
          </a:prstGeom>
          <a:noFill/>
          <a:ln w="9525">
            <a:noFill/>
            <a:miter lim="800000"/>
            <a:headEnd/>
            <a:tailEnd/>
          </a:ln>
        </p:spPr>
      </p:pic>
      <p:pic>
        <p:nvPicPr>
          <p:cNvPr id="174085" name="Picture 3" descr="C:\Users\Dima\Desktop\Фон\шаблон 2 Матюшкина А.В..jpg"/>
          <p:cNvPicPr>
            <a:picLocks noChangeAspect="1" noChangeArrowheads="1"/>
          </p:cNvPicPr>
          <p:nvPr/>
        </p:nvPicPr>
        <p:blipFill>
          <a:blip r:embed="rId5"/>
          <a:srcRect/>
          <a:stretch>
            <a:fillRect/>
          </a:stretch>
        </p:blipFill>
        <p:spPr bwMode="auto">
          <a:xfrm>
            <a:off x="-152400" y="-76200"/>
            <a:ext cx="9753600" cy="7315200"/>
          </a:xfrm>
          <a:prstGeom prst="rect">
            <a:avLst/>
          </a:prstGeom>
          <a:noFill/>
          <a:ln w="9525">
            <a:noFill/>
            <a:miter lim="800000"/>
            <a:headEnd/>
            <a:tailEnd/>
          </a:ln>
        </p:spPr>
      </p:pic>
      <p:pic>
        <p:nvPicPr>
          <p:cNvPr id="7" name="Picture 2" descr="C:\Users\Dima\Desktop\Презентація\фото\P5070953.JPG"/>
          <p:cNvPicPr>
            <a:picLocks noChangeAspect="1" noChangeArrowheads="1"/>
          </p:cNvPicPr>
          <p:nvPr/>
        </p:nvPicPr>
        <p:blipFill>
          <a:blip r:embed="rId4" cstate="print">
            <a:extLst>
              <a:ext uri="{28A0092B-C50C-407E-A947-70E740481C1C}"/>
            </a:extLst>
          </a:blip>
          <a:stretch>
            <a:fillRect/>
          </a:stretch>
        </p:blipFill>
        <p:spPr bwMode="auto">
          <a:xfrm>
            <a:off x="1656311" y="1676934"/>
            <a:ext cx="5831378" cy="4372495"/>
          </a:xfrm>
          <a:prstGeom prst="rect">
            <a:avLst/>
          </a:prstGeom>
          <a:noFill/>
          <a:ln>
            <a:noFill/>
          </a:ln>
          <a:effectLst>
            <a:softEdge rad="317500"/>
          </a:effectLst>
          <a:extLst>
            <a:ext uri="{909E8E84-426E-40DD-AFC4-6F175D3DCCD1}"/>
            <a:ext uri="{91240B29-F687-4F45-9708-019B960494DF}"/>
          </a:extLst>
        </p:spPr>
      </p:pic>
      <p:sp>
        <p:nvSpPr>
          <p:cNvPr id="8" name="Заголовок 1"/>
          <p:cNvSpPr txBox="1">
            <a:spLocks/>
          </p:cNvSpPr>
          <p:nvPr/>
        </p:nvSpPr>
        <p:spPr bwMode="auto">
          <a:xfrm>
            <a:off x="609600" y="427038"/>
            <a:ext cx="8229600" cy="1143000"/>
          </a:xfrm>
          <a:prstGeom prst="rect">
            <a:avLst/>
          </a:prstGeom>
          <a:noFill/>
          <a:ln>
            <a:noFill/>
          </a:ln>
          <a:extLst>
            <a:ext uri="{909E8E84-426E-40DD-AFC4-6F175D3DCCD1}"/>
            <a:ext uri="{91240B29-F687-4F45-9708-019B960494DF}"/>
          </a:extLst>
        </p:spPr>
        <p:txBody>
          <a:bodyPr anchor="ct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Arial" charset="0"/>
              </a:defRPr>
            </a:lvl6pPr>
            <a:lvl7pPr marL="914400" algn="ctr" rtl="0" eaLnBrk="1" fontAlgn="base" hangingPunct="1">
              <a:spcBef>
                <a:spcPct val="0"/>
              </a:spcBef>
              <a:spcAft>
                <a:spcPct val="0"/>
              </a:spcAft>
              <a:defRPr sz="4400">
                <a:solidFill>
                  <a:schemeClr val="tx1"/>
                </a:solidFill>
                <a:latin typeface="Arial" charset="0"/>
              </a:defRPr>
            </a:lvl7pPr>
            <a:lvl8pPr marL="1371600" algn="ctr" rtl="0" eaLnBrk="1" fontAlgn="base" hangingPunct="1">
              <a:spcBef>
                <a:spcPct val="0"/>
              </a:spcBef>
              <a:spcAft>
                <a:spcPct val="0"/>
              </a:spcAft>
              <a:defRPr sz="4400">
                <a:solidFill>
                  <a:schemeClr val="tx1"/>
                </a:solidFill>
                <a:latin typeface="Arial" charset="0"/>
              </a:defRPr>
            </a:lvl8pPr>
            <a:lvl9pPr marL="1828800" algn="ctr" rtl="0" eaLnBrk="1" fontAlgn="base" hangingPunct="1">
              <a:spcBef>
                <a:spcPct val="0"/>
              </a:spcBef>
              <a:spcAft>
                <a:spcPct val="0"/>
              </a:spcAft>
              <a:defRPr sz="4400">
                <a:solidFill>
                  <a:schemeClr val="tx1"/>
                </a:solidFill>
                <a:latin typeface="Arial" charset="0"/>
              </a:defRPr>
            </a:lvl9pPr>
          </a:lstStyle>
          <a:p>
            <a:pPr>
              <a:defRPr/>
            </a:pPr>
            <a:r>
              <a:rPr lang="uk-UA" dirty="0" smtClean="0">
                <a:latin typeface="+mn-lt"/>
              </a:rPr>
              <a:t>Збираємось у похід!</a:t>
            </a:r>
            <a:endParaRPr lang="uk-UA" dirty="0">
              <a:latin typeface="+mn-l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par>
                                <p:cTn id="10" presetID="16" presetClass="entr" presetSubtype="2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2"/>
          <p:cNvPicPr>
            <a:picLocks noChangeAspect="1" noChangeArrowheads="1"/>
          </p:cNvPicPr>
          <p:nvPr/>
        </p:nvPicPr>
        <p:blipFill>
          <a:blip r:embed="rId2"/>
          <a:srcRect/>
          <a:stretch>
            <a:fillRect/>
          </a:stretch>
        </p:blipFill>
        <p:spPr bwMode="auto">
          <a:xfrm>
            <a:off x="-39688" y="0"/>
            <a:ext cx="9144001" cy="6858000"/>
          </a:xfrm>
          <a:prstGeom prst="rect">
            <a:avLst/>
          </a:prstGeom>
          <a:noFill/>
          <a:ln w="9525">
            <a:noFill/>
            <a:miter lim="800000"/>
            <a:headEnd/>
            <a:tailEnd/>
          </a:ln>
        </p:spPr>
      </p:pic>
      <p:sp>
        <p:nvSpPr>
          <p:cNvPr id="6" name="Блок-схема: документ 5"/>
          <p:cNvSpPr/>
          <p:nvPr/>
        </p:nvSpPr>
        <p:spPr>
          <a:xfrm rot="5400000">
            <a:off x="1829594" y="-497681"/>
            <a:ext cx="6858000" cy="7853362"/>
          </a:xfrm>
          <a:prstGeom prst="flowChartDocument">
            <a:avLst/>
          </a:prstGeom>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ru-RU"/>
          </a:p>
        </p:txBody>
      </p:sp>
      <p:sp>
        <p:nvSpPr>
          <p:cNvPr id="7" name="Місце для вмісту 2"/>
          <p:cNvSpPr txBox="1">
            <a:spLocks noGrp="1"/>
          </p:cNvSpPr>
          <p:nvPr>
            <p:ph idx="1"/>
          </p:nvPr>
        </p:nvSpPr>
        <p:spPr>
          <a:xfrm>
            <a:off x="2484438" y="1357297"/>
            <a:ext cx="6119812" cy="3500463"/>
          </a:xfrm>
        </p:spPr>
        <p:txBody>
          <a:bodyPr rtlCol="0">
            <a:normAutofit fontScale="92500" lnSpcReduction="10000"/>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fontAlgn="auto">
              <a:spcAft>
                <a:spcPts val="0"/>
              </a:spcAft>
              <a:buFont typeface="Arial" pitchFamily="34" charset="0"/>
              <a:buNone/>
              <a:defRPr/>
            </a:pPr>
            <a:r>
              <a:rPr lang="uk-UA" b="1" i="1" dirty="0" smtClean="0">
                <a:solidFill>
                  <a:srgbClr val="002060"/>
                </a:solidFill>
                <a:latin typeface="Times New Roman" pitchFamily="18" charset="0"/>
                <a:cs typeface="Times New Roman" pitchFamily="18" charset="0"/>
              </a:rPr>
              <a:t>Мета  портфоліо</a:t>
            </a:r>
            <a:r>
              <a:rPr lang="uk-UA" i="1" dirty="0" smtClean="0">
                <a:solidFill>
                  <a:srgbClr val="002060"/>
                </a:solidFill>
                <a:latin typeface="Times New Roman" pitchFamily="18" charset="0"/>
                <a:cs typeface="Times New Roman" pitchFamily="18" charset="0"/>
              </a:rPr>
              <a:t>: </a:t>
            </a:r>
          </a:p>
          <a:p>
            <a:pPr fontAlgn="auto">
              <a:spcAft>
                <a:spcPts val="0"/>
              </a:spcAft>
              <a:buFont typeface="Arial" pitchFamily="34" charset="0"/>
              <a:buNone/>
              <a:defRPr/>
            </a:pPr>
            <a:r>
              <a:rPr lang="uk-UA" dirty="0" smtClean="0">
                <a:solidFill>
                  <a:srgbClr val="002060"/>
                </a:solidFill>
                <a:latin typeface="Times New Roman" pitchFamily="18" charset="0"/>
                <a:cs typeface="Times New Roman" pitchFamily="18" charset="0"/>
              </a:rPr>
              <a:t>- проаналізувати  і  узагальнити  результати  педагогічної  діяльності  для  оцінки  своєї  професійної  компетентності;</a:t>
            </a:r>
          </a:p>
          <a:p>
            <a:pPr fontAlgn="auto">
              <a:spcAft>
                <a:spcPts val="0"/>
              </a:spcAft>
              <a:buFont typeface="Arial" pitchFamily="34" charset="0"/>
              <a:buNone/>
              <a:defRPr/>
            </a:pPr>
            <a:r>
              <a:rPr lang="uk-UA" dirty="0" smtClean="0">
                <a:solidFill>
                  <a:srgbClr val="002060"/>
                </a:solidFill>
                <a:latin typeface="Times New Roman" pitchFamily="18" charset="0"/>
                <a:cs typeface="Times New Roman" pitchFamily="18" charset="0"/>
              </a:rPr>
              <a:t>- об</a:t>
            </a:r>
            <a:r>
              <a:rPr lang="en-US" dirty="0" smtClean="0">
                <a:solidFill>
                  <a:srgbClr val="002060"/>
                </a:solidFill>
                <a:latin typeface="Times New Roman" pitchFamily="18" charset="0"/>
                <a:cs typeface="Times New Roman" pitchFamily="18" charset="0"/>
              </a:rPr>
              <a:t>’</a:t>
            </a:r>
            <a:r>
              <a:rPr lang="uk-UA" dirty="0" smtClean="0">
                <a:solidFill>
                  <a:srgbClr val="002060"/>
                </a:solidFill>
                <a:latin typeface="Times New Roman" pitchFamily="18" charset="0"/>
                <a:cs typeface="Times New Roman" pitchFamily="18" charset="0"/>
              </a:rPr>
              <a:t>єктивно оцінити  свої  можливості  і  спланувати  роботу  для  подальшого  досягнення  більш  високих  результатів.</a:t>
            </a:r>
            <a:endParaRPr lang="uk-UA" b="1" i="1" dirty="0" smtClean="0">
              <a:solidFill>
                <a:srgbClr val="002060"/>
              </a:solidFill>
              <a:latin typeface="Times New Roman" pitchFamily="18" charset="0"/>
              <a:cs typeface="Times New Roman" pitchFamily="18" charset="0"/>
            </a:endParaRPr>
          </a:p>
          <a:p>
            <a:pPr fontAlgn="auto">
              <a:spcAft>
                <a:spcPts val="0"/>
              </a:spcAft>
              <a:buFont typeface="Arial" pitchFamily="34" charset="0"/>
              <a:buNone/>
              <a:defRPr/>
            </a:pPr>
            <a:r>
              <a:rPr lang="uk-UA" b="1" i="1" dirty="0" smtClean="0">
                <a:solidFill>
                  <a:srgbClr val="002060"/>
                </a:solidFill>
                <a:latin typeface="Times New Roman" pitchFamily="18" charset="0"/>
                <a:cs typeface="Times New Roman" pitchFamily="18" charset="0"/>
              </a:rPr>
              <a:t>Моє  педагогічне  кредо: </a:t>
            </a:r>
          </a:p>
          <a:p>
            <a:pPr fontAlgn="auto">
              <a:spcAft>
                <a:spcPts val="0"/>
              </a:spcAft>
              <a:buFont typeface="Arial" pitchFamily="34" charset="0"/>
              <a:buNone/>
              <a:defRPr/>
            </a:pPr>
            <a:r>
              <a:rPr lang="uk-UA" dirty="0" smtClean="0">
                <a:solidFill>
                  <a:srgbClr val="002060"/>
                </a:solidFill>
                <a:latin typeface="Times New Roman" pitchFamily="18" charset="0"/>
                <a:cs typeface="Times New Roman" pitchFamily="18" charset="0"/>
              </a:rPr>
              <a:t>«Відкрити в кожній дитині душу творця, дати їй змогу пробудитися і розквітнути».</a:t>
            </a:r>
            <a:endParaRPr lang="uk-UA" b="1" i="1" dirty="0" smtClean="0">
              <a:solidFill>
                <a:srgbClr val="002060"/>
              </a:solidFill>
              <a:latin typeface="Times New Roman" pitchFamily="18" charset="0"/>
              <a:cs typeface="Times New Roman" pitchFamily="18" charset="0"/>
            </a:endParaRPr>
          </a:p>
          <a:p>
            <a:pPr fontAlgn="auto">
              <a:spcAft>
                <a:spcPts val="0"/>
              </a:spcAft>
              <a:buFont typeface="Arial" pitchFamily="34" charset="0"/>
              <a:buNone/>
              <a:defRPr/>
            </a:pPr>
            <a:endParaRPr lang="uk-UA" dirty="0">
              <a:solidFill>
                <a:srgbClr val="002060"/>
              </a:solidFill>
            </a:endParaRPr>
          </a:p>
        </p:txBody>
      </p:sp>
      <p:sp>
        <p:nvSpPr>
          <p:cNvPr id="8" name="Заголовок 1"/>
          <p:cNvSpPr txBox="1">
            <a:spLocks noGrp="1"/>
          </p:cNvSpPr>
          <p:nvPr>
            <p:ph type="body" sz="half" idx="2"/>
          </p:nvPr>
        </p:nvSpPr>
        <p:spPr>
          <a:xfrm>
            <a:off x="2809875" y="333375"/>
            <a:ext cx="5794375" cy="792163"/>
          </a:xfrm>
        </p:spPr>
        <p:txBody>
          <a:bodyPr rtlCol="0" anchor="ctr">
            <a:no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a:lstStyle>
          <a:p>
            <a:pPr fontAlgn="auto">
              <a:spcAft>
                <a:spcPts val="0"/>
              </a:spcAft>
              <a:buFont typeface="Arial" pitchFamily="34" charset="0"/>
              <a:buNone/>
              <a:defRPr/>
            </a:pPr>
            <a:endParaRPr lang="uk-UA" sz="3600" b="1" cap="none" dirty="0" smtClean="0">
              <a:ln w="11430"/>
              <a:solidFill>
                <a:srgbClr val="0000FF"/>
              </a:solidFill>
              <a:effectLst>
                <a:outerShdw blurRad="80000" dist="40000" dir="5040000" algn="tl">
                  <a:srgbClr val="000000">
                    <a:alpha val="30000"/>
                  </a:srgbClr>
                </a:outerShdw>
              </a:effectLst>
              <a:latin typeface="Times New Roman" pitchFamily="18" charset="0"/>
              <a:cs typeface="Times New Roman" pitchFamily="18" charset="0"/>
            </a:endParaRPr>
          </a:p>
          <a:p>
            <a:pPr fontAlgn="auto">
              <a:spcAft>
                <a:spcPts val="0"/>
              </a:spcAft>
              <a:buFont typeface="Arial" pitchFamily="34" charset="0"/>
              <a:buNone/>
              <a:defRPr/>
            </a:pPr>
            <a:r>
              <a:rPr lang="uk-UA" sz="3600" b="1" cap="none" dirty="0" smtClean="0">
                <a:ln w="11430"/>
                <a:solidFill>
                  <a:srgbClr val="0000FF"/>
                </a:solidFill>
                <a:effectLst>
                  <a:outerShdw blurRad="80000" dist="40000" dir="5040000" algn="tl">
                    <a:srgbClr val="000000">
                      <a:alpha val="30000"/>
                    </a:srgbClr>
                  </a:outerShdw>
                </a:effectLst>
                <a:latin typeface="Times New Roman" pitchFamily="18" charset="0"/>
                <a:cs typeface="Times New Roman" pitchFamily="18" charset="0"/>
              </a:rPr>
              <a:t>ТВОРЧА  ВІЗИТКА</a:t>
            </a:r>
            <a:r>
              <a:rPr lang="uk-UA" sz="3600" b="1" i="1" cap="none" dirty="0" smtClean="0">
                <a:ln w="11430"/>
                <a:solidFill>
                  <a:srgbClr val="0000FF"/>
                </a:solidFill>
                <a:effectLst>
                  <a:outerShdw blurRad="80000" dist="40000" dir="5040000" algn="tl">
                    <a:srgbClr val="000000">
                      <a:alpha val="30000"/>
                    </a:srgbClr>
                  </a:outerShdw>
                </a:effectLst>
                <a:latin typeface="Arial Black" pitchFamily="34" charset="0"/>
              </a:rPr>
              <a:t/>
            </a:r>
            <a:br>
              <a:rPr lang="uk-UA" sz="3600" b="1" i="1" cap="none" dirty="0" smtClean="0">
                <a:ln w="11430"/>
                <a:solidFill>
                  <a:srgbClr val="0000FF"/>
                </a:solidFill>
                <a:effectLst>
                  <a:outerShdw blurRad="80000" dist="40000" dir="5040000" algn="tl">
                    <a:srgbClr val="000000">
                      <a:alpha val="30000"/>
                    </a:srgbClr>
                  </a:outerShdw>
                </a:effectLst>
                <a:latin typeface="Arial Black" pitchFamily="34" charset="0"/>
              </a:rPr>
            </a:br>
            <a:endParaRPr lang="uk-UA" sz="3600" b="1" cap="none" dirty="0">
              <a:ln w="11430"/>
              <a:solidFill>
                <a:srgbClr val="0000FF"/>
              </a:solidFill>
              <a:effectLst>
                <a:outerShdw blurRad="80000" dist="40000" dir="5040000" algn="tl">
                  <a:srgbClr val="000000">
                    <a:alpha val="30000"/>
                  </a:srgbClr>
                </a:outerShdw>
              </a:effectLst>
            </a:endParaRPr>
          </a:p>
        </p:txBody>
      </p:sp>
      <p:sp>
        <p:nvSpPr>
          <p:cNvPr id="2" name="TextBox 1"/>
          <p:cNvSpPr txBox="1"/>
          <p:nvPr/>
        </p:nvSpPr>
        <p:spPr>
          <a:xfrm>
            <a:off x="2700338" y="4714884"/>
            <a:ext cx="6048375" cy="1785104"/>
          </a:xfrm>
          <a:prstGeom prst="rect">
            <a:avLst/>
          </a:prstGeom>
          <a:noFill/>
        </p:spPr>
        <p:txBody>
          <a:bodyPr wrap="square">
            <a:spAutoFit/>
          </a:bodyPr>
          <a:lstStyle/>
          <a:p>
            <a:pPr fontAlgn="auto">
              <a:spcBef>
                <a:spcPts val="0"/>
              </a:spcBef>
              <a:spcAft>
                <a:spcPts val="0"/>
              </a:spcAft>
              <a:buFont typeface="Arial" pitchFamily="34" charset="0"/>
              <a:buNone/>
              <a:defRPr/>
            </a:pPr>
            <a:r>
              <a:rPr lang="uk-UA" sz="2200" b="1" i="1" dirty="0" smtClean="0">
                <a:solidFill>
                  <a:srgbClr val="002060"/>
                </a:solidFill>
                <a:latin typeface="Times New Roman" pitchFamily="18" charset="0"/>
                <a:cs typeface="Times New Roman" pitchFamily="18" charset="0"/>
              </a:rPr>
              <a:t>Життєве  кредо</a:t>
            </a:r>
            <a:r>
              <a:rPr lang="uk-UA" sz="2200" b="1" i="1" dirty="0">
                <a:solidFill>
                  <a:srgbClr val="002060"/>
                </a:solidFill>
                <a:latin typeface="Times New Roman" pitchFamily="18" charset="0"/>
                <a:cs typeface="Times New Roman" pitchFamily="18" charset="0"/>
              </a:rPr>
              <a:t>:</a:t>
            </a:r>
          </a:p>
          <a:p>
            <a:pPr algn="r" fontAlgn="auto">
              <a:spcBef>
                <a:spcPts val="0"/>
              </a:spcBef>
              <a:spcAft>
                <a:spcPts val="0"/>
              </a:spcAft>
              <a:buFont typeface="Arial" pitchFamily="34" charset="0"/>
              <a:buNone/>
              <a:defRPr/>
            </a:pPr>
            <a:r>
              <a:rPr lang="uk-UA" sz="2200" b="1" i="1" dirty="0">
                <a:solidFill>
                  <a:srgbClr val="002060"/>
                </a:solidFill>
                <a:latin typeface="Times New Roman" pitchFamily="18" charset="0"/>
                <a:cs typeface="Times New Roman" pitchFamily="18" charset="0"/>
              </a:rPr>
              <a:t> </a:t>
            </a:r>
            <a:r>
              <a:rPr lang="uk-UA" sz="2200" dirty="0">
                <a:solidFill>
                  <a:srgbClr val="002060"/>
                </a:solidFill>
                <a:latin typeface="Times New Roman" pitchFamily="18" charset="0"/>
                <a:cs typeface="Times New Roman" pitchFamily="18" charset="0"/>
              </a:rPr>
              <a:t>«Любити життя і цінувати кожну його хвилину, </a:t>
            </a:r>
          </a:p>
          <a:p>
            <a:pPr algn="r" fontAlgn="auto">
              <a:spcBef>
                <a:spcPts val="0"/>
              </a:spcBef>
              <a:spcAft>
                <a:spcPts val="0"/>
              </a:spcAft>
              <a:buFont typeface="Arial" pitchFamily="34" charset="0"/>
              <a:buNone/>
              <a:defRPr/>
            </a:pPr>
            <a:r>
              <a:rPr lang="uk-UA" sz="2200" dirty="0">
                <a:solidFill>
                  <a:srgbClr val="002060"/>
                </a:solidFill>
                <a:latin typeface="Times New Roman" pitchFamily="18" charset="0"/>
                <a:cs typeface="Times New Roman" pitchFamily="18" charset="0"/>
              </a:rPr>
              <a:t>нести радість, у </a:t>
            </a:r>
            <a:r>
              <a:rPr lang="uk-UA" sz="2200" dirty="0" smtClean="0">
                <a:solidFill>
                  <a:srgbClr val="002060"/>
                </a:solidFill>
                <a:latin typeface="Times New Roman" pitchFamily="18" charset="0"/>
                <a:cs typeface="Times New Roman" pitchFamily="18" charset="0"/>
              </a:rPr>
              <a:t>книгах - шукати </a:t>
            </a:r>
            <a:r>
              <a:rPr lang="uk-UA" sz="2200" dirty="0">
                <a:solidFill>
                  <a:srgbClr val="002060"/>
                </a:solidFill>
                <a:latin typeface="Times New Roman" pitchFamily="18" charset="0"/>
                <a:cs typeface="Times New Roman" pitchFamily="18" charset="0"/>
              </a:rPr>
              <a:t>істину, </a:t>
            </a:r>
            <a:r>
              <a:rPr lang="uk-UA" sz="2200" dirty="0" smtClean="0">
                <a:solidFill>
                  <a:srgbClr val="002060"/>
                </a:solidFill>
                <a:latin typeface="Times New Roman" pitchFamily="18" charset="0"/>
                <a:cs typeface="Times New Roman" pitchFamily="18" charset="0"/>
              </a:rPr>
              <a:t>              у </a:t>
            </a:r>
            <a:r>
              <a:rPr lang="uk-UA" sz="2200" dirty="0">
                <a:solidFill>
                  <a:srgbClr val="002060"/>
                </a:solidFill>
                <a:latin typeface="Times New Roman" pitchFamily="18" charset="0"/>
                <a:cs typeface="Times New Roman" pitchFamily="18" charset="0"/>
              </a:rPr>
              <a:t>людях – </a:t>
            </a:r>
            <a:r>
              <a:rPr lang="uk-UA" sz="2200" dirty="0" smtClean="0">
                <a:solidFill>
                  <a:srgbClr val="002060"/>
                </a:solidFill>
                <a:latin typeface="Times New Roman" pitchFamily="18" charset="0"/>
                <a:cs typeface="Times New Roman" pitchFamily="18" charset="0"/>
              </a:rPr>
              <a:t>мудрість</a:t>
            </a:r>
            <a:r>
              <a:rPr lang="uk-UA" sz="2200" dirty="0">
                <a:solidFill>
                  <a:srgbClr val="002060"/>
                </a:solidFill>
                <a:latin typeface="Times New Roman" pitchFamily="18" charset="0"/>
                <a:cs typeface="Times New Roman" pitchFamily="18" charset="0"/>
              </a:rPr>
              <a:t>». </a:t>
            </a:r>
          </a:p>
          <a:p>
            <a:pPr fontAlgn="auto">
              <a:spcBef>
                <a:spcPts val="0"/>
              </a:spcBef>
              <a:spcAft>
                <a:spcPts val="0"/>
              </a:spcAft>
              <a:defRPr/>
            </a:pPr>
            <a:endParaRPr lang="uk-UA" sz="2200" dirty="0">
              <a:solidFill>
                <a:srgbClr val="002060"/>
              </a:solidFill>
              <a:latin typeface="+mn-l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down)">
                                      <p:cBhvr>
                                        <p:cTn id="7" dur="500"/>
                                        <p:tgtEl>
                                          <p:spTgt spid="8">
                                            <p:txEl>
                                              <p:pRg st="1" end="1"/>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500"/>
                                        <p:tgtEl>
                                          <p:spTgt spid="7">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fade">
                                      <p:cBhvr>
                                        <p:cTn id="23" dur="500"/>
                                        <p:tgtEl>
                                          <p:spTgt spid="7">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Effect transition="in" filter="fade">
                                      <p:cBhvr>
                                        <p:cTn id="31" dur="500"/>
                                        <p:tgtEl>
                                          <p:spTgt spid="2">
                                            <p:txEl>
                                              <p:pRg st="0" end="0"/>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animEffect transition="in" filter="fade">
                                      <p:cBhvr>
                                        <p:cTn id="35" dur="500"/>
                                        <p:tgtEl>
                                          <p:spTgt spid="2">
                                            <p:txEl>
                                              <p:pRg st="1" end="1"/>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animEffect transition="in" filter="fade">
                                      <p:cBhvr>
                                        <p:cTn id="3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Результат пошуку зображень за запитом &quot;шаблон для презентації&quot;"/>
          <p:cNvPicPr>
            <a:picLocks noChangeAspect="1" noChangeArrowheads="1"/>
          </p:cNvPicPr>
          <p:nvPr/>
        </p:nvPicPr>
        <p:blipFill>
          <a:blip r:embed="rId2"/>
          <a:srcRect/>
          <a:stretch>
            <a:fillRect/>
          </a:stretch>
        </p:blipFill>
        <p:spPr bwMode="auto">
          <a:xfrm>
            <a:off x="-19451" y="0"/>
            <a:ext cx="9163451" cy="6858000"/>
          </a:xfrm>
          <a:prstGeom prst="rect">
            <a:avLst/>
          </a:prstGeom>
          <a:noFill/>
        </p:spPr>
      </p:pic>
      <p:graphicFrame>
        <p:nvGraphicFramePr>
          <p:cNvPr id="5" name="Схема 4"/>
          <p:cNvGraphicFramePr/>
          <p:nvPr/>
        </p:nvGraphicFramePr>
        <p:xfrm>
          <a:off x="251520" y="332656"/>
          <a:ext cx="8568952" cy="5976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graphicEl>
                                              <a:dgm id="{F178D9B0-28B2-4668-B111-F2C0725AB39A}"/>
                                            </p:graphicEl>
                                          </p:spTgt>
                                        </p:tgtEl>
                                        <p:attrNameLst>
                                          <p:attrName>style.visibility</p:attrName>
                                        </p:attrNameLst>
                                      </p:cBhvr>
                                      <p:to>
                                        <p:strVal val="visible"/>
                                      </p:to>
                                    </p:set>
                                    <p:animEffect transition="in" filter="wipe(down)">
                                      <p:cBhvr>
                                        <p:cTn id="7" dur="500"/>
                                        <p:tgtEl>
                                          <p:spTgt spid="5">
                                            <p:graphicEl>
                                              <a:dgm id="{F178D9B0-28B2-4668-B111-F2C0725AB39A}"/>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graphicEl>
                                              <a:dgm id="{594E22BA-934F-43F7-B48F-B130E96C2380}"/>
                                            </p:graphicEl>
                                          </p:spTgt>
                                        </p:tgtEl>
                                        <p:attrNameLst>
                                          <p:attrName>style.visibility</p:attrName>
                                        </p:attrNameLst>
                                      </p:cBhvr>
                                      <p:to>
                                        <p:strVal val="visible"/>
                                      </p:to>
                                    </p:set>
                                    <p:animEffect transition="in" filter="wipe(down)">
                                      <p:cBhvr>
                                        <p:cTn id="11" dur="500"/>
                                        <p:tgtEl>
                                          <p:spTgt spid="5">
                                            <p:graphicEl>
                                              <a:dgm id="{594E22BA-934F-43F7-B48F-B130E96C2380}"/>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5">
                                            <p:graphicEl>
                                              <a:dgm id="{B8337113-5B6A-4C65-8DA2-181FB38635B8}"/>
                                            </p:graphicEl>
                                          </p:spTgt>
                                        </p:tgtEl>
                                        <p:attrNameLst>
                                          <p:attrName>style.visibility</p:attrName>
                                        </p:attrNameLst>
                                      </p:cBhvr>
                                      <p:to>
                                        <p:strVal val="visible"/>
                                      </p:to>
                                    </p:set>
                                    <p:animEffect transition="in" filter="wipe(down)">
                                      <p:cBhvr>
                                        <p:cTn id="15" dur="500"/>
                                        <p:tgtEl>
                                          <p:spTgt spid="5">
                                            <p:graphicEl>
                                              <a:dgm id="{B8337113-5B6A-4C65-8DA2-181FB38635B8}"/>
                                            </p:graphic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5">
                                            <p:graphicEl>
                                              <a:dgm id="{7E2AB594-370B-4A58-B22B-E87B49F3E50D}"/>
                                            </p:graphicEl>
                                          </p:spTgt>
                                        </p:tgtEl>
                                        <p:attrNameLst>
                                          <p:attrName>style.visibility</p:attrName>
                                        </p:attrNameLst>
                                      </p:cBhvr>
                                      <p:to>
                                        <p:strVal val="visible"/>
                                      </p:to>
                                    </p:set>
                                    <p:animEffect transition="in" filter="wipe(down)">
                                      <p:cBhvr>
                                        <p:cTn id="19" dur="500"/>
                                        <p:tgtEl>
                                          <p:spTgt spid="5">
                                            <p:graphicEl>
                                              <a:dgm id="{7E2AB594-370B-4A58-B22B-E87B49F3E50D}"/>
                                            </p:graphic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5">
                                            <p:graphicEl>
                                              <a:dgm id="{060F0708-6549-4D52-BCED-DDF8D7D54AA0}"/>
                                            </p:graphicEl>
                                          </p:spTgt>
                                        </p:tgtEl>
                                        <p:attrNameLst>
                                          <p:attrName>style.visibility</p:attrName>
                                        </p:attrNameLst>
                                      </p:cBhvr>
                                      <p:to>
                                        <p:strVal val="visible"/>
                                      </p:to>
                                    </p:set>
                                    <p:animEffect transition="in" filter="wipe(down)">
                                      <p:cBhvr>
                                        <p:cTn id="23" dur="500"/>
                                        <p:tgtEl>
                                          <p:spTgt spid="5">
                                            <p:graphicEl>
                                              <a:dgm id="{060F0708-6549-4D52-BCED-DDF8D7D54AA0}"/>
                                            </p:graphicEl>
                                          </p:spTgt>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5">
                                            <p:graphicEl>
                                              <a:dgm id="{6427EB22-A06D-4F16-A570-5EE12DC40621}"/>
                                            </p:graphicEl>
                                          </p:spTgt>
                                        </p:tgtEl>
                                        <p:attrNameLst>
                                          <p:attrName>style.visibility</p:attrName>
                                        </p:attrNameLst>
                                      </p:cBhvr>
                                      <p:to>
                                        <p:strVal val="visible"/>
                                      </p:to>
                                    </p:set>
                                    <p:animEffect transition="in" filter="wipe(down)">
                                      <p:cBhvr>
                                        <p:cTn id="27" dur="500"/>
                                        <p:tgtEl>
                                          <p:spTgt spid="5">
                                            <p:graphicEl>
                                              <a:dgm id="{6427EB22-A06D-4F16-A570-5EE12DC40621}"/>
                                            </p:graphicEl>
                                          </p:spTgt>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5">
                                            <p:graphicEl>
                                              <a:dgm id="{3242CF5A-C4FF-4DBD-A70C-7F28F9ACDE9F}"/>
                                            </p:graphicEl>
                                          </p:spTgt>
                                        </p:tgtEl>
                                        <p:attrNameLst>
                                          <p:attrName>style.visibility</p:attrName>
                                        </p:attrNameLst>
                                      </p:cBhvr>
                                      <p:to>
                                        <p:strVal val="visible"/>
                                      </p:to>
                                    </p:set>
                                    <p:animEffect transition="in" filter="wipe(down)">
                                      <p:cBhvr>
                                        <p:cTn id="31" dur="500"/>
                                        <p:tgtEl>
                                          <p:spTgt spid="5">
                                            <p:graphicEl>
                                              <a:dgm id="{3242CF5A-C4FF-4DBD-A70C-7F28F9ACDE9F}"/>
                                            </p:graphicEl>
                                          </p:spTgt>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5">
                                            <p:graphicEl>
                                              <a:dgm id="{C3671E9A-84E7-419B-92EF-C5FB174B122B}"/>
                                            </p:graphicEl>
                                          </p:spTgt>
                                        </p:tgtEl>
                                        <p:attrNameLst>
                                          <p:attrName>style.visibility</p:attrName>
                                        </p:attrNameLst>
                                      </p:cBhvr>
                                      <p:to>
                                        <p:strVal val="visible"/>
                                      </p:to>
                                    </p:set>
                                    <p:animEffect transition="in" filter="wipe(down)">
                                      <p:cBhvr>
                                        <p:cTn id="35" dur="500"/>
                                        <p:tgtEl>
                                          <p:spTgt spid="5">
                                            <p:graphicEl>
                                              <a:dgm id="{C3671E9A-84E7-419B-92EF-C5FB174B122B}"/>
                                            </p:graphicEl>
                                          </p:spTgt>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5">
                                            <p:graphicEl>
                                              <a:dgm id="{BCB93EE5-468C-4A3E-9594-6F7C0D018BCB}"/>
                                            </p:graphicEl>
                                          </p:spTgt>
                                        </p:tgtEl>
                                        <p:attrNameLst>
                                          <p:attrName>style.visibility</p:attrName>
                                        </p:attrNameLst>
                                      </p:cBhvr>
                                      <p:to>
                                        <p:strVal val="visible"/>
                                      </p:to>
                                    </p:set>
                                    <p:animEffect transition="in" filter="wipe(down)">
                                      <p:cBhvr>
                                        <p:cTn id="39" dur="500"/>
                                        <p:tgtEl>
                                          <p:spTgt spid="5">
                                            <p:graphicEl>
                                              <a:dgm id="{BCB93EE5-468C-4A3E-9594-6F7C0D018BC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Місце для вмісту 2"/>
          <p:cNvSpPr>
            <a:spLocks noGrp="1"/>
          </p:cNvSpPr>
          <p:nvPr>
            <p:ph idx="1"/>
          </p:nvPr>
        </p:nvSpPr>
        <p:spPr bwMode="auto">
          <a:xfrm>
            <a:off x="1187450" y="2420938"/>
            <a:ext cx="6562725" cy="3273425"/>
          </a:xfrm>
          <a:noFill/>
          <a:ln>
            <a:miter lim="800000"/>
            <a:headEnd/>
            <a:tailEnd/>
          </a:ln>
        </p:spPr>
        <p:txBody>
          <a:bodyPr vert="horz" wrap="square" lIns="91440" tIns="45720" rIns="91440" bIns="45720" numCol="1" anchor="t" anchorCtr="0" compatLnSpc="1">
            <a:prstTxWarp prst="textNoShape">
              <a:avLst/>
            </a:prstTxWarp>
          </a:bodyPr>
          <a:lstStyle/>
          <a:p>
            <a:pPr marL="0" indent="0" algn="ctr">
              <a:buFont typeface="Arial" charset="0"/>
              <a:buNone/>
            </a:pPr>
            <a:r>
              <a:rPr lang="uk-UA" smtClean="0"/>
              <a:t>ДЯКУЮ ЗА УВАГУ!</a:t>
            </a:r>
          </a:p>
        </p:txBody>
      </p:sp>
      <p:pic>
        <p:nvPicPr>
          <p:cNvPr id="176130" name="Picture 2" descr="C:\Users\Dima\Desktop\Фон\шаблон 2 титульник.png"/>
          <p:cNvPicPr>
            <a:picLocks noChangeAspect="1" noChangeArrowheads="1"/>
          </p:cNvPicPr>
          <p:nvPr/>
        </p:nvPicPr>
        <p:blipFill>
          <a:blip r:embed="rId2"/>
          <a:srcRect/>
          <a:stretch>
            <a:fillRect/>
          </a:stretch>
        </p:blipFill>
        <p:spPr bwMode="auto">
          <a:xfrm>
            <a:off x="-304800" y="-228600"/>
            <a:ext cx="9753600" cy="7315200"/>
          </a:xfrm>
          <a:prstGeom prst="rect">
            <a:avLst/>
          </a:prstGeom>
          <a:noFill/>
          <a:ln w="9525">
            <a:noFill/>
            <a:miter lim="800000"/>
            <a:headEnd/>
            <a:tailEnd/>
          </a:ln>
        </p:spPr>
      </p:pic>
      <p:sp>
        <p:nvSpPr>
          <p:cNvPr id="4" name="Заголовок 1"/>
          <p:cNvSpPr txBox="1">
            <a:spLocks/>
          </p:cNvSpPr>
          <p:nvPr/>
        </p:nvSpPr>
        <p:spPr bwMode="auto">
          <a:xfrm>
            <a:off x="895350" y="3789363"/>
            <a:ext cx="8229600" cy="1143000"/>
          </a:xfrm>
          <a:prstGeom prst="rect">
            <a:avLst/>
          </a:prstGeom>
          <a:noFill/>
          <a:ln>
            <a:noFill/>
          </a:ln>
          <a:extLst>
            <a:ext uri="{909E8E84-426E-40DD-AFC4-6F175D3DCCD1}"/>
            <a:ext uri="{91240B29-F687-4F45-9708-019B960494DF}"/>
          </a:extLst>
        </p:spPr>
        <p:txBody>
          <a:bodyPr anchor="ct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Arial" charset="0"/>
              </a:defRPr>
            </a:lvl6pPr>
            <a:lvl7pPr marL="914400" algn="ctr" rtl="0" eaLnBrk="1" fontAlgn="base" hangingPunct="1">
              <a:spcBef>
                <a:spcPct val="0"/>
              </a:spcBef>
              <a:spcAft>
                <a:spcPct val="0"/>
              </a:spcAft>
              <a:defRPr sz="4400">
                <a:solidFill>
                  <a:schemeClr val="tx1"/>
                </a:solidFill>
                <a:latin typeface="Arial" charset="0"/>
              </a:defRPr>
            </a:lvl7pPr>
            <a:lvl8pPr marL="1371600" algn="ctr" rtl="0" eaLnBrk="1" fontAlgn="base" hangingPunct="1">
              <a:spcBef>
                <a:spcPct val="0"/>
              </a:spcBef>
              <a:spcAft>
                <a:spcPct val="0"/>
              </a:spcAft>
              <a:defRPr sz="4400">
                <a:solidFill>
                  <a:schemeClr val="tx1"/>
                </a:solidFill>
                <a:latin typeface="Arial" charset="0"/>
              </a:defRPr>
            </a:lvl8pPr>
            <a:lvl9pPr marL="1828800" algn="ctr" rtl="0" eaLnBrk="1" fontAlgn="base" hangingPunct="1">
              <a:spcBef>
                <a:spcPct val="0"/>
              </a:spcBef>
              <a:spcAft>
                <a:spcPct val="0"/>
              </a:spcAft>
              <a:defRPr sz="4400">
                <a:solidFill>
                  <a:schemeClr val="tx1"/>
                </a:solidFill>
                <a:latin typeface="Arial" charset="0"/>
              </a:defRPr>
            </a:lvl9pPr>
          </a:lstStyle>
          <a:p>
            <a:pPr>
              <a:defRPr/>
            </a:pPr>
            <a:r>
              <a:rPr lang="uk-UA" b="1" i="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Дякую за увагу!</a:t>
            </a:r>
            <a:endParaRPr lang="uk-UA"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pct5">
          <a:fgClr>
            <a:srgbClr val="60AD03"/>
          </a:fgClr>
          <a:bgClr>
            <a:schemeClr val="bg1"/>
          </a:bgClr>
        </a:pattFill>
        <a:effectLst/>
      </p:bgPr>
    </p:bg>
    <p:spTree>
      <p:nvGrpSpPr>
        <p:cNvPr id="1" name=""/>
        <p:cNvGrpSpPr/>
        <p:nvPr/>
      </p:nvGrpSpPr>
      <p:grpSpPr>
        <a:xfrm>
          <a:off x="0" y="0"/>
          <a:ext cx="0" cy="0"/>
          <a:chOff x="0" y="0"/>
          <a:chExt cx="0" cy="0"/>
        </a:xfrm>
      </p:grpSpPr>
      <p:pic>
        <p:nvPicPr>
          <p:cNvPr id="6" name="Picture 4" descr="Картинки по запросу шаблон для презентації  школа"/>
          <p:cNvPicPr>
            <a:picLocks noChangeAspect="1" noChangeArrowheads="1"/>
          </p:cNvPicPr>
          <p:nvPr/>
        </p:nvPicPr>
        <p:blipFill>
          <a:blip r:embed="rId2"/>
          <a:srcRect l="7166" r="6846"/>
          <a:stretch>
            <a:fillRect/>
          </a:stretch>
        </p:blipFill>
        <p:spPr bwMode="auto">
          <a:xfrm>
            <a:off x="0" y="0"/>
            <a:ext cx="9144000" cy="6839454"/>
          </a:xfrm>
          <a:prstGeom prst="rect">
            <a:avLst/>
          </a:prstGeom>
          <a:noFill/>
          <a:ln w="57150">
            <a:solidFill>
              <a:schemeClr val="accent3"/>
            </a:solidFill>
          </a:ln>
        </p:spPr>
      </p:pic>
      <p:pic>
        <p:nvPicPr>
          <p:cNvPr id="138242" name="Picture 11"/>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a:off x="0" y="3789363"/>
            <a:ext cx="1917700" cy="3068637"/>
          </a:xfrm>
          <a:prstGeom prst="rect">
            <a:avLst/>
          </a:prstGeom>
          <a:noFill/>
          <a:ln w="9525">
            <a:noFill/>
            <a:miter lim="800000"/>
            <a:headEnd/>
            <a:tailEnd/>
          </a:ln>
        </p:spPr>
      </p:pic>
      <p:pic>
        <p:nvPicPr>
          <p:cNvPr id="138243" name="Picture 12" descr="умник 1 без тени"/>
          <p:cNvPicPr>
            <a:picLocks noChangeAspect="1" noChangeArrowheads="1"/>
          </p:cNvPicPr>
          <p:nvPr/>
        </p:nvPicPr>
        <p:blipFill>
          <a:blip r:embed="rId4">
            <a:clrChange>
              <a:clrFrom>
                <a:srgbClr val="FFFF00"/>
              </a:clrFrom>
              <a:clrTo>
                <a:srgbClr val="FFFF00">
                  <a:alpha val="0"/>
                </a:srgbClr>
              </a:clrTo>
            </a:clrChange>
          </a:blip>
          <a:srcRect b="10625"/>
          <a:stretch>
            <a:fillRect/>
          </a:stretch>
        </p:blipFill>
        <p:spPr bwMode="auto">
          <a:xfrm>
            <a:off x="6067425" y="3452813"/>
            <a:ext cx="3076575" cy="3405187"/>
          </a:xfrm>
          <a:prstGeom prst="rect">
            <a:avLst/>
          </a:prstGeom>
          <a:noFill/>
          <a:ln w="9525">
            <a:noFill/>
            <a:miter lim="800000"/>
            <a:headEnd/>
            <a:tailEnd/>
          </a:ln>
        </p:spPr>
      </p:pic>
      <p:sp>
        <p:nvSpPr>
          <p:cNvPr id="3" name="Місце для вмісту 2"/>
          <p:cNvSpPr>
            <a:spLocks noGrp="1"/>
          </p:cNvSpPr>
          <p:nvPr>
            <p:ph idx="1"/>
          </p:nvPr>
        </p:nvSpPr>
        <p:spPr>
          <a:xfrm>
            <a:off x="755650" y="2905125"/>
            <a:ext cx="7772400" cy="3738585"/>
          </a:xfrm>
        </p:spPr>
        <p:txBody>
          <a:bodyPr/>
          <a:lstStyle/>
          <a:p>
            <a:pPr algn="ctr">
              <a:buFont typeface="Arial" charset="0"/>
              <a:buNone/>
            </a:pPr>
            <a:r>
              <a:rPr lang="uk-UA" b="1" i="1" u="sng" dirty="0" smtClean="0">
                <a:solidFill>
                  <a:srgbClr val="000099"/>
                </a:solidFill>
                <a:latin typeface="Arial Black" pitchFamily="34" charset="0"/>
                <a:cs typeface="Times New Roman" pitchFamily="18" charset="0"/>
              </a:rPr>
              <a:t>Проблема, над  якою  працюю</a:t>
            </a:r>
            <a:r>
              <a:rPr lang="uk-UA" b="1" i="1" dirty="0" smtClean="0">
                <a:solidFill>
                  <a:srgbClr val="000099"/>
                </a:solidFill>
                <a:latin typeface="Arial Black" pitchFamily="34" charset="0"/>
                <a:cs typeface="Times New Roman" pitchFamily="18" charset="0"/>
              </a:rPr>
              <a:t>:</a:t>
            </a:r>
          </a:p>
          <a:p>
            <a:pPr algn="ctr">
              <a:buFont typeface="Arial" charset="0"/>
              <a:buNone/>
            </a:pPr>
            <a:r>
              <a:rPr lang="uk-UA" b="1" i="1" dirty="0" smtClean="0">
                <a:solidFill>
                  <a:srgbClr val="002060"/>
                </a:solidFill>
                <a:latin typeface="Times New Roman" pitchFamily="18" charset="0"/>
                <a:cs typeface="Times New Roman" pitchFamily="18" charset="0"/>
              </a:rPr>
              <a:t>«Формування творчої </a:t>
            </a:r>
          </a:p>
          <a:p>
            <a:pPr algn="ctr">
              <a:buFont typeface="Arial" charset="0"/>
              <a:buNone/>
            </a:pPr>
            <a:r>
              <a:rPr lang="uk-UA" b="1" i="1" dirty="0" smtClean="0">
                <a:solidFill>
                  <a:srgbClr val="002060"/>
                </a:solidFill>
                <a:latin typeface="Times New Roman" pitchFamily="18" charset="0"/>
                <a:cs typeface="Times New Roman" pitchFamily="18" charset="0"/>
              </a:rPr>
              <a:t>особистості </a:t>
            </a:r>
          </a:p>
          <a:p>
            <a:pPr algn="ctr">
              <a:buFont typeface="Arial" charset="0"/>
              <a:buNone/>
            </a:pPr>
            <a:r>
              <a:rPr lang="uk-UA" b="1" i="1" dirty="0" smtClean="0">
                <a:solidFill>
                  <a:srgbClr val="002060"/>
                </a:solidFill>
                <a:latin typeface="Times New Roman" pitchFamily="18" charset="0"/>
                <a:cs typeface="Times New Roman" pitchFamily="18" charset="0"/>
              </a:rPr>
              <a:t>на заняттях </a:t>
            </a:r>
          </a:p>
          <a:p>
            <a:pPr algn="ctr">
              <a:buFont typeface="Arial" charset="0"/>
              <a:buNone/>
            </a:pPr>
            <a:r>
              <a:rPr lang="uk-UA" b="1" i="1" dirty="0" smtClean="0">
                <a:solidFill>
                  <a:srgbClr val="002060"/>
                </a:solidFill>
                <a:latin typeface="Times New Roman" pitchFamily="18" charset="0"/>
                <a:cs typeface="Times New Roman" pitchFamily="18" charset="0"/>
              </a:rPr>
              <a:t> гуртка лялькового </a:t>
            </a:r>
          </a:p>
          <a:p>
            <a:pPr algn="ctr">
              <a:buFont typeface="Arial" charset="0"/>
              <a:buNone/>
            </a:pPr>
            <a:r>
              <a:rPr lang="uk-UA" b="1" i="1" dirty="0" smtClean="0">
                <a:solidFill>
                  <a:srgbClr val="002060"/>
                </a:solidFill>
                <a:latin typeface="Times New Roman" pitchFamily="18" charset="0"/>
                <a:cs typeface="Times New Roman" pitchFamily="18" charset="0"/>
              </a:rPr>
              <a:t>театру»</a:t>
            </a:r>
          </a:p>
          <a:p>
            <a:endParaRPr lang="uk-UA" dirty="0" smtClean="0"/>
          </a:p>
        </p:txBody>
      </p:sp>
      <p:pic>
        <p:nvPicPr>
          <p:cNvPr id="5" name="Picture 2" descr="http://www.pravda.lutsk.ua/abton/spaw2/uploads/images/news/53693_1.jpg"/>
          <p:cNvPicPr>
            <a:picLocks noChangeAspect="1" noChangeArrowheads="1"/>
          </p:cNvPicPr>
          <p:nvPr/>
        </p:nvPicPr>
        <p:blipFill>
          <a:blip r:embed="rId5">
            <a:extLst>
              <a:ext uri="{28A0092B-C50C-407E-A947-70E740481C1C}"/>
            </a:extLst>
          </a:blip>
          <a:srcRect/>
          <a:stretch>
            <a:fillRect/>
          </a:stretch>
        </p:blipFill>
        <p:spPr bwMode="auto">
          <a:xfrm>
            <a:off x="2357422" y="214290"/>
            <a:ext cx="4786346" cy="3000396"/>
          </a:xfrm>
          <a:prstGeom prst="rect">
            <a:avLst/>
          </a:prstGeom>
          <a:noFill/>
          <a:effectLst>
            <a:softEdge rad="317500"/>
          </a:effectLst>
          <a:extLst>
            <a:ext uri="{909E8E84-426E-40DD-AFC4-6F175D3DCCD1}"/>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53" presetClass="entr" presetSubtype="528"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 calcmode="lin" valueType="num">
                                      <p:cBhvr>
                                        <p:cTn id="10"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1"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2" dur="500"/>
                                        <p:tgtEl>
                                          <p:spTgt spid="3">
                                            <p:txEl>
                                              <p:pRg st="0" end="0"/>
                                            </p:txEl>
                                          </p:spTgt>
                                        </p:tgtEl>
                                      </p:cBhvr>
                                    </p:animEffect>
                                    <p:anim calcmode="lin" valueType="num">
                                      <p:cBhvr>
                                        <p:cTn id="13" dur="500" fill="hold"/>
                                        <p:tgtEl>
                                          <p:spTgt spid="3">
                                            <p:txEl>
                                              <p:pRg st="0" end="0"/>
                                            </p:txEl>
                                          </p:spTgt>
                                        </p:tgtEl>
                                        <p:attrNameLst>
                                          <p:attrName>ppt_x</p:attrName>
                                        </p:attrNameLst>
                                      </p:cBhvr>
                                      <p:tavLst>
                                        <p:tav tm="0">
                                          <p:val>
                                            <p:fltVal val="0.5"/>
                                          </p:val>
                                        </p:tav>
                                        <p:tav tm="100000">
                                          <p:val>
                                            <p:strVal val="#ppt_x"/>
                                          </p:val>
                                        </p:tav>
                                      </p:tavLst>
                                    </p:anim>
                                    <p:anim calcmode="lin" valueType="num">
                                      <p:cBhvr>
                                        <p:cTn id="14" dur="500" fill="hold"/>
                                        <p:tgtEl>
                                          <p:spTgt spid="3">
                                            <p:txEl>
                                              <p:pRg st="0" end="0"/>
                                            </p:txEl>
                                          </p:spTgt>
                                        </p:tgtEl>
                                        <p:attrNameLst>
                                          <p:attrName>ppt_y</p:attrName>
                                        </p:attrNameLst>
                                      </p:cBhvr>
                                      <p:tavLst>
                                        <p:tav tm="0">
                                          <p:val>
                                            <p:fltVal val="0.5"/>
                                          </p:val>
                                        </p:tav>
                                        <p:tav tm="100000">
                                          <p:val>
                                            <p:strVal val="#ppt_y"/>
                                          </p:val>
                                        </p:tav>
                                      </p:tavLst>
                                    </p:anim>
                                  </p:childTnLst>
                                </p:cTn>
                              </p:par>
                              <p:par>
                                <p:cTn id="15" presetID="53" presetClass="entr" presetSubtype="528"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3">
                                            <p:txEl>
                                              <p:pRg st="1" end="1"/>
                                            </p:txEl>
                                          </p:spTgt>
                                        </p:tgtEl>
                                      </p:cBhvr>
                                    </p:animEffect>
                                    <p:anim calcmode="lin" valueType="num">
                                      <p:cBhvr>
                                        <p:cTn id="20" dur="500" fill="hold"/>
                                        <p:tgtEl>
                                          <p:spTgt spid="3">
                                            <p:txEl>
                                              <p:pRg st="1" end="1"/>
                                            </p:txEl>
                                          </p:spTgt>
                                        </p:tgtEl>
                                        <p:attrNameLst>
                                          <p:attrName>ppt_x</p:attrName>
                                        </p:attrNameLst>
                                      </p:cBhvr>
                                      <p:tavLst>
                                        <p:tav tm="0">
                                          <p:val>
                                            <p:fltVal val="0.5"/>
                                          </p:val>
                                        </p:tav>
                                        <p:tav tm="100000">
                                          <p:val>
                                            <p:strVal val="#ppt_x"/>
                                          </p:val>
                                        </p:tav>
                                      </p:tavLst>
                                    </p:anim>
                                    <p:anim calcmode="lin" valueType="num">
                                      <p:cBhvr>
                                        <p:cTn id="21" dur="500" fill="hold"/>
                                        <p:tgtEl>
                                          <p:spTgt spid="3">
                                            <p:txEl>
                                              <p:pRg st="1" end="1"/>
                                            </p:txEl>
                                          </p:spTgt>
                                        </p:tgtEl>
                                        <p:attrNameLst>
                                          <p:attrName>ppt_y</p:attrName>
                                        </p:attrNameLst>
                                      </p:cBhvr>
                                      <p:tavLst>
                                        <p:tav tm="0">
                                          <p:val>
                                            <p:fltVal val="0.5"/>
                                          </p:val>
                                        </p:tav>
                                        <p:tav tm="100000">
                                          <p:val>
                                            <p:strVal val="#ppt_y"/>
                                          </p:val>
                                        </p:tav>
                                      </p:tavLst>
                                    </p:anim>
                                  </p:childTnLst>
                                </p:cTn>
                              </p:par>
                              <p:par>
                                <p:cTn id="22" presetID="53" presetClass="entr" presetSubtype="528"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3">
                                            <p:txEl>
                                              <p:pRg st="2" end="2"/>
                                            </p:txEl>
                                          </p:spTgt>
                                        </p:tgtEl>
                                      </p:cBhvr>
                                    </p:animEffect>
                                    <p:anim calcmode="lin" valueType="num">
                                      <p:cBhvr>
                                        <p:cTn id="27" dur="500" fill="hold"/>
                                        <p:tgtEl>
                                          <p:spTgt spid="3">
                                            <p:txEl>
                                              <p:pRg st="2" end="2"/>
                                            </p:txEl>
                                          </p:spTgt>
                                        </p:tgtEl>
                                        <p:attrNameLst>
                                          <p:attrName>ppt_x</p:attrName>
                                        </p:attrNameLst>
                                      </p:cBhvr>
                                      <p:tavLst>
                                        <p:tav tm="0">
                                          <p:val>
                                            <p:fltVal val="0.5"/>
                                          </p:val>
                                        </p:tav>
                                        <p:tav tm="100000">
                                          <p:val>
                                            <p:strVal val="#ppt_x"/>
                                          </p:val>
                                        </p:tav>
                                      </p:tavLst>
                                    </p:anim>
                                    <p:anim calcmode="lin" valueType="num">
                                      <p:cBhvr>
                                        <p:cTn id="28" dur="500" fill="hold"/>
                                        <p:tgtEl>
                                          <p:spTgt spid="3">
                                            <p:txEl>
                                              <p:pRg st="2" end="2"/>
                                            </p:txEl>
                                          </p:spTgt>
                                        </p:tgtEl>
                                        <p:attrNameLst>
                                          <p:attrName>ppt_y</p:attrName>
                                        </p:attrNameLst>
                                      </p:cBhvr>
                                      <p:tavLst>
                                        <p:tav tm="0">
                                          <p:val>
                                            <p:fltVal val="0.5"/>
                                          </p:val>
                                        </p:tav>
                                        <p:tav tm="100000">
                                          <p:val>
                                            <p:strVal val="#ppt_y"/>
                                          </p:val>
                                        </p:tav>
                                      </p:tavLst>
                                    </p:anim>
                                  </p:childTnLst>
                                </p:cTn>
                              </p:par>
                              <p:par>
                                <p:cTn id="29" presetID="53" presetClass="entr" presetSubtype="528" fill="hold" grpId="0"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3" dur="500"/>
                                        <p:tgtEl>
                                          <p:spTgt spid="3">
                                            <p:txEl>
                                              <p:pRg st="3" end="3"/>
                                            </p:txEl>
                                          </p:spTgt>
                                        </p:tgtEl>
                                      </p:cBhvr>
                                    </p:animEffect>
                                    <p:anim calcmode="lin" valueType="num">
                                      <p:cBhvr>
                                        <p:cTn id="34" dur="500" fill="hold"/>
                                        <p:tgtEl>
                                          <p:spTgt spid="3">
                                            <p:txEl>
                                              <p:pRg st="3" end="3"/>
                                            </p:txEl>
                                          </p:spTgt>
                                        </p:tgtEl>
                                        <p:attrNameLst>
                                          <p:attrName>ppt_x</p:attrName>
                                        </p:attrNameLst>
                                      </p:cBhvr>
                                      <p:tavLst>
                                        <p:tav tm="0">
                                          <p:val>
                                            <p:fltVal val="0.5"/>
                                          </p:val>
                                        </p:tav>
                                        <p:tav tm="100000">
                                          <p:val>
                                            <p:strVal val="#ppt_x"/>
                                          </p:val>
                                        </p:tav>
                                      </p:tavLst>
                                    </p:anim>
                                    <p:anim calcmode="lin" valueType="num">
                                      <p:cBhvr>
                                        <p:cTn id="35" dur="500" fill="hold"/>
                                        <p:tgtEl>
                                          <p:spTgt spid="3">
                                            <p:txEl>
                                              <p:pRg st="3" end="3"/>
                                            </p:txEl>
                                          </p:spTgt>
                                        </p:tgtEl>
                                        <p:attrNameLst>
                                          <p:attrName>ppt_y</p:attrName>
                                        </p:attrNameLst>
                                      </p:cBhvr>
                                      <p:tavLst>
                                        <p:tav tm="0">
                                          <p:val>
                                            <p:fltVal val="0.5"/>
                                          </p:val>
                                        </p:tav>
                                        <p:tav tm="100000">
                                          <p:val>
                                            <p:strVal val="#ppt_y"/>
                                          </p:val>
                                        </p:tav>
                                      </p:tavLst>
                                    </p:anim>
                                  </p:childTnLst>
                                </p:cTn>
                              </p:par>
                              <p:par>
                                <p:cTn id="36" presetID="53" presetClass="entr" presetSubtype="528" fill="hold" grpId="0" nodeType="with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3">
                                            <p:txEl>
                                              <p:pRg st="4" end="4"/>
                                            </p:txEl>
                                          </p:spTgt>
                                        </p:tgtEl>
                                      </p:cBhvr>
                                    </p:animEffect>
                                    <p:anim calcmode="lin" valueType="num">
                                      <p:cBhvr>
                                        <p:cTn id="41" dur="500" fill="hold"/>
                                        <p:tgtEl>
                                          <p:spTgt spid="3">
                                            <p:txEl>
                                              <p:pRg st="4" end="4"/>
                                            </p:txEl>
                                          </p:spTgt>
                                        </p:tgtEl>
                                        <p:attrNameLst>
                                          <p:attrName>ppt_x</p:attrName>
                                        </p:attrNameLst>
                                      </p:cBhvr>
                                      <p:tavLst>
                                        <p:tav tm="0">
                                          <p:val>
                                            <p:fltVal val="0.5"/>
                                          </p:val>
                                        </p:tav>
                                        <p:tav tm="100000">
                                          <p:val>
                                            <p:strVal val="#ppt_x"/>
                                          </p:val>
                                        </p:tav>
                                      </p:tavLst>
                                    </p:anim>
                                    <p:anim calcmode="lin" valueType="num">
                                      <p:cBhvr>
                                        <p:cTn id="42" dur="500" fill="hold"/>
                                        <p:tgtEl>
                                          <p:spTgt spid="3">
                                            <p:txEl>
                                              <p:pRg st="4" end="4"/>
                                            </p:txEl>
                                          </p:spTgt>
                                        </p:tgtEl>
                                        <p:attrNameLst>
                                          <p:attrName>ppt_y</p:attrName>
                                        </p:attrNameLst>
                                      </p:cBhvr>
                                      <p:tavLst>
                                        <p:tav tm="0">
                                          <p:val>
                                            <p:fltVal val="0.5"/>
                                          </p:val>
                                        </p:tav>
                                        <p:tav tm="100000">
                                          <p:val>
                                            <p:strVal val="#ppt_y"/>
                                          </p:val>
                                        </p:tav>
                                      </p:tavLst>
                                    </p:anim>
                                  </p:childTnLst>
                                </p:cTn>
                              </p:par>
                              <p:par>
                                <p:cTn id="43" presetID="53" presetClass="entr" presetSubtype="528" fill="hold" grpId="0" nodeType="with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 calcmode="lin" valueType="num">
                                      <p:cBhvr>
                                        <p:cTn id="4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6"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7" dur="500"/>
                                        <p:tgtEl>
                                          <p:spTgt spid="3">
                                            <p:txEl>
                                              <p:pRg st="5" end="5"/>
                                            </p:txEl>
                                          </p:spTgt>
                                        </p:tgtEl>
                                      </p:cBhvr>
                                    </p:animEffect>
                                    <p:anim calcmode="lin" valueType="num">
                                      <p:cBhvr>
                                        <p:cTn id="48" dur="500" fill="hold"/>
                                        <p:tgtEl>
                                          <p:spTgt spid="3">
                                            <p:txEl>
                                              <p:pRg st="5" end="5"/>
                                            </p:txEl>
                                          </p:spTgt>
                                        </p:tgtEl>
                                        <p:attrNameLst>
                                          <p:attrName>ppt_x</p:attrName>
                                        </p:attrNameLst>
                                      </p:cBhvr>
                                      <p:tavLst>
                                        <p:tav tm="0">
                                          <p:val>
                                            <p:fltVal val="0.5"/>
                                          </p:val>
                                        </p:tav>
                                        <p:tav tm="100000">
                                          <p:val>
                                            <p:strVal val="#ppt_x"/>
                                          </p:val>
                                        </p:tav>
                                      </p:tavLst>
                                    </p:anim>
                                    <p:anim calcmode="lin" valueType="num">
                                      <p:cBhvr>
                                        <p:cTn id="49" dur="500" fill="hold"/>
                                        <p:tgtEl>
                                          <p:spTgt spid="3">
                                            <p:txEl>
                                              <p:pRg st="5" end="5"/>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Картинки по запросу шаблон для презентации powerpoint"/>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6" name="Овал 5"/>
          <p:cNvSpPr/>
          <p:nvPr/>
        </p:nvSpPr>
        <p:spPr>
          <a:xfrm>
            <a:off x="285720" y="1142984"/>
            <a:ext cx="2643206" cy="2000264"/>
          </a:xfrm>
          <a:prstGeom prst="ellipse">
            <a:avLst/>
          </a:prstGeom>
          <a:solidFill>
            <a:schemeClr val="accent1">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smtClean="0">
                <a:solidFill>
                  <a:srgbClr val="002060"/>
                </a:solidFill>
                <a:latin typeface="Times New Roman" pitchFamily="18" charset="0"/>
                <a:cs typeface="Times New Roman" pitchFamily="18" charset="0"/>
              </a:rPr>
              <a:t>Виховні заходи </a:t>
            </a:r>
          </a:p>
        </p:txBody>
      </p:sp>
      <p:sp>
        <p:nvSpPr>
          <p:cNvPr id="7" name="Овал 6"/>
          <p:cNvSpPr/>
          <p:nvPr/>
        </p:nvSpPr>
        <p:spPr>
          <a:xfrm>
            <a:off x="4714876" y="3214686"/>
            <a:ext cx="2786082" cy="2138370"/>
          </a:xfrm>
          <a:prstGeom prst="ellipse">
            <a:avLst/>
          </a:prstGeom>
          <a:solidFill>
            <a:schemeClr val="accent1">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smtClean="0">
                <a:solidFill>
                  <a:srgbClr val="002060"/>
                </a:solidFill>
                <a:latin typeface="Times New Roman" pitchFamily="18" charset="0"/>
                <a:cs typeface="Times New Roman" pitchFamily="18" charset="0"/>
              </a:rPr>
              <a:t>Робота   з </a:t>
            </a:r>
          </a:p>
          <a:p>
            <a:pPr algn="ctr"/>
            <a:r>
              <a:rPr lang="uk-UA" sz="2400" b="1" dirty="0" smtClean="0">
                <a:solidFill>
                  <a:srgbClr val="002060"/>
                </a:solidFill>
                <a:latin typeface="Times New Roman" pitchFamily="18" charset="0"/>
                <a:cs typeface="Times New Roman" pitchFamily="18" charset="0"/>
              </a:rPr>
              <a:t>учнівським </a:t>
            </a:r>
            <a:r>
              <a:rPr lang="uk-UA" sz="2400" b="1" dirty="0" err="1" smtClean="0">
                <a:solidFill>
                  <a:srgbClr val="002060"/>
                </a:solidFill>
                <a:latin typeface="Times New Roman" pitchFamily="18" charset="0"/>
                <a:cs typeface="Times New Roman" pitchFamily="18" charset="0"/>
              </a:rPr>
              <a:t>самовряду-</a:t>
            </a:r>
            <a:endParaRPr lang="uk-UA" sz="2400" b="1" dirty="0" smtClean="0">
              <a:solidFill>
                <a:srgbClr val="002060"/>
              </a:solidFill>
              <a:latin typeface="Times New Roman" pitchFamily="18" charset="0"/>
              <a:cs typeface="Times New Roman" pitchFamily="18" charset="0"/>
            </a:endParaRPr>
          </a:p>
          <a:p>
            <a:pPr algn="ctr"/>
            <a:r>
              <a:rPr lang="uk-UA" sz="2400" b="1" dirty="0" err="1" smtClean="0">
                <a:solidFill>
                  <a:srgbClr val="002060"/>
                </a:solidFill>
                <a:latin typeface="Times New Roman" pitchFamily="18" charset="0"/>
                <a:cs typeface="Times New Roman" pitchFamily="18" charset="0"/>
              </a:rPr>
              <a:t>ванням</a:t>
            </a:r>
            <a:endParaRPr lang="uk-UA" sz="2400" b="1" dirty="0">
              <a:solidFill>
                <a:srgbClr val="002060"/>
              </a:solidFill>
              <a:latin typeface="Times New Roman" pitchFamily="18" charset="0"/>
              <a:cs typeface="Times New Roman" pitchFamily="18" charset="0"/>
            </a:endParaRPr>
          </a:p>
        </p:txBody>
      </p:sp>
      <p:sp>
        <p:nvSpPr>
          <p:cNvPr id="9" name="Овал 8"/>
          <p:cNvSpPr/>
          <p:nvPr/>
        </p:nvSpPr>
        <p:spPr>
          <a:xfrm>
            <a:off x="4786314" y="1357298"/>
            <a:ext cx="2928958" cy="2143140"/>
          </a:xfrm>
          <a:prstGeom prst="ellipse">
            <a:avLst/>
          </a:prstGeom>
          <a:solidFill>
            <a:schemeClr val="accent1">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smtClean="0">
                <a:solidFill>
                  <a:srgbClr val="002060"/>
                </a:solidFill>
                <a:latin typeface="Times New Roman" pitchFamily="18" charset="0"/>
                <a:cs typeface="Times New Roman" pitchFamily="18" charset="0"/>
              </a:rPr>
              <a:t>Участь </a:t>
            </a:r>
          </a:p>
          <a:p>
            <a:pPr algn="ctr"/>
            <a:r>
              <a:rPr lang="uk-UA" sz="2400" b="1" dirty="0" smtClean="0">
                <a:solidFill>
                  <a:srgbClr val="002060"/>
                </a:solidFill>
                <a:latin typeface="Times New Roman" pitchFamily="18" charset="0"/>
                <a:cs typeface="Times New Roman" pitchFamily="18" charset="0"/>
              </a:rPr>
              <a:t>в конкурсах, фестивалях дитячої творчості</a:t>
            </a:r>
          </a:p>
        </p:txBody>
      </p:sp>
      <p:sp>
        <p:nvSpPr>
          <p:cNvPr id="11" name="Овал 10"/>
          <p:cNvSpPr/>
          <p:nvPr/>
        </p:nvSpPr>
        <p:spPr>
          <a:xfrm>
            <a:off x="2643174" y="285728"/>
            <a:ext cx="2714644" cy="2071702"/>
          </a:xfrm>
          <a:prstGeom prst="ellipse">
            <a:avLst/>
          </a:prstGeom>
          <a:solidFill>
            <a:schemeClr val="accent1">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smtClean="0">
                <a:solidFill>
                  <a:srgbClr val="002060"/>
                </a:solidFill>
                <a:latin typeface="Times New Roman" pitchFamily="18" charset="0"/>
                <a:cs typeface="Times New Roman" pitchFamily="18" charset="0"/>
              </a:rPr>
              <a:t>Гурткова робота </a:t>
            </a:r>
          </a:p>
        </p:txBody>
      </p:sp>
      <p:sp>
        <p:nvSpPr>
          <p:cNvPr id="5" name="Овал 4"/>
          <p:cNvSpPr/>
          <p:nvPr/>
        </p:nvSpPr>
        <p:spPr>
          <a:xfrm>
            <a:off x="285720" y="3000372"/>
            <a:ext cx="2714644" cy="2000264"/>
          </a:xfrm>
          <a:prstGeom prst="ellipse">
            <a:avLst/>
          </a:prstGeom>
          <a:solidFill>
            <a:schemeClr val="accent1">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smtClean="0">
                <a:solidFill>
                  <a:srgbClr val="002060"/>
                </a:solidFill>
                <a:latin typeface="Times New Roman" pitchFamily="18" charset="0"/>
                <a:cs typeface="Times New Roman" pitchFamily="18" charset="0"/>
              </a:rPr>
              <a:t>Проектна діяльність</a:t>
            </a:r>
          </a:p>
        </p:txBody>
      </p:sp>
      <p:sp>
        <p:nvSpPr>
          <p:cNvPr id="8" name="Овал 7"/>
          <p:cNvSpPr/>
          <p:nvPr/>
        </p:nvSpPr>
        <p:spPr>
          <a:xfrm>
            <a:off x="2285984" y="4000504"/>
            <a:ext cx="2857520" cy="1985970"/>
          </a:xfrm>
          <a:prstGeom prst="ellipse">
            <a:avLst/>
          </a:prstGeom>
          <a:solidFill>
            <a:schemeClr val="accent1">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err="1" smtClean="0">
                <a:solidFill>
                  <a:srgbClr val="002060"/>
                </a:solidFill>
                <a:latin typeface="Times New Roman" pitchFamily="18" charset="0"/>
                <a:cs typeface="Times New Roman" pitchFamily="18" charset="0"/>
              </a:rPr>
              <a:t>Індивідуаль-на</a:t>
            </a:r>
            <a:r>
              <a:rPr lang="uk-UA" sz="2400" b="1" dirty="0" smtClean="0">
                <a:solidFill>
                  <a:srgbClr val="002060"/>
                </a:solidFill>
                <a:latin typeface="Times New Roman" pitchFamily="18" charset="0"/>
                <a:cs typeface="Times New Roman" pitchFamily="18" charset="0"/>
              </a:rPr>
              <a:t> робота з гуртківцями</a:t>
            </a:r>
          </a:p>
        </p:txBody>
      </p:sp>
      <p:sp>
        <p:nvSpPr>
          <p:cNvPr id="4" name="Скругленный прямоугольник 3"/>
          <p:cNvSpPr/>
          <p:nvPr/>
        </p:nvSpPr>
        <p:spPr>
          <a:xfrm>
            <a:off x="2571736" y="2214554"/>
            <a:ext cx="2500330" cy="2071702"/>
          </a:xfrm>
          <a:prstGeom prst="roundRect">
            <a:avLst>
              <a:gd name="adj" fmla="val 23440"/>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i="1" dirty="0" smtClean="0">
                <a:ln>
                  <a:solidFill>
                    <a:srgbClr val="002060"/>
                  </a:solidFill>
                </a:ln>
                <a:solidFill>
                  <a:schemeClr val="accent2">
                    <a:lumMod val="75000"/>
                  </a:schemeClr>
                </a:solidFill>
                <a:latin typeface="Times New Roman" pitchFamily="18" charset="0"/>
                <a:cs typeface="Times New Roman" pitchFamily="18" charset="0"/>
              </a:rPr>
              <a:t>Шляхи реалізації педагогічної проблеми</a:t>
            </a:r>
            <a:endParaRPr lang="uk-UA" sz="2400" b="1" i="1" dirty="0">
              <a:ln>
                <a:solidFill>
                  <a:srgbClr val="002060"/>
                </a:solidFill>
              </a:ln>
              <a:solidFill>
                <a:schemeClr val="accent2">
                  <a:lumMod val="75000"/>
                </a:schemeClr>
              </a:solidFill>
              <a:latin typeface="Times New Roman" pitchFamily="18" charset="0"/>
              <a:cs typeface="Times New Roman"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797568"/>
          </a:xfrm>
        </p:spPr>
        <p:txBody>
          <a:bodyPr/>
          <a:lstStyle/>
          <a:p>
            <a:r>
              <a:rPr lang="uk-UA" sz="36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Метою  моєї  роботи, </a:t>
            </a:r>
            <a:r>
              <a:rPr lang="uk-UA" sz="3600" i="1" dirty="0" smtClean="0">
                <a:solidFill>
                  <a:schemeClr val="tx2">
                    <a:lumMod val="50000"/>
                  </a:schemeClr>
                </a:solidFill>
                <a:latin typeface="Times New Roman" pitchFamily="18" charset="0"/>
                <a:cs typeface="Times New Roman" pitchFamily="18" charset="0"/>
              </a:rPr>
              <a:t/>
            </a:r>
            <a:br>
              <a:rPr lang="uk-UA" sz="3600" i="1" dirty="0" smtClean="0">
                <a:solidFill>
                  <a:schemeClr val="tx2">
                    <a:lumMod val="50000"/>
                  </a:schemeClr>
                </a:solidFill>
                <a:latin typeface="Times New Roman" pitchFamily="18" charset="0"/>
                <a:cs typeface="Times New Roman" pitchFamily="18" charset="0"/>
              </a:rPr>
            </a:br>
            <a:r>
              <a:rPr lang="uk-UA" sz="3600" i="1" dirty="0" smtClean="0">
                <a:solidFill>
                  <a:schemeClr val="tx2">
                    <a:lumMod val="50000"/>
                  </a:schemeClr>
                </a:solidFill>
                <a:latin typeface="Times New Roman" pitchFamily="18" charset="0"/>
                <a:cs typeface="Times New Roman" pitchFamily="18" charset="0"/>
              </a:rPr>
              <a:t>як керівника гуртка,  є виховання</a:t>
            </a:r>
            <a:br>
              <a:rPr lang="uk-UA" sz="3600" i="1" dirty="0" smtClean="0">
                <a:solidFill>
                  <a:schemeClr val="tx2">
                    <a:lumMod val="50000"/>
                  </a:schemeClr>
                </a:solidFill>
                <a:latin typeface="Times New Roman" pitchFamily="18" charset="0"/>
                <a:cs typeface="Times New Roman" pitchFamily="18" charset="0"/>
              </a:rPr>
            </a:br>
            <a:r>
              <a:rPr lang="uk-UA" sz="3600" i="1" dirty="0" smtClean="0">
                <a:solidFill>
                  <a:schemeClr val="tx2">
                    <a:lumMod val="50000"/>
                  </a:schemeClr>
                </a:solidFill>
                <a:latin typeface="Times New Roman" pitchFamily="18" charset="0"/>
                <a:cs typeface="Times New Roman" pitchFamily="18" charset="0"/>
              </a:rPr>
              <a:t> творчої особистості, </a:t>
            </a:r>
            <a:br>
              <a:rPr lang="uk-UA" sz="3600" i="1" dirty="0" smtClean="0">
                <a:solidFill>
                  <a:schemeClr val="tx2">
                    <a:lumMod val="50000"/>
                  </a:schemeClr>
                </a:solidFill>
                <a:latin typeface="Times New Roman" pitchFamily="18" charset="0"/>
                <a:cs typeface="Times New Roman" pitchFamily="18" charset="0"/>
              </a:rPr>
            </a:br>
            <a:r>
              <a:rPr lang="uk-UA" sz="3600" i="1" dirty="0" smtClean="0">
                <a:solidFill>
                  <a:schemeClr val="tx2">
                    <a:lumMod val="50000"/>
                  </a:schemeClr>
                </a:solidFill>
                <a:latin typeface="Times New Roman" pitchFamily="18" charset="0"/>
                <a:cs typeface="Times New Roman" pitchFamily="18" charset="0"/>
              </a:rPr>
              <a:t>здатної до самореалізації, яка легко адаптується в умовах швидких змін     </a:t>
            </a:r>
            <a:br>
              <a:rPr lang="uk-UA" sz="3600" i="1" dirty="0" smtClean="0">
                <a:solidFill>
                  <a:schemeClr val="tx2">
                    <a:lumMod val="50000"/>
                  </a:schemeClr>
                </a:solidFill>
                <a:latin typeface="Times New Roman" pitchFamily="18" charset="0"/>
                <a:cs typeface="Times New Roman" pitchFamily="18" charset="0"/>
              </a:rPr>
            </a:br>
            <a:r>
              <a:rPr lang="uk-UA" sz="3600" i="1" dirty="0" smtClean="0">
                <a:solidFill>
                  <a:schemeClr val="tx2">
                    <a:lumMod val="50000"/>
                  </a:schemeClr>
                </a:solidFill>
                <a:latin typeface="Times New Roman" pitchFamily="18" charset="0"/>
                <a:cs typeface="Times New Roman" pitchFamily="18" charset="0"/>
              </a:rPr>
              <a:t>                           суспільного життя, </a:t>
            </a:r>
            <a:br>
              <a:rPr lang="uk-UA" sz="3600" i="1" dirty="0" smtClean="0">
                <a:solidFill>
                  <a:schemeClr val="tx2">
                    <a:lumMod val="50000"/>
                  </a:schemeClr>
                </a:solidFill>
                <a:latin typeface="Times New Roman" pitchFamily="18" charset="0"/>
                <a:cs typeface="Times New Roman" pitchFamily="18" charset="0"/>
              </a:rPr>
            </a:br>
            <a:r>
              <a:rPr lang="uk-UA" sz="3600" i="1" dirty="0" smtClean="0">
                <a:solidFill>
                  <a:schemeClr val="tx2">
                    <a:lumMod val="50000"/>
                  </a:schemeClr>
                </a:solidFill>
                <a:latin typeface="Times New Roman" pitchFamily="18" charset="0"/>
                <a:cs typeface="Times New Roman" pitchFamily="18" charset="0"/>
              </a:rPr>
              <a:t>                           зорієнтована на                       </a:t>
            </a:r>
            <a:br>
              <a:rPr lang="uk-UA" sz="3600" i="1" dirty="0" smtClean="0">
                <a:solidFill>
                  <a:schemeClr val="tx2">
                    <a:lumMod val="50000"/>
                  </a:schemeClr>
                </a:solidFill>
                <a:latin typeface="Times New Roman" pitchFamily="18" charset="0"/>
                <a:cs typeface="Times New Roman" pitchFamily="18" charset="0"/>
              </a:rPr>
            </a:br>
            <a:r>
              <a:rPr lang="uk-UA" sz="3600" i="1" dirty="0" smtClean="0">
                <a:solidFill>
                  <a:schemeClr val="tx2">
                    <a:lumMod val="50000"/>
                  </a:schemeClr>
                </a:solidFill>
                <a:latin typeface="Times New Roman" pitchFamily="18" charset="0"/>
                <a:cs typeface="Times New Roman" pitchFamily="18" charset="0"/>
              </a:rPr>
              <a:t>                         загальнолюдські цінності, </a:t>
            </a:r>
            <a:br>
              <a:rPr lang="uk-UA" sz="3600" i="1" dirty="0" smtClean="0">
                <a:solidFill>
                  <a:schemeClr val="tx2">
                    <a:lumMod val="50000"/>
                  </a:schemeClr>
                </a:solidFill>
                <a:latin typeface="Times New Roman" pitchFamily="18" charset="0"/>
                <a:cs typeface="Times New Roman" pitchFamily="18" charset="0"/>
              </a:rPr>
            </a:br>
            <a:r>
              <a:rPr lang="uk-UA" sz="3600" i="1" dirty="0" smtClean="0">
                <a:solidFill>
                  <a:schemeClr val="tx2">
                    <a:lumMod val="50000"/>
                  </a:schemeClr>
                </a:solidFill>
                <a:latin typeface="Times New Roman" pitchFamily="18" charset="0"/>
                <a:cs typeface="Times New Roman" pitchFamily="18" charset="0"/>
              </a:rPr>
              <a:t>                             має систему </a:t>
            </a:r>
            <a:br>
              <a:rPr lang="uk-UA" sz="3600" i="1" dirty="0" smtClean="0">
                <a:solidFill>
                  <a:schemeClr val="tx2">
                    <a:lumMod val="50000"/>
                  </a:schemeClr>
                </a:solidFill>
                <a:latin typeface="Times New Roman" pitchFamily="18" charset="0"/>
                <a:cs typeface="Times New Roman" pitchFamily="18" charset="0"/>
              </a:rPr>
            </a:br>
            <a:r>
              <a:rPr lang="uk-UA" sz="3600" i="1" dirty="0" smtClean="0">
                <a:solidFill>
                  <a:schemeClr val="tx2">
                    <a:lumMod val="50000"/>
                  </a:schemeClr>
                </a:solidFill>
                <a:latin typeface="Times New Roman" pitchFamily="18" charset="0"/>
                <a:cs typeface="Times New Roman" pitchFamily="18" charset="0"/>
              </a:rPr>
              <a:t>                          особистісних цінностей.</a:t>
            </a:r>
            <a:br>
              <a:rPr lang="uk-UA" sz="3600" i="1" dirty="0" smtClean="0">
                <a:solidFill>
                  <a:schemeClr val="tx2">
                    <a:lumMod val="50000"/>
                  </a:schemeClr>
                </a:solidFill>
                <a:latin typeface="Times New Roman" pitchFamily="18" charset="0"/>
                <a:cs typeface="Times New Roman" pitchFamily="18" charset="0"/>
              </a:rPr>
            </a:br>
            <a:endParaRPr lang="uk-UA" sz="3600" i="1" dirty="0">
              <a:solidFill>
                <a:schemeClr val="tx2">
                  <a:lumMod val="50000"/>
                </a:schemeClr>
              </a:solidFill>
              <a:latin typeface="Times New Roman" pitchFamily="18" charset="0"/>
              <a:cs typeface="Times New Roman" pitchFamily="18" charset="0"/>
            </a:endParaRPr>
          </a:p>
        </p:txBody>
      </p:sp>
      <p:pic>
        <p:nvPicPr>
          <p:cNvPr id="3" name="Picture 3"/>
          <p:cNvPicPr>
            <a:picLocks noChangeAspect="1" noChangeArrowheads="1"/>
          </p:cNvPicPr>
          <p:nvPr/>
        </p:nvPicPr>
        <p:blipFill>
          <a:blip r:embed="rId2">
            <a:extLst>
              <a:ext uri="{28A0092B-C50C-407E-A947-70E740481C1C}"/>
            </a:extLst>
          </a:blip>
          <a:srcRect/>
          <a:stretch>
            <a:fillRect/>
          </a:stretch>
        </p:blipFill>
        <p:spPr bwMode="auto">
          <a:xfrm>
            <a:off x="0" y="2714620"/>
            <a:ext cx="3960439" cy="3816424"/>
          </a:xfrm>
          <a:prstGeom prst="rect">
            <a:avLst/>
          </a:prstGeom>
          <a:noFill/>
          <a:ln>
            <a:noFill/>
          </a:ln>
          <a:effectLst>
            <a:outerShdw dist="35921" dir="2700000" algn="ctr" rotWithShape="0">
              <a:schemeClr val="bg2"/>
            </a:outerShdw>
            <a:softEdge rad="635000"/>
          </a:effectLst>
          <a:extLst>
            <a:ext uri="{909E8E84-426E-40DD-AFC4-6F175D3DCCD1}"/>
            <a:ext uri="{91240B29-F687-4F45-9708-019B960494DF}"/>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484" name="Picture 4" descr="Картинки по запросу шаблон для презентації  школа"/>
          <p:cNvPicPr>
            <a:picLocks noChangeAspect="1" noChangeArrowheads="1"/>
          </p:cNvPicPr>
          <p:nvPr/>
        </p:nvPicPr>
        <p:blipFill>
          <a:blip r:embed="rId2"/>
          <a:srcRect l="7166" r="6846"/>
          <a:stretch>
            <a:fillRect/>
          </a:stretch>
        </p:blipFill>
        <p:spPr bwMode="auto">
          <a:xfrm>
            <a:off x="0" y="0"/>
            <a:ext cx="9144000" cy="6839454"/>
          </a:xfrm>
          <a:prstGeom prst="rect">
            <a:avLst/>
          </a:prstGeom>
          <a:noFill/>
          <a:ln w="57150">
            <a:solidFill>
              <a:schemeClr val="accent3"/>
            </a:solidFill>
          </a:ln>
        </p:spPr>
      </p:pic>
      <p:sp>
        <p:nvSpPr>
          <p:cNvPr id="2052" name="TextBox 7"/>
          <p:cNvSpPr txBox="1">
            <a:spLocks noChangeArrowheads="1"/>
          </p:cNvSpPr>
          <p:nvPr/>
        </p:nvSpPr>
        <p:spPr bwMode="auto">
          <a:xfrm>
            <a:off x="357158" y="285728"/>
            <a:ext cx="8399478" cy="1384995"/>
          </a:xfrm>
          <a:prstGeom prst="rect">
            <a:avLst/>
          </a:prstGeom>
          <a:noFill/>
          <a:ln w="9525">
            <a:noFill/>
            <a:miter lim="800000"/>
            <a:headEnd/>
            <a:tailEnd/>
          </a:ln>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uk-UA" sz="2800" b="1" dirty="0">
                <a:ln w="11430"/>
                <a:solidFill>
                  <a:srgbClr val="0000FF"/>
                </a:solidFill>
                <a:effectLst>
                  <a:outerShdw blurRad="80000" dist="40000" dir="5040000" algn="tl">
                    <a:srgbClr val="000000">
                      <a:alpha val="30000"/>
                    </a:srgbClr>
                  </a:outerShdw>
                </a:effectLst>
                <a:latin typeface="Times New Roman" pitchFamily="18" charset="0"/>
                <a:cs typeface="Times New Roman" pitchFamily="18" charset="0"/>
              </a:rPr>
              <a:t>Задля </a:t>
            </a:r>
            <a:r>
              <a:rPr lang="uk-UA" sz="2800" b="1" dirty="0" smtClean="0">
                <a:ln w="11430"/>
                <a:solidFill>
                  <a:srgbClr val="0000FF"/>
                </a:solidFill>
                <a:effectLst>
                  <a:outerShdw blurRad="80000" dist="40000" dir="5040000" algn="tl">
                    <a:srgbClr val="000000">
                      <a:alpha val="30000"/>
                    </a:srgbClr>
                  </a:outerShdw>
                </a:effectLst>
                <a:latin typeface="Times New Roman" pitchFamily="18" charset="0"/>
                <a:cs typeface="Times New Roman" pitchFamily="18" charset="0"/>
              </a:rPr>
              <a:t> досягнення  вищезазначеної  мети </a:t>
            </a:r>
          </a:p>
          <a:p>
            <a:pPr algn="ctr"/>
            <a:r>
              <a:rPr lang="uk-UA" sz="2800" b="1" dirty="0" smtClean="0">
                <a:ln w="11430"/>
                <a:solidFill>
                  <a:srgbClr val="0000FF"/>
                </a:solidFill>
                <a:effectLst>
                  <a:outerShdw blurRad="80000" dist="40000" dir="5040000" algn="tl">
                    <a:srgbClr val="000000">
                      <a:alpha val="30000"/>
                    </a:srgbClr>
                  </a:outerShdw>
                </a:effectLst>
                <a:latin typeface="Times New Roman" pitchFamily="18" charset="0"/>
                <a:cs typeface="Times New Roman" pitchFamily="18" charset="0"/>
              </a:rPr>
              <a:t>я  ставлю  перед  собою  </a:t>
            </a:r>
            <a:r>
              <a:rPr lang="uk-UA" sz="2800" b="1" dirty="0">
                <a:ln w="11430"/>
                <a:solidFill>
                  <a:srgbClr val="0000FF"/>
                </a:solidFill>
                <a:effectLst>
                  <a:outerShdw blurRad="80000" dist="40000" dir="5040000" algn="tl">
                    <a:srgbClr val="000000">
                      <a:alpha val="30000"/>
                    </a:srgbClr>
                  </a:outerShdw>
                </a:effectLst>
                <a:latin typeface="Times New Roman" pitchFamily="18" charset="0"/>
                <a:cs typeface="Times New Roman" pitchFamily="18" charset="0"/>
              </a:rPr>
              <a:t>комплекс </a:t>
            </a:r>
            <a:r>
              <a:rPr lang="uk-UA" sz="2800" b="1" dirty="0" smtClean="0">
                <a:ln w="11430"/>
                <a:solidFill>
                  <a:srgbClr val="0000FF"/>
                </a:solidFill>
                <a:effectLst>
                  <a:outerShdw blurRad="80000" dist="40000" dir="5040000" algn="tl">
                    <a:srgbClr val="000000">
                      <a:alpha val="30000"/>
                    </a:srgbClr>
                  </a:outerShdw>
                </a:effectLst>
                <a:latin typeface="Times New Roman" pitchFamily="18" charset="0"/>
                <a:cs typeface="Times New Roman" pitchFamily="18" charset="0"/>
              </a:rPr>
              <a:t> таких </a:t>
            </a:r>
            <a:r>
              <a:rPr lang="uk-UA" sz="2800" b="1" dirty="0">
                <a:ln w="11430"/>
                <a:solidFill>
                  <a:srgbClr val="0000FF"/>
                </a:solidFill>
                <a:effectLst>
                  <a:outerShdw blurRad="80000" dist="40000" dir="5040000" algn="tl">
                    <a:srgbClr val="000000">
                      <a:alpha val="30000"/>
                    </a:srgbClr>
                  </a:outerShdw>
                </a:effectLst>
                <a:latin typeface="Times New Roman" pitchFamily="18" charset="0"/>
                <a:cs typeface="Times New Roman" pitchFamily="18" charset="0"/>
              </a:rPr>
              <a:t>завдань:</a:t>
            </a:r>
            <a:br>
              <a:rPr lang="uk-UA" sz="2800" b="1" dirty="0">
                <a:ln w="11430"/>
                <a:solidFill>
                  <a:srgbClr val="0000FF"/>
                </a:solidFill>
                <a:effectLst>
                  <a:outerShdw blurRad="80000" dist="40000" dir="5040000" algn="tl">
                    <a:srgbClr val="000000">
                      <a:alpha val="30000"/>
                    </a:srgbClr>
                  </a:outerShdw>
                </a:effectLst>
                <a:latin typeface="Times New Roman" pitchFamily="18" charset="0"/>
                <a:cs typeface="Times New Roman" pitchFamily="18" charset="0"/>
              </a:rPr>
            </a:br>
            <a:endParaRPr lang="ru-RU" sz="2800" b="1" dirty="0">
              <a:ln w="11430"/>
              <a:solidFill>
                <a:srgbClr val="0000FF"/>
              </a:solidFill>
              <a:effectLst>
                <a:outerShdw blurRad="80000" dist="40000" dir="5040000" algn="tl">
                  <a:srgbClr val="000000">
                    <a:alpha val="30000"/>
                  </a:srgbClr>
                </a:outerShdw>
              </a:effectLst>
              <a:latin typeface="Times New Roman" pitchFamily="18" charset="0"/>
              <a:cs typeface="Times New Roman" pitchFamily="18" charset="0"/>
            </a:endParaRPr>
          </a:p>
        </p:txBody>
      </p:sp>
      <p:sp>
        <p:nvSpPr>
          <p:cNvPr id="181" name="Місце для вмісту 2"/>
          <p:cNvSpPr txBox="1">
            <a:spLocks/>
          </p:cNvSpPr>
          <p:nvPr/>
        </p:nvSpPr>
        <p:spPr>
          <a:xfrm>
            <a:off x="1785918" y="1357298"/>
            <a:ext cx="7358081" cy="5286412"/>
          </a:xfrm>
          <a:prstGeom prst="rect">
            <a:avLst/>
          </a:prstGeom>
        </p:spPr>
        <p:txBody>
          <a:bodyPr>
            <a:norm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fontAlgn="auto">
              <a:spcAft>
                <a:spcPts val="0"/>
              </a:spcAft>
              <a:buFont typeface="Wingdings" pitchFamily="2" charset="2"/>
              <a:buChar char="Ø"/>
              <a:defRPr/>
            </a:pPr>
            <a:r>
              <a:rPr lang="uk-UA" sz="2800" dirty="0" smtClean="0">
                <a:latin typeface="Times New Roman" pitchFamily="18" charset="0"/>
                <a:cs typeface="Times New Roman" pitchFamily="18" charset="0"/>
              </a:rPr>
              <a:t> ознайомлювати гуртківців з традиціями і звичаями спілкування та дозвілля різних поколінь; </a:t>
            </a:r>
          </a:p>
          <a:p>
            <a:pPr fontAlgn="auto">
              <a:spcAft>
                <a:spcPts val="0"/>
              </a:spcAft>
              <a:buFont typeface="Wingdings" pitchFamily="2" charset="2"/>
              <a:buChar char="Ø"/>
              <a:defRPr/>
            </a:pPr>
            <a:r>
              <a:rPr lang="uk-UA" sz="2800" dirty="0" smtClean="0">
                <a:latin typeface="Times New Roman" pitchFamily="18" charset="0"/>
                <a:cs typeface="Times New Roman" pitchFamily="18" charset="0"/>
              </a:rPr>
              <a:t> виховувати у дітей гуманістичні загальнолюдські цінності засобами театрального мистецтва;</a:t>
            </a:r>
          </a:p>
          <a:p>
            <a:pPr fontAlgn="auto">
              <a:spcAft>
                <a:spcPts val="0"/>
              </a:spcAft>
              <a:buFont typeface="Wingdings" pitchFamily="2" charset="2"/>
              <a:buChar char="Ø"/>
              <a:defRPr/>
            </a:pPr>
            <a:r>
              <a:rPr lang="uk-UA" sz="2800" dirty="0" smtClean="0">
                <a:latin typeface="Times New Roman" pitchFamily="18" charset="0"/>
                <a:cs typeface="Times New Roman" pitchFamily="18" charset="0"/>
              </a:rPr>
              <a:t> допомогти гуртківцям реалізовувати себе в різноманітних галузях художньої діяльності, виховувати творчу ініціативу, емоційну гнучкість, культуру мови, впевненість у своїх можливостях.</a:t>
            </a:r>
          </a:p>
          <a:p>
            <a:pPr fontAlgn="auto">
              <a:spcAft>
                <a:spcPts val="0"/>
              </a:spcAft>
              <a:defRPr/>
            </a:pPr>
            <a:endParaRPr lang="uk-UA" dirty="0" smtClean="0">
              <a:latin typeface="Times New Roman" pitchFamily="18" charset="0"/>
              <a:cs typeface="Times New Roman" pitchFamily="18" charset="0"/>
            </a:endParaRPr>
          </a:p>
          <a:p>
            <a:pPr fontAlgn="auto">
              <a:spcAft>
                <a:spcPts val="0"/>
              </a:spcAft>
              <a:defRPr/>
            </a:pPr>
            <a:endParaRPr lang="uk-UA" dirty="0">
              <a:latin typeface="Times New Roman" pitchFamily="18" charset="0"/>
              <a:cs typeface="Times New Roman" pitchFamily="18" charset="0"/>
            </a:endParaRPr>
          </a:p>
        </p:txBody>
      </p:sp>
      <p:pic>
        <p:nvPicPr>
          <p:cNvPr id="182" name="Picture 11"/>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a:off x="0" y="3789363"/>
            <a:ext cx="1917700" cy="3068637"/>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randombar(horizontal)">
                                      <p:cBhvr>
                                        <p:cTn id="7" dur="500"/>
                                        <p:tgtEl>
                                          <p:spTgt spid="2052"/>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81">
                                            <p:txEl>
                                              <p:pRg st="0" end="0"/>
                                            </p:txEl>
                                          </p:spTgt>
                                        </p:tgtEl>
                                        <p:attrNameLst>
                                          <p:attrName>style.visibility</p:attrName>
                                        </p:attrNameLst>
                                      </p:cBhvr>
                                      <p:to>
                                        <p:strVal val="visible"/>
                                      </p:to>
                                    </p:set>
                                    <p:animEffect transition="in" filter="barn(outVertical)">
                                      <p:cBhvr>
                                        <p:cTn id="11" dur="500"/>
                                        <p:tgtEl>
                                          <p:spTgt spid="18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grpId="0" nodeType="clickEffect">
                                  <p:stCondLst>
                                    <p:cond delay="0"/>
                                  </p:stCondLst>
                                  <p:childTnLst>
                                    <p:set>
                                      <p:cBhvr>
                                        <p:cTn id="15" dur="1" fill="hold">
                                          <p:stCondLst>
                                            <p:cond delay="0"/>
                                          </p:stCondLst>
                                        </p:cTn>
                                        <p:tgtEl>
                                          <p:spTgt spid="181">
                                            <p:txEl>
                                              <p:pRg st="1" end="1"/>
                                            </p:txEl>
                                          </p:spTgt>
                                        </p:tgtEl>
                                        <p:attrNameLst>
                                          <p:attrName>style.visibility</p:attrName>
                                        </p:attrNameLst>
                                      </p:cBhvr>
                                      <p:to>
                                        <p:strVal val="visible"/>
                                      </p:to>
                                    </p:set>
                                    <p:animEffect transition="in" filter="barn(outVertical)">
                                      <p:cBhvr>
                                        <p:cTn id="16" dur="500"/>
                                        <p:tgtEl>
                                          <p:spTgt spid="18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181">
                                            <p:txEl>
                                              <p:pRg st="2" end="2"/>
                                            </p:txEl>
                                          </p:spTgt>
                                        </p:tgtEl>
                                        <p:attrNameLst>
                                          <p:attrName>style.visibility</p:attrName>
                                        </p:attrNameLst>
                                      </p:cBhvr>
                                      <p:to>
                                        <p:strVal val="visible"/>
                                      </p:to>
                                    </p:set>
                                    <p:animEffect transition="in" filter="barn(outVertical)">
                                      <p:cBhvr>
                                        <p:cTn id="21" dur="500"/>
                                        <p:tgtEl>
                                          <p:spTgt spid="18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p:bldP spid="18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Картинки по запросу шаблон для презентации powerpoint"/>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a:xfrm>
            <a:off x="457200" y="285728"/>
            <a:ext cx="8229600" cy="857256"/>
          </a:xfrm>
        </p:spPr>
        <p:txBody>
          <a:bodyPr/>
          <a:lstStyle/>
          <a:p>
            <a:r>
              <a:rPr lang="uk-UA" sz="3600" b="1" dirty="0" smtClean="0">
                <a:ln w="11430"/>
                <a:solidFill>
                  <a:srgbClr val="0000FF"/>
                </a:solidFill>
                <a:effectLst>
                  <a:outerShdw blurRad="80000" dist="40000" dir="5040000" algn="tl">
                    <a:srgbClr val="000000">
                      <a:alpha val="30000"/>
                    </a:srgbClr>
                  </a:outerShdw>
                </a:effectLst>
                <a:latin typeface="Times New Roman" pitchFamily="18" charset="0"/>
                <a:cs typeface="Times New Roman" pitchFamily="18" charset="0"/>
              </a:rPr>
              <a:t>Актуальні цілі виховання гуртківців</a:t>
            </a:r>
            <a:endParaRPr lang="uk-UA" sz="3600" dirty="0"/>
          </a:p>
        </p:txBody>
      </p:sp>
      <p:sp>
        <p:nvSpPr>
          <p:cNvPr id="4" name="TextBox 3"/>
          <p:cNvSpPr txBox="1"/>
          <p:nvPr/>
        </p:nvSpPr>
        <p:spPr>
          <a:xfrm>
            <a:off x="500034" y="1500174"/>
            <a:ext cx="8001055" cy="3970318"/>
          </a:xfrm>
          <a:prstGeom prst="rect">
            <a:avLst/>
          </a:prstGeom>
          <a:noFill/>
        </p:spPr>
        <p:txBody>
          <a:bodyPr wrap="square" rtlCol="0">
            <a:spAutoFit/>
          </a:bodyPr>
          <a:lstStyle/>
          <a:p>
            <a:r>
              <a:rPr lang="uk-UA" sz="3600" i="1" dirty="0" smtClean="0">
                <a:solidFill>
                  <a:schemeClr val="tx2">
                    <a:lumMod val="50000"/>
                  </a:schemeClr>
                </a:solidFill>
                <a:latin typeface="Times New Roman" pitchFamily="18" charset="0"/>
                <a:cs typeface="Times New Roman" pitchFamily="18" charset="0"/>
              </a:rPr>
              <a:t>    Система позашкільного виховання спрямована  на різнобічний розвиток учнівської молоді, який можливий  тільки у випадку, якщо весь набір виховних технологій і методик  </a:t>
            </a:r>
          </a:p>
          <a:p>
            <a:r>
              <a:rPr lang="uk-UA" sz="3600" i="1" dirty="0" smtClean="0">
                <a:solidFill>
                  <a:schemeClr val="tx2">
                    <a:lumMod val="50000"/>
                  </a:schemeClr>
                </a:solidFill>
                <a:latin typeface="Times New Roman" pitchFamily="18" charset="0"/>
                <a:cs typeface="Times New Roman" pitchFamily="18" charset="0"/>
              </a:rPr>
              <a:t>роботи з дітьми створює умови</a:t>
            </a:r>
          </a:p>
          <a:p>
            <a:r>
              <a:rPr lang="uk-UA" sz="3600" i="1" dirty="0" smtClean="0">
                <a:solidFill>
                  <a:schemeClr val="tx2">
                    <a:lumMod val="50000"/>
                  </a:schemeClr>
                </a:solidFill>
                <a:latin typeface="Times New Roman" pitchFamily="18" charset="0"/>
                <a:cs typeface="Times New Roman" pitchFamily="18" charset="0"/>
              </a:rPr>
              <a:t> для самореалізації  дитини.</a:t>
            </a:r>
            <a:endParaRPr lang="uk-UA" sz="3600" i="1" dirty="0">
              <a:solidFill>
                <a:schemeClr val="tx2">
                  <a:lumMod val="50000"/>
                </a:schemeClr>
              </a:solidFill>
              <a:latin typeface="Times New Roman" pitchFamily="18" charset="0"/>
              <a:cs typeface="Times New Roman"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Картинки по запросу шаблон для презентації  школа"/>
          <p:cNvPicPr>
            <a:picLocks noChangeAspect="1" noChangeArrowheads="1"/>
          </p:cNvPicPr>
          <p:nvPr/>
        </p:nvPicPr>
        <p:blipFill>
          <a:blip r:embed="rId2"/>
          <a:srcRect/>
          <a:stretch>
            <a:fillRect/>
          </a:stretch>
        </p:blipFill>
        <p:spPr bwMode="auto">
          <a:xfrm>
            <a:off x="0" y="0"/>
            <a:ext cx="9144000" cy="6858025"/>
          </a:xfrm>
          <a:prstGeom prst="rect">
            <a:avLst/>
          </a:prstGeom>
          <a:noFill/>
        </p:spPr>
      </p:pic>
      <p:sp>
        <p:nvSpPr>
          <p:cNvPr id="2" name="Заголовок 1"/>
          <p:cNvSpPr>
            <a:spLocks noGrp="1"/>
          </p:cNvSpPr>
          <p:nvPr>
            <p:ph type="title"/>
          </p:nvPr>
        </p:nvSpPr>
        <p:spPr/>
        <p:txBody>
          <a:bodyPr/>
          <a:lstStyle/>
          <a:p>
            <a:r>
              <a:rPr lang="uk-UA" sz="800" dirty="0" smtClean="0">
                <a:latin typeface="Times New Roman" pitchFamily="18" charset="0"/>
                <a:cs typeface="Times New Roman" pitchFamily="18" charset="0"/>
              </a:rPr>
              <a:t>.</a:t>
            </a:r>
            <a:endParaRPr lang="uk-UA" sz="800" dirty="0">
              <a:latin typeface="Times New Roman" pitchFamily="18" charset="0"/>
              <a:cs typeface="Times New Roman" pitchFamily="18" charset="0"/>
            </a:endParaRPr>
          </a:p>
        </p:txBody>
      </p:sp>
      <p:sp>
        <p:nvSpPr>
          <p:cNvPr id="12" name="Прямоугольник 11"/>
          <p:cNvSpPr/>
          <p:nvPr/>
        </p:nvSpPr>
        <p:spPr>
          <a:xfrm>
            <a:off x="571472" y="1000108"/>
            <a:ext cx="2928958" cy="1785950"/>
          </a:xfrm>
          <a:prstGeom prst="rect">
            <a:avLst/>
          </a:prstGeom>
          <a:solidFill>
            <a:schemeClr val="accent3">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b="1" dirty="0" smtClean="0">
                <a:solidFill>
                  <a:schemeClr val="accent2">
                    <a:lumMod val="50000"/>
                  </a:schemeClr>
                </a:solidFill>
                <a:latin typeface="Times New Roman" pitchFamily="18" charset="0"/>
                <a:cs typeface="Times New Roman" pitchFamily="18" charset="0"/>
              </a:rPr>
              <a:t>Технологія</a:t>
            </a:r>
          </a:p>
          <a:p>
            <a:pPr algn="ctr"/>
            <a:r>
              <a:rPr lang="uk-UA" sz="2000" b="1" dirty="0" smtClean="0">
                <a:solidFill>
                  <a:schemeClr val="accent2">
                    <a:lumMod val="50000"/>
                  </a:schemeClr>
                </a:solidFill>
                <a:latin typeface="Times New Roman" pitchFamily="18" charset="0"/>
                <a:cs typeface="Times New Roman" pitchFamily="18" charset="0"/>
              </a:rPr>
              <a:t> створення</a:t>
            </a:r>
          </a:p>
          <a:p>
            <a:pPr algn="ctr"/>
            <a:r>
              <a:rPr lang="uk-UA" sz="2000" b="1" dirty="0" smtClean="0">
                <a:solidFill>
                  <a:schemeClr val="accent2">
                    <a:lumMod val="50000"/>
                  </a:schemeClr>
                </a:solidFill>
                <a:latin typeface="Times New Roman" pitchFamily="18" charset="0"/>
                <a:cs typeface="Times New Roman" pitchFamily="18" charset="0"/>
              </a:rPr>
              <a:t> ситуації успіху</a:t>
            </a:r>
            <a:endParaRPr lang="uk-UA" sz="2000" b="1" dirty="0">
              <a:solidFill>
                <a:schemeClr val="accent2">
                  <a:lumMod val="50000"/>
                </a:schemeClr>
              </a:solidFill>
              <a:latin typeface="Times New Roman" pitchFamily="18" charset="0"/>
              <a:cs typeface="Times New Roman" pitchFamily="18" charset="0"/>
            </a:endParaRPr>
          </a:p>
        </p:txBody>
      </p:sp>
      <p:sp>
        <p:nvSpPr>
          <p:cNvPr id="13" name="Прямоугольник 12"/>
          <p:cNvSpPr/>
          <p:nvPr/>
        </p:nvSpPr>
        <p:spPr>
          <a:xfrm>
            <a:off x="5429256" y="1071546"/>
            <a:ext cx="2857520" cy="1857388"/>
          </a:xfrm>
          <a:prstGeom prst="rect">
            <a:avLst/>
          </a:prstGeom>
          <a:solidFill>
            <a:schemeClr val="accent3">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b="1" dirty="0" smtClean="0">
                <a:solidFill>
                  <a:schemeClr val="accent2">
                    <a:lumMod val="50000"/>
                  </a:schemeClr>
                </a:solidFill>
                <a:latin typeface="Times New Roman" pitchFamily="18" charset="0"/>
                <a:cs typeface="Times New Roman" pitchFamily="18" charset="0"/>
              </a:rPr>
              <a:t>Проектна технологія </a:t>
            </a:r>
            <a:endParaRPr lang="uk-UA" sz="2000" b="1" dirty="0">
              <a:solidFill>
                <a:schemeClr val="accent2">
                  <a:lumMod val="50000"/>
                </a:schemeClr>
              </a:solidFill>
              <a:latin typeface="Times New Roman" pitchFamily="18" charset="0"/>
              <a:cs typeface="Times New Roman" pitchFamily="18" charset="0"/>
            </a:endParaRPr>
          </a:p>
        </p:txBody>
      </p:sp>
      <p:sp>
        <p:nvSpPr>
          <p:cNvPr id="14" name="Прямоугольник 13"/>
          <p:cNvSpPr/>
          <p:nvPr/>
        </p:nvSpPr>
        <p:spPr>
          <a:xfrm>
            <a:off x="714348" y="3857628"/>
            <a:ext cx="2806143" cy="1759886"/>
          </a:xfrm>
          <a:prstGeom prst="rect">
            <a:avLst/>
          </a:prstGeom>
          <a:solidFill>
            <a:schemeClr val="accent3">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b="1" dirty="0" smtClean="0">
                <a:solidFill>
                  <a:schemeClr val="accent2">
                    <a:lumMod val="50000"/>
                  </a:schemeClr>
                </a:solidFill>
                <a:latin typeface="Times New Roman" pitchFamily="18" charset="0"/>
                <a:cs typeface="Times New Roman" pitchFamily="18" charset="0"/>
              </a:rPr>
              <a:t>Технологія розвиваючого навчання</a:t>
            </a:r>
            <a:endParaRPr lang="uk-UA" sz="2000" b="1" dirty="0">
              <a:solidFill>
                <a:schemeClr val="accent2">
                  <a:lumMod val="50000"/>
                </a:schemeClr>
              </a:solidFill>
              <a:latin typeface="Times New Roman" pitchFamily="18" charset="0"/>
              <a:cs typeface="Times New Roman" pitchFamily="18" charset="0"/>
            </a:endParaRPr>
          </a:p>
        </p:txBody>
      </p:sp>
      <p:sp>
        <p:nvSpPr>
          <p:cNvPr id="16" name="Прямоугольник 15"/>
          <p:cNvSpPr/>
          <p:nvPr/>
        </p:nvSpPr>
        <p:spPr>
          <a:xfrm>
            <a:off x="5357818" y="4143380"/>
            <a:ext cx="2928958" cy="1000132"/>
          </a:xfrm>
          <a:prstGeom prst="rect">
            <a:avLst/>
          </a:prstGeom>
          <a:solidFill>
            <a:schemeClr val="accent3">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b="1" smtClean="0">
                <a:solidFill>
                  <a:schemeClr val="accent2">
                    <a:lumMod val="50000"/>
                  </a:schemeClr>
                </a:solidFill>
                <a:latin typeface="Times New Roman" pitchFamily="18" charset="0"/>
                <a:cs typeface="Times New Roman" pitchFamily="18" charset="0"/>
              </a:rPr>
              <a:t>         Ігрові </a:t>
            </a:r>
            <a:r>
              <a:rPr lang="uk-UA" sz="2000" b="1" dirty="0" smtClean="0">
                <a:solidFill>
                  <a:schemeClr val="accent2">
                    <a:lumMod val="50000"/>
                  </a:schemeClr>
                </a:solidFill>
                <a:latin typeface="Times New Roman" pitchFamily="18" charset="0"/>
                <a:cs typeface="Times New Roman" pitchFamily="18" charset="0"/>
              </a:rPr>
              <a:t>технології</a:t>
            </a:r>
            <a:endParaRPr lang="uk-UA" sz="2000" b="1" dirty="0">
              <a:solidFill>
                <a:schemeClr val="accent2">
                  <a:lumMod val="50000"/>
                </a:schemeClr>
              </a:solidFill>
              <a:latin typeface="Times New Roman" pitchFamily="18" charset="0"/>
              <a:cs typeface="Times New Roman" pitchFamily="18" charset="0"/>
            </a:endParaRPr>
          </a:p>
        </p:txBody>
      </p:sp>
      <p:pic>
        <p:nvPicPr>
          <p:cNvPr id="1033" name="Picture 9"/>
          <p:cNvPicPr>
            <a:picLocks noChangeAspect="1" noChangeArrowheads="1"/>
          </p:cNvPicPr>
          <p:nvPr/>
        </p:nvPicPr>
        <p:blipFill>
          <a:blip r:embed="rId3" cstate="print">
            <a:lum bright="10000"/>
          </a:blip>
          <a:srcRect t="3846"/>
          <a:stretch>
            <a:fillRect/>
          </a:stretch>
        </p:blipFill>
        <p:spPr bwMode="auto">
          <a:xfrm>
            <a:off x="3000364" y="142852"/>
            <a:ext cx="2571768" cy="1928826"/>
          </a:xfrm>
          <a:prstGeom prst="round2DiagRect">
            <a:avLst>
              <a:gd name="adj1" fmla="val 16667"/>
              <a:gd name="adj2" fmla="val 0"/>
            </a:avLst>
          </a:prstGeom>
          <a:ln w="28575" cap="sq">
            <a:solidFill>
              <a:schemeClr val="accent3"/>
            </a:solidFill>
            <a:miter lim="800000"/>
          </a:ln>
          <a:effectLst>
            <a:outerShdw blurRad="254000" algn="tl" rotWithShape="0">
              <a:srgbClr val="000000">
                <a:alpha val="43000"/>
              </a:srgbClr>
            </a:outerShdw>
          </a:effectLst>
        </p:spPr>
      </p:pic>
      <p:pic>
        <p:nvPicPr>
          <p:cNvPr id="1034" name="Picture 10"/>
          <p:cNvPicPr>
            <a:picLocks noChangeAspect="1" noChangeArrowheads="1"/>
          </p:cNvPicPr>
          <p:nvPr/>
        </p:nvPicPr>
        <p:blipFill>
          <a:blip r:embed="rId4" cstate="print"/>
          <a:srcRect l="20707" t="18405" b="26379"/>
          <a:stretch>
            <a:fillRect/>
          </a:stretch>
        </p:blipFill>
        <p:spPr bwMode="auto">
          <a:xfrm>
            <a:off x="500034" y="5286388"/>
            <a:ext cx="2462127" cy="1285884"/>
          </a:xfrm>
          <a:prstGeom prst="round2DiagRect">
            <a:avLst>
              <a:gd name="adj1" fmla="val 16667"/>
              <a:gd name="adj2" fmla="val 0"/>
            </a:avLst>
          </a:prstGeom>
          <a:ln w="28575" cap="sq">
            <a:solidFill>
              <a:schemeClr val="accent3"/>
            </a:solidFill>
            <a:miter lim="800000"/>
          </a:ln>
          <a:effectLst>
            <a:outerShdw blurRad="254000" algn="tl" rotWithShape="0">
              <a:srgbClr val="000000">
                <a:alpha val="43000"/>
              </a:srgbClr>
            </a:outerShdw>
          </a:effectLst>
        </p:spPr>
      </p:pic>
      <p:sp>
        <p:nvSpPr>
          <p:cNvPr id="11" name="Скругленный прямоугольник 10"/>
          <p:cNvSpPr/>
          <p:nvPr/>
        </p:nvSpPr>
        <p:spPr>
          <a:xfrm>
            <a:off x="2928926" y="2571744"/>
            <a:ext cx="3429024" cy="2143140"/>
          </a:xfrm>
          <a:prstGeom prst="roundRect">
            <a:avLst>
              <a:gd name="adj" fmla="val 42923"/>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800" b="1" i="1" dirty="0" smtClean="0">
                <a:solidFill>
                  <a:srgbClr val="0000FF"/>
                </a:solidFill>
                <a:latin typeface="Times New Roman" pitchFamily="18" charset="0"/>
                <a:cs typeface="Times New Roman" pitchFamily="18" charset="0"/>
              </a:rPr>
              <a:t>Перспективні педагогічні технології, які використовую у своїй роботі</a:t>
            </a:r>
            <a:endParaRPr lang="uk-UA" sz="2800" b="1" i="1" dirty="0">
              <a:solidFill>
                <a:srgbClr val="0000FF"/>
              </a:solidFill>
              <a:latin typeface="Times New Roman" pitchFamily="18" charset="0"/>
              <a:cs typeface="Times New Roman" pitchFamily="18" charset="0"/>
            </a:endParaRPr>
          </a:p>
        </p:txBody>
      </p:sp>
      <p:pic>
        <p:nvPicPr>
          <p:cNvPr id="1035" name="Picture 11"/>
          <p:cNvPicPr>
            <a:picLocks noChangeAspect="1" noChangeArrowheads="1"/>
          </p:cNvPicPr>
          <p:nvPr/>
        </p:nvPicPr>
        <p:blipFill>
          <a:blip r:embed="rId5" cstate="print"/>
          <a:srcRect l="2597" t="12121" b="15151"/>
          <a:stretch>
            <a:fillRect/>
          </a:stretch>
        </p:blipFill>
        <p:spPr bwMode="auto">
          <a:xfrm>
            <a:off x="71406" y="2643182"/>
            <a:ext cx="2755464" cy="1543069"/>
          </a:xfrm>
          <a:prstGeom prst="round2DiagRect">
            <a:avLst>
              <a:gd name="adj1" fmla="val 16667"/>
              <a:gd name="adj2" fmla="val 0"/>
            </a:avLst>
          </a:prstGeom>
          <a:ln w="28575" cap="sq">
            <a:solidFill>
              <a:schemeClr val="accent3"/>
            </a:solidFill>
            <a:miter lim="800000"/>
          </a:ln>
          <a:effectLst>
            <a:outerShdw blurRad="254000" algn="tl" rotWithShape="0">
              <a:srgbClr val="000000">
                <a:alpha val="43000"/>
              </a:srgbClr>
            </a:outerShdw>
          </a:effectLst>
        </p:spPr>
      </p:pic>
      <p:sp>
        <p:nvSpPr>
          <p:cNvPr id="15" name="Прямоугольник 14"/>
          <p:cNvSpPr/>
          <p:nvPr/>
        </p:nvSpPr>
        <p:spPr>
          <a:xfrm>
            <a:off x="3071802" y="5000636"/>
            <a:ext cx="2571768" cy="1500198"/>
          </a:xfrm>
          <a:prstGeom prst="rect">
            <a:avLst/>
          </a:prstGeom>
          <a:solidFill>
            <a:schemeClr val="accent3">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b="1" dirty="0" err="1" smtClean="0">
                <a:solidFill>
                  <a:schemeClr val="accent2">
                    <a:lumMod val="50000"/>
                  </a:schemeClr>
                </a:solidFill>
                <a:latin typeface="Times New Roman" pitchFamily="18" charset="0"/>
                <a:cs typeface="Times New Roman" pitchFamily="18" charset="0"/>
              </a:rPr>
              <a:t>Особистісно</a:t>
            </a:r>
            <a:r>
              <a:rPr lang="uk-UA" sz="2000" b="1" dirty="0" smtClean="0">
                <a:solidFill>
                  <a:schemeClr val="accent2">
                    <a:lumMod val="50000"/>
                  </a:schemeClr>
                </a:solidFill>
                <a:latin typeface="Times New Roman" pitchFamily="18" charset="0"/>
                <a:cs typeface="Times New Roman" pitchFamily="18" charset="0"/>
              </a:rPr>
              <a:t> - орієнтована технологія</a:t>
            </a:r>
            <a:endParaRPr lang="uk-UA" sz="2000" b="1" dirty="0">
              <a:solidFill>
                <a:schemeClr val="accent2">
                  <a:lumMod val="50000"/>
                </a:schemeClr>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6" cstate="print"/>
          <a:srcRect/>
          <a:stretch>
            <a:fillRect/>
          </a:stretch>
        </p:blipFill>
        <p:spPr bwMode="auto">
          <a:xfrm>
            <a:off x="6143636" y="5072074"/>
            <a:ext cx="2571768" cy="1440677"/>
          </a:xfrm>
          <a:prstGeom prst="round2DiagRect">
            <a:avLst>
              <a:gd name="adj1" fmla="val 16667"/>
              <a:gd name="adj2" fmla="val 0"/>
            </a:avLst>
          </a:prstGeom>
          <a:ln w="28575" cap="sq">
            <a:solidFill>
              <a:schemeClr val="accent3"/>
            </a:solidFill>
            <a:miter lim="800000"/>
          </a:ln>
          <a:effectLst>
            <a:outerShdw blurRad="254000" algn="tl" rotWithShape="0">
              <a:srgbClr val="000000">
                <a:alpha val="43000"/>
              </a:srgbClr>
            </a:outerShdw>
          </a:effectLst>
        </p:spPr>
      </p:pic>
      <p:pic>
        <p:nvPicPr>
          <p:cNvPr id="1043" name="Picture 19" descr="C:\Users\Children House\Desktop\Новая папка\20161007_135703.jpg"/>
          <p:cNvPicPr>
            <a:picLocks noChangeAspect="1" noChangeArrowheads="1"/>
          </p:cNvPicPr>
          <p:nvPr/>
        </p:nvPicPr>
        <p:blipFill>
          <a:blip r:embed="rId7" cstate="print"/>
          <a:srcRect t="11628" b="11526"/>
          <a:stretch>
            <a:fillRect/>
          </a:stretch>
        </p:blipFill>
        <p:spPr bwMode="auto">
          <a:xfrm>
            <a:off x="6450729" y="2786058"/>
            <a:ext cx="2478989" cy="1428760"/>
          </a:xfrm>
          <a:prstGeom prst="round2DiagRect">
            <a:avLst>
              <a:gd name="adj1" fmla="val 16667"/>
              <a:gd name="adj2" fmla="val 0"/>
            </a:avLst>
          </a:prstGeom>
          <a:ln w="28575" cap="sq">
            <a:solidFill>
              <a:schemeClr val="accent3"/>
            </a:solidFill>
            <a:miter lim="800000"/>
          </a:ln>
          <a:effectLst>
            <a:outerShdw blurRad="254000" algn="tl" rotWithShape="0">
              <a:srgbClr val="000000">
                <a:alpha val="43000"/>
              </a:srgbClr>
            </a:outerShdw>
          </a:effectLst>
        </p:spPr>
      </p:pic>
      <p:pic>
        <p:nvPicPr>
          <p:cNvPr id="1088" name="Picture 64" descr="C:\Users\Children House\Desktop\Новая папка\20161010_143207.jpg"/>
          <p:cNvPicPr>
            <a:picLocks noChangeAspect="1" noChangeArrowheads="1"/>
          </p:cNvPicPr>
          <p:nvPr/>
        </p:nvPicPr>
        <p:blipFill>
          <a:blip r:embed="rId8" cstate="print"/>
          <a:srcRect/>
          <a:stretch>
            <a:fillRect/>
          </a:stretch>
        </p:blipFill>
        <p:spPr bwMode="auto">
          <a:xfrm>
            <a:off x="-7696200" y="-5772150"/>
            <a:ext cx="457117" cy="342838"/>
          </a:xfrm>
          <a:prstGeom prst="rect">
            <a:avLst/>
          </a:prstGeom>
          <a:noFill/>
        </p:spPr>
      </p:pic>
    </p:spTree>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_rels/theme3.xml.rels><?xml version="1.0" encoding="UTF-8" standalone="yes"?>
<Relationships xmlns="http://schemas.openxmlformats.org/package/2006/relationships"><Relationship Id="rId1" Type="http://schemas.openxmlformats.org/officeDocument/2006/relationships/image" Target="../media/image5.jpeg"/></Relationships>
</file>

<file path=ppt/theme/_rels/theme4.xml.rels><?xml version="1.0" encoding="UTF-8" standalone="yes"?>
<Relationships xmlns="http://schemas.openxmlformats.org/package/2006/relationships"><Relationship Id="rId1" Type="http://schemas.openxmlformats.org/officeDocument/2006/relationships/image" Target="../media/image5.jpeg"/></Relationships>
</file>

<file path=ppt/theme/_rels/theme5.xml.rels><?xml version="1.0" encoding="UTF-8" standalone="yes"?>
<Relationships xmlns="http://schemas.openxmlformats.org/package/2006/relationships"><Relationship Id="rId1" Type="http://schemas.openxmlformats.org/officeDocument/2006/relationships/image" Target="../media/image5.jpeg"/></Relationships>
</file>

<file path=ppt/theme/_rels/theme8.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Тема5">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Тема14">
  <a:themeElements>
    <a:clrScheme name="Другая 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C00000"/>
      </a:hlink>
      <a:folHlink>
        <a:srgbClr val="E36C09"/>
      </a:folHlink>
    </a:clrScheme>
    <a:fontScheme name="Эркер">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4">
  <a:themeElements>
    <a:clrScheme name="Виконавча">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Виконавча">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Виконавча">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Вестибюль">
  <a:themeElements>
    <a:clrScheme name="Сонцестояння">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Вестибюль">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Вестибюль">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1_Вестибюль">
  <a:themeElements>
    <a:clrScheme name="Сонцестояння">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Вестибюль">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Вестибюль">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5.xml><?xml version="1.0" encoding="utf-8"?>
<a:theme xmlns:a="http://schemas.openxmlformats.org/drawingml/2006/main" name="2_Вестибюль">
  <a:themeElements>
    <a:clrScheme name="Сонцестояння">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Вестибюль">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Вестибюль">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6.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Оформление по умолчанию">
  <a:themeElements>
    <a:clrScheme name="Оформление по умолчанию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800000"/>
      </a:hlink>
      <a:folHlink>
        <a:srgbClr val="FFCC99"/>
      </a:folHlink>
    </a:clrScheme>
    <a:fontScheme name="Оформление по умолчанию">
      <a:majorFont>
        <a:latin typeface="Times New Roman"/>
        <a:ea typeface=""/>
        <a:cs typeface="Times New Roman"/>
      </a:majorFont>
      <a:minorFont>
        <a:latin typeface="Times New Roman"/>
        <a:ea typeface=""/>
        <a:cs typeface="Times New Roman"/>
      </a:minorFont>
    </a:fontScheme>
    <a:fmtScheme name="Стандартна">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Оформление по умолчанию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822B00"/>
        </a:hlink>
        <a:folHlink>
          <a:srgbClr val="FFA953"/>
        </a:folHlink>
      </a:clrScheme>
      <a:clrMap bg1="lt1" tx1="dk1" bg2="lt2" tx2="dk2" accent1="accent1" accent2="accent2" accent3="accent3" accent4="accent4" accent5="accent5" accent6="accent6" hlink="hlink" folHlink="folHlink"/>
    </a:extraClrScheme>
    <a:extraClrScheme>
      <a:clrScheme name="Оформление по умолчанию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800000"/>
        </a:hlink>
        <a:folHlink>
          <a:srgbClr val="FFCC99"/>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Вишукана">
  <a:themeElements>
    <a:clrScheme name="Вишукана">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Вишукана">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Вишукана">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9.xml><?xml version="1.0" encoding="utf-8"?>
<a:theme xmlns:a="http://schemas.openxmlformats.org/drawingml/2006/main" name="Фокина Л. П. Шаблон 4">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Вишукана">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docProps/app.xml><?xml version="1.0" encoding="utf-8"?>
<Properties xmlns="http://schemas.openxmlformats.org/officeDocument/2006/extended-properties" xmlns:vt="http://schemas.openxmlformats.org/officeDocument/2006/docPropsVTypes">
  <Template>Trek</Template>
  <TotalTime>4237720</TotalTime>
  <Words>617</Words>
  <Application>Microsoft Office PowerPoint</Application>
  <PresentationFormat>Экран (4:3)</PresentationFormat>
  <Paragraphs>142</Paragraphs>
  <Slides>31</Slides>
  <Notes>1</Notes>
  <HiddenSlides>0</HiddenSlides>
  <MMClips>0</MMClips>
  <ScaleCrop>false</ScaleCrop>
  <HeadingPairs>
    <vt:vector size="4" baseType="variant">
      <vt:variant>
        <vt:lpstr>Тема</vt:lpstr>
      </vt:variant>
      <vt:variant>
        <vt:i4>10</vt:i4>
      </vt:variant>
      <vt:variant>
        <vt:lpstr>Заголовки слайдов</vt:lpstr>
      </vt:variant>
      <vt:variant>
        <vt:i4>31</vt:i4>
      </vt:variant>
    </vt:vector>
  </HeadingPairs>
  <TitlesOfParts>
    <vt:vector size="41" baseType="lpstr">
      <vt:lpstr>Тема5</vt:lpstr>
      <vt:lpstr>Тема4</vt:lpstr>
      <vt:lpstr>Вестибюль</vt:lpstr>
      <vt:lpstr>1_Вестибюль</vt:lpstr>
      <vt:lpstr>2_Вестибюль</vt:lpstr>
      <vt:lpstr>Оформление по умолчанию</vt:lpstr>
      <vt:lpstr>1_Оформление по умолчанию</vt:lpstr>
      <vt:lpstr>Вишукана</vt:lpstr>
      <vt:lpstr>Фокина Л. П. Шаблон 4</vt:lpstr>
      <vt:lpstr>Тема14</vt:lpstr>
      <vt:lpstr>Презентація особистого досвіду  організації виховного процесу  керівника Зразкового лялькового театру «Рукавичка» Палац Надії Людвігівни</vt:lpstr>
      <vt:lpstr>Слайд 2</vt:lpstr>
      <vt:lpstr>Слайд 3</vt:lpstr>
      <vt:lpstr>Слайд 4</vt:lpstr>
      <vt:lpstr>Слайд 5</vt:lpstr>
      <vt:lpstr>Метою  моєї  роботи,  як керівника гуртка,  є виховання  творчої особистості,  здатної до самореалізації, яка легко адаптується в умовах швидких змін                                 суспільного життя,                             зорієнтована на                                                 загальнолюдські цінності,                               має систему                            особистісних цінностей. </vt:lpstr>
      <vt:lpstr>Слайд 7</vt:lpstr>
      <vt:lpstr>Актуальні цілі виховання гуртківців</vt:lpstr>
      <vt:lpstr>.</vt:lpstr>
      <vt:lpstr>Слайд 10</vt:lpstr>
      <vt:lpstr>У своїй гуртковій роботі використовую творчий  потенціал гуртківців шляхом залучення вихованців  до різних видів діяльності:</vt:lpstr>
      <vt:lpstr>Мої  маленькі  актори</vt:lpstr>
      <vt:lpstr>Репертуар  лялькового театру «Рукавичка»</vt:lpstr>
      <vt:lpstr>Лялькова  вистава                             «Троє поросят»</vt:lpstr>
      <vt:lpstr>     Лялькова вистава                          “ На чуже не зазіхай ”</vt:lpstr>
      <vt:lpstr>.</vt:lpstr>
      <vt:lpstr>Лялькова вистава  «КУРОЧКА РЯБА»</vt:lpstr>
      <vt:lpstr>ЛЯЛЬКОВА   ВИСТАВА                                  «Цілюще зілля»</vt:lpstr>
      <vt:lpstr>  ЛЯЛЬКОВА   ВИСТАВА                  «Коза - мандрівниця»</vt:lpstr>
      <vt:lpstr>Гастролі  лялькового  театру</vt:lpstr>
      <vt:lpstr>Театралізоване дійство до 65-річчя Скалатського  будинку школярів (сатирична мініатюра «Кумасі») </vt:lpstr>
      <vt:lpstr> Наші досягнення</vt:lpstr>
      <vt:lpstr>                          У 2008 році за досягнення в розвитку аматорської                            творчості, відродження і примноження надбань                               національної культури, художньої спадщини               українського народу та високий рівень  виконавської майстерності                        ляльковому театру «Рукавичка»  Скалатського БШ   Постановою Президії Федерації профспілок України   присвоєно почесне звання   «Зразковий аматорський колектив  профспілок України».  </vt:lpstr>
      <vt:lpstr>Навчаючись - граємось</vt:lpstr>
      <vt:lpstr>            Участь у виховних заходах закладу</vt:lpstr>
      <vt:lpstr>                     Участь в благодійних акціях</vt:lpstr>
      <vt:lpstr>Заохочення    гуртківців</vt:lpstr>
      <vt:lpstr>Рекламно – просвітницька діяльність</vt:lpstr>
      <vt:lpstr>Разом цікаво подорожувати!</vt:lpstr>
      <vt:lpstr>Слайд 30</vt:lpstr>
      <vt:lpstr>Слайд 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клуопклек</dc:title>
  <dc:creator>Dima</dc:creator>
  <cp:lastModifiedBy>Children House</cp:lastModifiedBy>
  <cp:revision>189</cp:revision>
  <dcterms:created xsi:type="dcterms:W3CDTF">2015-01-15T13:35:47Z</dcterms:created>
  <dcterms:modified xsi:type="dcterms:W3CDTF">2016-10-11T10:11:51Z</dcterms:modified>
</cp:coreProperties>
</file>