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612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42852"/>
            <a:ext cx="6400800" cy="2071702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/>
              <a:t>“У Вишнівці довкіл сади,</a:t>
            </a:r>
          </a:p>
          <a:p>
            <a:r>
              <a:rPr lang="uk-UA" dirty="0" smtClean="0"/>
              <a:t>Каштани кучеряві,</a:t>
            </a:r>
          </a:p>
          <a:p>
            <a:r>
              <a:rPr lang="uk-UA" dirty="0" smtClean="0"/>
              <a:t>Розкішні липи на </a:t>
            </a:r>
            <a:r>
              <a:rPr lang="uk-UA" dirty="0" err="1" smtClean="0"/>
              <a:t>виду”</a:t>
            </a:r>
            <a:endParaRPr lang="uk-UA" dirty="0" smtClean="0"/>
          </a:p>
          <a:p>
            <a:r>
              <a:rPr lang="uk-UA" dirty="0" smtClean="0"/>
              <a:t>І величавий замок-гордість наша!</a:t>
            </a:r>
          </a:p>
          <a:p>
            <a:r>
              <a:rPr lang="uk-UA" dirty="0" smtClean="0"/>
              <a:t>Історія у нього золота</a:t>
            </a:r>
          </a:p>
          <a:p>
            <a:r>
              <a:rPr lang="uk-UA" dirty="0" smtClean="0"/>
              <a:t>Бачив він і славного Тараса,</a:t>
            </a:r>
          </a:p>
          <a:p>
            <a:r>
              <a:rPr lang="uk-UA" dirty="0" smtClean="0"/>
              <a:t>Бачив і Оноре Бальзака.</a:t>
            </a:r>
          </a:p>
          <a:p>
            <a:endParaRPr lang="ru-RU" dirty="0"/>
          </a:p>
        </p:txBody>
      </p:sp>
      <p:pic>
        <p:nvPicPr>
          <p:cNvPr id="1026" name="Picture 2" descr="F:\Фотографії\030\DSC_4239.jpg"/>
          <p:cNvPicPr>
            <a:picLocks noChangeAspect="1" noChangeArrowheads="1"/>
          </p:cNvPicPr>
          <p:nvPr/>
        </p:nvPicPr>
        <p:blipFill>
          <a:blip r:embed="rId2" cstate="print"/>
          <a:srcRect t="21306" b="16598"/>
          <a:stretch>
            <a:fillRect/>
          </a:stretch>
        </p:blipFill>
        <p:spPr bwMode="auto">
          <a:xfrm>
            <a:off x="285720" y="2285992"/>
            <a:ext cx="8420030" cy="3500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Є школа,  що  бачимо  навіть  у  сні .</a:t>
            </a:r>
            <a:br>
              <a:rPr lang="uk-UA" sz="2400" dirty="0" smtClean="0"/>
            </a:br>
            <a:r>
              <a:rPr lang="uk-UA" sz="2400" dirty="0" smtClean="0"/>
              <a:t>Нас пам'ять  веде сюди знову.</a:t>
            </a:r>
            <a:br>
              <a:rPr lang="uk-UA" sz="2400" dirty="0" smtClean="0"/>
            </a:br>
            <a:r>
              <a:rPr lang="uk-UA" sz="2400" dirty="0" smtClean="0"/>
              <a:t>Ми,  учні  твої,  дуже  вдячні  тобі,</a:t>
            </a:r>
            <a:br>
              <a:rPr lang="uk-UA" sz="2400" dirty="0" smtClean="0"/>
            </a:br>
            <a:r>
              <a:rPr lang="uk-UA" sz="2400" dirty="0" smtClean="0"/>
              <a:t>О  рідна,  Вишнівецька  </a:t>
            </a:r>
            <a:r>
              <a:rPr lang="uk-UA" sz="2400" dirty="0" err="1" smtClean="0"/>
              <a:t>школо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pic>
        <p:nvPicPr>
          <p:cNvPr id="4" name="Содержимое 3" descr="DSC_4141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5138" y="1600200"/>
            <a:ext cx="7033723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76" r="3073"/>
          <a:stretch>
            <a:fillRect/>
          </a:stretch>
        </p:blipFill>
        <p:spPr>
          <a:xfrm>
            <a:off x="0" y="0"/>
            <a:ext cx="928694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973" r="377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1024466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14412" y="0"/>
            <a:ext cx="1033507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42974" y="0"/>
            <a:ext cx="10572792" cy="70776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 стелажах – дитячі сни казкові,</a:t>
            </a:r>
            <a:br>
              <a:rPr lang="uk-UA" dirty="0" smtClean="0"/>
            </a:br>
            <a:r>
              <a:rPr lang="uk-UA" dirty="0" smtClean="0"/>
              <a:t>І пристрасті, і муки, і пісні,</a:t>
            </a:r>
            <a:br>
              <a:rPr lang="uk-UA" dirty="0" smtClean="0"/>
            </a:br>
            <a:r>
              <a:rPr lang="uk-UA" dirty="0" smtClean="0"/>
              <a:t>І спалахи великої любові,</a:t>
            </a:r>
            <a:br>
              <a:rPr lang="uk-UA" dirty="0" smtClean="0"/>
            </a:br>
            <a:r>
              <a:rPr lang="uk-UA" dirty="0" smtClean="0"/>
              <a:t>І море знань, і сяйво муз, і сміх. </a:t>
            </a:r>
            <a:endParaRPr lang="ru-RU" dirty="0"/>
          </a:p>
        </p:txBody>
      </p:sp>
      <p:pic>
        <p:nvPicPr>
          <p:cNvPr id="6" name="Содержимое 5" descr="бібліоті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571744"/>
            <a:ext cx="6072230" cy="3974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4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302"/>
          <a:stretch>
            <a:fillRect/>
          </a:stretch>
        </p:blipFill>
        <p:spPr>
          <a:xfrm>
            <a:off x="0" y="0"/>
            <a:ext cx="957266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43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247"/>
          <a:stretch>
            <a:fillRect/>
          </a:stretch>
        </p:blipFill>
        <p:spPr>
          <a:xfrm>
            <a:off x="0" y="-28200"/>
            <a:ext cx="9144000" cy="6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 +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4686" y="0"/>
            <a:ext cx="949868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32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90893" cy="6858000"/>
          </a:xfrm>
        </p:spPr>
      </p:pic>
      <p:pic>
        <p:nvPicPr>
          <p:cNvPr id="2050" name="Picture 2" descr="F:\Географія\Різне\Жанна Тимофіївна\бібліотека\DSC_4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628" y="0"/>
            <a:ext cx="459137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4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07" r="6897"/>
          <a:stretch>
            <a:fillRect/>
          </a:stretch>
        </p:blipFill>
        <p:spPr>
          <a:xfrm>
            <a:off x="0" y="-110042"/>
            <a:ext cx="9144000" cy="70442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031"/>
          <a:stretch>
            <a:fillRect/>
          </a:stretch>
        </p:blipFill>
        <p:spPr>
          <a:xfrm>
            <a:off x="0" y="0"/>
            <a:ext cx="9144000" cy="68755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4254"/>
          <a:stretch>
            <a:fillRect/>
          </a:stretch>
        </p:blipFill>
        <p:spPr>
          <a:xfrm>
            <a:off x="0" y="-285776"/>
            <a:ext cx="9144000" cy="7143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3623" cy="6858000"/>
          </a:xfrm>
        </p:spPr>
      </p:pic>
      <p:pic>
        <p:nvPicPr>
          <p:cNvPr id="3074" name="Picture 2" descr="F:\Географія\Різне\Жанна Тимофіївна\бібліотека\DSC_4376.jpg"/>
          <p:cNvPicPr>
            <a:picLocks noChangeAspect="1" noChangeArrowheads="1"/>
          </p:cNvPicPr>
          <p:nvPr/>
        </p:nvPicPr>
        <p:blipFill>
          <a:blip r:embed="rId3" cstate="print"/>
          <a:srcRect t="2619"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176" b="2041"/>
          <a:stretch>
            <a:fillRect/>
          </a:stretch>
        </p:blipFill>
        <p:spPr>
          <a:xfrm>
            <a:off x="0" y="0"/>
            <a:ext cx="4512719" cy="6858000"/>
          </a:xfrm>
        </p:spPr>
      </p:pic>
      <p:pic>
        <p:nvPicPr>
          <p:cNvPr id="4098" name="Picture 2" descr="F:\Географія\Різне\Жанна Тимофіївна\бібліотека\DSC_4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"/>
            <a:ext cx="4643438" cy="6935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98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84" r="656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204" r="2721"/>
          <a:stretch>
            <a:fillRect/>
          </a:stretch>
        </p:blipFill>
        <p:spPr>
          <a:xfrm>
            <a:off x="0" y="0"/>
            <a:ext cx="9144000" cy="6896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578" r="516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65" r="167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93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43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81" r="4468"/>
          <a:stretch>
            <a:fillRect/>
          </a:stretch>
        </p:blipFill>
        <p:spPr>
          <a:xfrm>
            <a:off x="0" y="0"/>
            <a:ext cx="92869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++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82" r="5198"/>
          <a:stretch>
            <a:fillRect/>
          </a:stretch>
        </p:blipFill>
        <p:spPr>
          <a:xfrm>
            <a:off x="-142940" y="0"/>
            <a:ext cx="9286940" cy="68604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44001" cy="6858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3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51" r="4184"/>
          <a:stretch>
            <a:fillRect/>
          </a:stretch>
        </p:blipFill>
        <p:spPr>
          <a:xfrm>
            <a:off x="0" y="-164543"/>
            <a:ext cx="9144000" cy="70225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</TotalTime>
  <Words>50</Words>
  <PresentationFormat>Экран (4:3)</PresentationFormat>
  <Paragraphs>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Є школа,  що  бачимо  навіть  у  сні . Нас пам'ять  веде сюди знову. Ми,  учні  твої,  дуже  вдячні  тобі, О  рідна,  Вишнівецька  школо.</vt:lpstr>
      <vt:lpstr>Слайд 11</vt:lpstr>
      <vt:lpstr>Слайд 12</vt:lpstr>
      <vt:lpstr>Слайд 13</vt:lpstr>
      <vt:lpstr>Слайд 14</vt:lpstr>
      <vt:lpstr>Слайд 15</vt:lpstr>
      <vt:lpstr>На стелажах – дитячі сни казкові, І пристрасті, і муки, і пісні, І спалахи великої любові, І море знань, і сяйво муз, і сміх.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7</cp:revision>
  <dcterms:modified xsi:type="dcterms:W3CDTF">2011-03-14T17:49:17Z</dcterms:modified>
</cp:coreProperties>
</file>