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31" r:id="rId2"/>
    <p:sldMasterId id="2147483738" r:id="rId3"/>
    <p:sldMasterId id="2147483798" r:id="rId4"/>
    <p:sldMasterId id="2147483810" r:id="rId5"/>
    <p:sldMasterId id="2147483822" r:id="rId6"/>
    <p:sldMasterId id="2147483829" r:id="rId7"/>
    <p:sldMasterId id="2147483841" r:id="rId8"/>
    <p:sldMasterId id="2147483853" r:id="rId9"/>
    <p:sldMasterId id="2147483858" r:id="rId10"/>
    <p:sldMasterId id="2147483870" r:id="rId11"/>
    <p:sldMasterId id="2147483882" r:id="rId12"/>
    <p:sldMasterId id="2147483894" r:id="rId13"/>
    <p:sldMasterId id="2147483906" r:id="rId14"/>
    <p:sldMasterId id="2147483918" r:id="rId15"/>
    <p:sldMasterId id="2147484218" r:id="rId16"/>
    <p:sldMasterId id="2147484850" r:id="rId17"/>
  </p:sldMasterIdLst>
  <p:notesMasterIdLst>
    <p:notesMasterId r:id="rId48"/>
  </p:notesMasterIdLst>
  <p:sldIdLst>
    <p:sldId id="314" r:id="rId18"/>
    <p:sldId id="257" r:id="rId19"/>
    <p:sldId id="272" r:id="rId20"/>
    <p:sldId id="273" r:id="rId21"/>
    <p:sldId id="302" r:id="rId22"/>
    <p:sldId id="303" r:id="rId23"/>
    <p:sldId id="274" r:id="rId24"/>
    <p:sldId id="280" r:id="rId25"/>
    <p:sldId id="315" r:id="rId26"/>
    <p:sldId id="319" r:id="rId27"/>
    <p:sldId id="317" r:id="rId28"/>
    <p:sldId id="338" r:id="rId29"/>
    <p:sldId id="328" r:id="rId30"/>
    <p:sldId id="337" r:id="rId31"/>
    <p:sldId id="321" r:id="rId32"/>
    <p:sldId id="322" r:id="rId33"/>
    <p:sldId id="320" r:id="rId34"/>
    <p:sldId id="323" r:id="rId35"/>
    <p:sldId id="324" r:id="rId36"/>
    <p:sldId id="325" r:id="rId37"/>
    <p:sldId id="326" r:id="rId38"/>
    <p:sldId id="327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2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FE648D6-AFAB-4B03-92AE-4638A20700D4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3D4839-241A-455D-BD15-F3DA0638CC8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222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705738-4B39-4376-A9C9-24C992A3CF57}" type="slidenum">
              <a:rPr lang="ru-RU" altLang="uk-UA" smtClean="0">
                <a:cs typeface="Arial" charset="0"/>
              </a:rPr>
              <a:pPr/>
              <a:t>27</a:t>
            </a:fld>
            <a:endParaRPr lang="ru-RU" altLang="uk-UA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jpe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CC7CD"/>
                </a:solidFill>
              </a:defRPr>
            </a:lvl1pPr>
          </a:lstStyle>
          <a:p>
            <a:pPr>
              <a:defRPr/>
            </a:pPr>
            <a:fld id="{E1BE25D9-E460-4075-AB0B-420895899FF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9DE1D-2F31-4F0B-875C-45B74FD41AC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F2769B1-30A8-4164-AAFA-087CF3AC4E6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3F40B84-3280-4BD2-9BA5-D118703A07F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FD23E78-DF0F-4579-AF7E-A6DAC573808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EF9BCF1-F4F8-4962-A9E5-9BCDA3BD98C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D126C57-77B7-47EC-ADD7-9777E32C871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5A899B0-E3E7-4732-8D11-3E79CDC06EC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C121F78-ABC7-485C-BD5A-87363584223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23A7E84-1DB7-456B-92BB-BB73BF3CC88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A8AF1A7-4BF0-48AC-9D3F-CD34BBC9019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CA85849-140D-47BC-8F9D-5A5C0D86DB5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4A168-DFEB-48A3-AD43-27E3FBBA90D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4056772-90A5-44E3-812B-DC2751AF297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7521936-FBEE-4BAF-9EF6-C772282CB5C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2A4BB33-024E-4BA8-AE00-E68231E7F6A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BFF11D6-C8D9-4A7B-BE83-68D45A84FEA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31E9A0F-A45F-46B8-9BD1-21E84009D54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9D4FF84-75DB-4F47-B390-4B4271810F5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DAC0518-A91A-44FE-995B-E542D454CAC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7BBEB80-FF15-4165-82B9-1079DB0C70E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23B7D77-9281-4559-AD53-489ED7755E4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FB3DEB8-B88D-4D7A-9DB5-37B804EF579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024939-197E-45CE-819D-F6ECE34EC69B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1ED36-1C73-4904-BA11-1DA4263EF7E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9C2BB7C-CAE7-42D7-8D1E-D3B06444C14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1675FC8-64AB-43A3-9063-BF4FA2C7C57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9E98012-F67F-4DA1-A838-F0AE99CC5A4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7AC0CFD-88F7-4C59-AA00-D298228E7C4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5AB004A-65B3-4623-A418-E8E46E2BD10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C8238B6-D83C-4611-B085-74F638CD586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04B427-B529-4CF3-B833-928E0E0637A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5FD7D8A-C9FA-4718-9F72-1930C555495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6051777-D141-4ECE-BF52-5A2526C714A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157DBA0-7B70-4654-9B41-03955018523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FA063C-8C36-4724-934E-697FD666976D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AD739-25C5-42CE-AD38-C3C0D7F94CE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C39191F-BFC8-4771-8EE4-6FA5DD2AB61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C140396-AAF0-46E6-A039-550E6493700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52FF71C-3480-4FCD-87A6-8C9425CE3C6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8D22B9A-6691-46B4-AB8A-4B20BE1D8AC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4FB1B41-15F5-4D77-A90E-6E298873425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EC14C35-0ECD-4728-A57C-89C63FCB072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745622E-A8F4-4CCA-9D05-23750D1ADD1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EE1FAA5-F9C4-4576-9641-D6BD0492FB2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5CF3659-336D-4FA2-86FD-5F537EC0747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A86DDFF-6B55-467A-9C2A-17910265D30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33A221-8F9A-449B-93B1-094A9281F331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B20AD-3A34-4BF0-AD00-1C133B79228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9887A54-F067-49C2-B8D0-E69C4F22E0F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AF3C509-D71D-4C7F-ACCD-FCBF805AD81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A67F9A8-5A72-47E9-B5FC-D77BA336089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046CDFF-0CE5-417D-8A4F-53ADE6D0719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65E4EA1-4D85-4334-B000-663EC6B4480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01E540E-7690-4409-B605-080B77D5B43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7DB2215-C3CE-48BA-AEC6-1A29CA938CC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1D88928-60AB-45B4-9248-766F2455416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3D3BEA3-FC1A-463A-A38A-BDDD06DA4E6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uk-UA">
                <a:cs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</p:grpSp>
        </p:grpSp>
      </p:grpSp>
      <p:sp>
        <p:nvSpPr>
          <p:cNvPr id="30419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419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0741F-ED8B-4FA6-B252-ADD5A3E1BCF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E1B797-6E41-4BE9-B9F6-1E1349EAC219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6A2C8-81D3-4EA2-9F3B-633D18FB170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25D4-1444-4FE6-9E2A-8AB278A5817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A38F8-C52A-49D7-980A-921A8931C40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A5E78-67B4-429A-991D-61E53F4FEC1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0C76E-AAA3-40E4-83F9-E43EA8C8AE8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722C1-C275-4447-A9E2-5563B88D16C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D7CDC-CC0F-467C-BF3E-A98BED4610D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5208-10DE-4F17-94A9-C0638A84872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CB89-3CD7-432B-9ED5-5C0B41D497A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24586-9BD7-493D-8244-6B268311671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EBF62-B781-4870-9FA1-55B7250E5AE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A7EAF06-4413-4BD2-BC2E-E3A361A84783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AECA3-9B1E-4962-9E19-9282B0FABBF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F4FD99E6-F7E7-4B21-88DA-843B9389F2E2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F8EF276-14BB-427E-B64C-EC2CD4E6396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C7EE2BBC-57CE-4B9A-A249-4197A1DFFF17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133D59F-8CA8-47FE-AD7A-DC14626F7E04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1DB579FE-9BB0-406F-B8CA-74F2688D51F4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521B61D-BCA3-4C18-8B74-901FF60C3C78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7712E006-8CED-4442-B786-B6A08DE2773D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6492AEF-81BB-4C35-8534-30EF9F29699B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BEBFF8C0-5491-4BFD-854A-5A7441AADF6C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6EC190F-579B-460B-9839-819858E3CBCE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AF20F0B5-E531-4FAC-9EE9-C2F233D66D5C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50EC0ED-57B9-4D53-B6D3-819AB7DC3487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932BFD87-D0BE-494A-B008-B4C75D1096D1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C925349-F5C4-4641-959C-3A41A6C0A42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09FD1E00-5943-471D-A2A3-EE8F9B4573A5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E370691-36B7-4DFD-B782-082A683E9B53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A3E3F053-C0A3-459E-A537-3FA7B82182F6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08F1987-7668-4026-9CFF-4D3C0519D318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7A07BEF4-EE37-4C5E-A071-80CE9F2C51C1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1F7E7CE-FCAB-4552-8FE9-4CAF8CBD435B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FCFF95-7A55-4B3A-A293-D9252662EAD2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FB803-B03B-43F2-9EBC-452D8A2873F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fld id="{A2754292-E8E6-4750-9254-6848DF85E102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7318954-426D-460C-92FD-3CEDC15836AC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18380B3-FDD4-41D4-AB64-24D2179A954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797DFA8-195A-4C44-85CC-7F8F23E33B7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1F840-6840-4689-8CAD-FE8F45417A0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99E0D73-41D2-463C-B06D-3D4AEBB1F5F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2E9E71A-8332-4CD4-9037-1244535F6A7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49F28C1-213A-44A1-BA3D-AC82407943C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9C49AB5-E88C-4BEA-8645-991A4CF6FFE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9862116-8989-4F52-A59D-AE600984A19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5584457-FE8F-4D2B-A1B4-6EBF356BAEF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F27C844-C12E-4B97-B6EB-5C658453A75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08EE5C-C7CF-4F95-ABD8-66FC05CB282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06D5F48-0B1A-4530-B0F9-D3286E875F4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03DD187-B894-4F6D-9B04-B3795448337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BCC7CD"/>
                </a:solidFill>
              </a:defRPr>
            </a:lvl1pPr>
          </a:lstStyle>
          <a:p>
            <a:pPr>
              <a:defRPr/>
            </a:pPr>
            <a:fld id="{90E94777-1C2C-4AC4-B672-DCE89E4ECE5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E6FFBA7-2E5B-4B95-878D-2E4B02F38B7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F0F41E3-0637-4D5F-BFB3-461F80A75FA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242878-1545-4268-96A2-E7F60FCA445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319FA5C-E92A-4143-893E-6AB85DDA388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A784304-898C-4783-BAFE-700B9886B135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F31A9F4-3EA6-4EFE-BDC0-5CA65BBAF17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C9F2139-4F73-4DA4-9E6C-7219605A4F1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362CC77-F537-4E97-A468-CE841D6D192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B8D184D-4877-4AB9-8A9F-AF689F2C81D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C2F0CCF-6414-4FAB-9065-658731AE8C4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1971F-6E5F-40A1-B649-9AD92835A69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F02F004-FC6E-48F8-B984-933407CA761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052BF6C-A44D-42C9-ABEC-121ACD0F147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EF9C86E-A774-4AE8-B4D4-AA371769BE8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DEDDAB6-2443-4E87-B231-1CDA71956E0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6B48ACE-772C-40C6-B10B-533F1DD662D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9125F45-A39E-4961-9DBD-50C5AAFD669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4B37881-4927-444A-A97C-26493D476DC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B9832F6-192E-48C6-A697-9786DAF65D1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51D99E3-92A6-4B89-A13E-464B9895FC0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272AE0C-459D-4CBD-9032-60685302FB2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A99B0-CCCF-4625-94AA-8FF80FBE829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A2C2535-C168-4D17-A834-2761C27F7D2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4FF6F5-D3A9-4298-864D-52CC645B3144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9070D-6DD0-45A1-8751-E6749A7BAD5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8A65029-B05B-4A47-9BFA-2CAF7FB7B52C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EB924-B590-48FA-826F-D42256D353E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8DE350-79C2-48E7-9AD7-9ADB76802FE7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6898-69E1-4DDC-8C12-59CDE3AA8B6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0EA9BF-F7B3-42E0-85D3-2CBA93861B9C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D28E9-57D8-4D52-B488-D8A06857F55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68F5013-4781-40C5-AF99-2C0CA1A7C082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0E8C9-F96E-486B-99A3-CC4FBFFAEB6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99D986-6359-4CCA-AAA1-939B0F1012C2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78275-9382-4640-84F2-F3D33E28641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322C9FA-981D-4004-9558-B391AA782AF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6446A88-C04C-4F0E-B6DE-8684F06F257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8D18071-E034-43B1-BD7E-1F2ADA6B704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50C0C-0EB7-4527-AF07-23E752666A6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33E8799-6643-4B08-9286-8A0F67F4766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DA44C9E-8EEB-4A77-BA4E-CE88A29CF0E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E674A0C-7D3D-4AF0-9A74-64B503E3A15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6488628-C904-4DA0-8605-750E3A1140D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4A78382-B7B8-4553-A1E9-6BDB41E3E3E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6FD3B84-F598-4EB4-B399-4E8B4B1DFA8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F535B82-A066-434E-BCCA-0D2E5784095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32988BC-8051-4153-80B2-3D69061F258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425FB56-7425-40D7-AFAA-5D095BC9F8E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5924078-8A96-4327-838E-89F6AC6E18D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3EAB6-5EF6-45C2-A728-CD1A72927F8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1E4CF88-1F09-4175-8A33-7C3C552C8FE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3435A74-765F-4D12-96D5-17D43BEB284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6B55301-212C-49E3-822A-8C5D403CE8D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D57C194-650B-4ACB-818A-B8C25134228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BB5D045-A5D3-4B45-86EB-EF1F1795946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EF72E90-4874-41B8-B3B8-668FE2EC3E1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BC420F2-68E2-4B41-987E-EF09D4D8432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7C975E7-F75C-4524-B93D-CC2D949168C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BA7B976-DD57-48A3-ABF4-7F1A5BA946E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130D900-1607-4EAD-AEF6-F29CC28EAC32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9E55-4D0B-4FB1-B95D-809D3894AA7A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D0886-1C65-4829-A1E1-5AA8C64BFC6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1239050286_russian-embroidery-ornament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7625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1239050286_russian-embroidery-ornament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1500" y="0"/>
            <a:ext cx="47625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 descr="1 (13)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0" y="1284288"/>
            <a:ext cx="371475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338222-3B13-4E93-B0EF-1D1B7BAA225E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F9997-5DF2-417F-B456-97EBD0AEB560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1239050286_russian-embroidery-ornament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AFBF6"/>
              </a:clrFrom>
              <a:clrTo>
                <a:srgbClr val="FAFB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0"/>
            <a:ext cx="457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1239050286_russian-embroidery-ornament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AFBF6"/>
              </a:clrFrom>
              <a:clrTo>
                <a:srgbClr val="FAFB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6434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1239050286_russian-embroidery-ornament4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AFBF6"/>
              </a:clrFrom>
              <a:clrTo>
                <a:srgbClr val="FAFB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6000750"/>
            <a:ext cx="457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1239050286_russian-embroidery-ornament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AFBF6"/>
              </a:clrFrom>
              <a:clrTo>
                <a:srgbClr val="FAFB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000750"/>
            <a:ext cx="4572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D8C5AF-3FC5-4831-B0B2-B9947779F041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1D3E-214A-4BCA-BC43-CD2D40255275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1239050355_russian-embroidery-ornament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85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69B0334-7C0F-4F93-971D-1FD72358A84A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FC3DF-97AF-40AA-9760-3F63287F0CAB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7E4377C-59D5-4894-9F4E-798C7D410A5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3A59941-138D-4FCB-9282-48964D8C637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0E45754-925F-4D49-87BF-04617CC965C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BFDFF9C-B6E1-426C-B13D-754EDF53ECF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DD1CC67-2BB0-4949-A865-95073C23B8C6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BEA2FC5-E529-4E29-BE76-396191CB497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C3F90F7-4475-4CBA-BDB6-941BD72088BC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7BF46-E3E8-49FB-95A4-864F276F46F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  <p:transition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CF8A09F-20CF-4F5B-AE45-E78AFD26C18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6EA46ED-7A7A-4E43-9A68-EB2CFE4547E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AD0BB45-301C-4180-ADD4-1211BA0AD4AB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4CFE3F-51E2-4103-A31A-2D7C6F4D805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4FA4518-F8B4-447B-A463-4005332F8DC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957F086-D98A-428A-B454-F0DDE2FC5FA9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9FA0A9E-5959-4DA0-8B76-04DECEA2452E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77F50A4-E291-4FDE-A632-BCBE4D20588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0C761D9-B305-4FE8-A623-6C69A733B4D8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513EC3F-FB00-41DA-8DFF-9A4B2142F6F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F668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CD8CEC-97D2-4690-B45A-3457B03EE51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1" r:id="rId1"/>
    <p:sldLayoutId id="2147485013" r:id="rId2"/>
    <p:sldLayoutId id="2147485022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23" r:id="rId9"/>
    <p:sldLayoutId id="2147485019" r:id="rId10"/>
    <p:sldLayoutId id="2147485020" r:id="rId11"/>
  </p:sldLayoutIdLst>
  <p:transition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B9446A-9E32-4C54-92A3-F494A8EE2B04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78890A-C44D-4575-A7B3-C41B6F6BBFE0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D4CB4D-247A-41D6-86C8-83E70E41719A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6D4BCA-0A05-41C0-9AFB-6ADB1C81F40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4B5E63-4A53-491C-9F73-244D60F3A31D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3F8AF59-F880-487E-91F1-C2A366F2C1B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0" r:id="rId1"/>
    <p:sldLayoutId id="2147485151" r:id="rId2"/>
    <p:sldLayoutId id="2147485152" r:id="rId3"/>
    <p:sldLayoutId id="2147485153" r:id="rId4"/>
    <p:sldLayoutId id="2147485154" r:id="rId5"/>
    <p:sldLayoutId id="2147485155" r:id="rId6"/>
    <p:sldLayoutId id="2147485156" r:id="rId7"/>
    <p:sldLayoutId id="2147485157" r:id="rId8"/>
    <p:sldLayoutId id="2147485158" r:id="rId9"/>
    <p:sldLayoutId id="2147485159" r:id="rId10"/>
    <p:sldLayoutId id="21474851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 algn="ctr">
              <a:defRPr/>
            </a:pPr>
            <a:endParaRPr lang="ru-RU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167939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639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uk-UA">
                <a:cs typeface="Arial" panose="020B0604020202020204" pitchFamily="34" charset="0"/>
              </a:endParaRPr>
            </a:p>
          </p:txBody>
        </p:sp>
        <p:grpSp>
          <p:nvGrpSpPr>
            <p:cNvPr id="167946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30311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1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grpSp>
          <p:nvGrpSpPr>
            <p:cNvPr id="167947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0312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2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3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3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3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3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3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44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30313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3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3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4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794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30314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4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4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4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4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4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4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1641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30314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  <p:sp>
            <p:nvSpPr>
              <p:cNvPr id="30315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algn="ctr">
                  <a:defRPr/>
                </a:pPr>
                <a:endParaRPr lang="ru-RU">
                  <a:solidFill>
                    <a:srgbClr val="FFFFFF"/>
                  </a:solidFill>
                  <a:latin typeface="Garamond" pitchFamily="18" charset="0"/>
                </a:endParaRPr>
              </a:p>
            </p:txBody>
          </p:sp>
        </p:grpSp>
        <p:grpSp>
          <p:nvGrpSpPr>
            <p:cNvPr id="167949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639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39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40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40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40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40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sp>
            <p:nvSpPr>
              <p:cNvPr id="1640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/>
              <a:p>
                <a:pPr>
                  <a:defRPr/>
                </a:pPr>
                <a:endParaRPr lang="uk-UA">
                  <a:cs typeface="Arial" panose="020B0604020202020204" pitchFamily="34" charset="0"/>
                </a:endParaRPr>
              </a:p>
            </p:txBody>
          </p:sp>
          <p:grpSp>
            <p:nvGrpSpPr>
              <p:cNvPr id="167957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640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40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40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1640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defRPr/>
                  </a:pPr>
                  <a:endParaRPr lang="uk-UA" altLang="uk-UA">
                    <a:solidFill>
                      <a:srgbClr val="FFFFFF"/>
                    </a:solidFill>
                    <a:latin typeface="Garamond" panose="02020404030301010803" pitchFamily="18" charset="0"/>
                  </a:endParaRPr>
                </a:p>
              </p:txBody>
            </p:sp>
          </p:grpSp>
        </p:grpSp>
      </p:grpSp>
      <p:sp>
        <p:nvSpPr>
          <p:cNvPr id="30317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317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317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317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317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6A4981-74ED-480D-9278-3A55B00CA88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uk-UA" altLang="uk-UA" smtClean="0"/>
          </a:p>
        </p:txBody>
      </p:sp>
      <p:sp>
        <p:nvSpPr>
          <p:cNvPr id="1802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uk-UA" alt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D945E0B-6D25-44CB-B773-A1131B3D75A1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8735A4-7C37-4789-845D-29A7B9BE8B96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  <p:sldLayoutId id="2147485177" r:id="rId6"/>
    <p:sldLayoutId id="2147485178" r:id="rId7"/>
    <p:sldLayoutId id="2147485179" r:id="rId8"/>
    <p:sldLayoutId id="2147485180" r:id="rId9"/>
    <p:sldLayoutId id="2147485181" r:id="rId10"/>
    <p:sldLayoutId id="21474851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C9411CA-D041-4B5C-9707-DAADFA0DF951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E0541B-4F27-4E0F-A031-5421C98C224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4" r:id="rId1"/>
    <p:sldLayoutId id="2147485025" r:id="rId2"/>
    <p:sldLayoutId id="2147485026" r:id="rId3"/>
    <p:sldLayoutId id="2147485027" r:id="rId4"/>
    <p:sldLayoutId id="2147485028" r:id="rId5"/>
    <p:sldLayoutId id="2147485029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C08497-F032-42D9-8186-95F6659352B3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2EB68E-6142-4707-8A99-36EBBBB43A5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5044" r:id="rId4"/>
    <p:sldLayoutId id="2147485045" r:id="rId5"/>
    <p:sldLayoutId id="2147485046" r:id="rId6"/>
    <p:sldLayoutId id="2147485047" r:id="rId7"/>
    <p:sldLayoutId id="2147485048" r:id="rId8"/>
    <p:sldLayoutId id="2147485049" r:id="rId9"/>
    <p:sldLayoutId id="2147485050" r:id="rId10"/>
    <p:sldLayoutId id="21474850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D82A73-9061-444B-80A6-A1AE847DB822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2" r:id="rId1"/>
    <p:sldLayoutId id="2147485053" r:id="rId2"/>
    <p:sldLayoutId id="2147485054" r:id="rId3"/>
    <p:sldLayoutId id="2147485055" r:id="rId4"/>
    <p:sldLayoutId id="2147485056" r:id="rId5"/>
    <p:sldLayoutId id="2147485057" r:id="rId6"/>
    <p:sldLayoutId id="2147485058" r:id="rId7"/>
    <p:sldLayoutId id="2147485059" r:id="rId8"/>
    <p:sldLayoutId id="2147485060" r:id="rId9"/>
    <p:sldLayoutId id="2147485061" r:id="rId10"/>
    <p:sldLayoutId id="21474850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73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A2389A-FE09-4A1C-9817-C64C97A94B19}" type="datetimeFigureOut">
              <a:rPr lang="ru-RU"/>
              <a:pPr>
                <a:defRPr/>
              </a:pPr>
              <a:t>08.12.2016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93C04A-0778-4820-AD56-A8AF3FD8E1EF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1B72A2-37B8-49D2-A8F7-DA787DF69011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9" r:id="rId1"/>
    <p:sldLayoutId id="2147485070" r:id="rId2"/>
    <p:sldLayoutId id="2147485071" r:id="rId3"/>
    <p:sldLayoutId id="2147485072" r:id="rId4"/>
    <p:sldLayoutId id="2147485073" r:id="rId5"/>
    <p:sldLayoutId id="2147485074" r:id="rId6"/>
    <p:sldLayoutId id="2147485075" r:id="rId7"/>
    <p:sldLayoutId id="2147485076" r:id="rId8"/>
    <p:sldLayoutId id="2147485077" r:id="rId9"/>
    <p:sldLayoutId id="2147485078" r:id="rId10"/>
    <p:sldLayoutId id="2147485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348CC9-7345-4D36-B714-EEFFF0F6AD07}" type="slidenum">
              <a:rPr lang="ru-RU" altLang="uk-UA"/>
              <a:pPr>
                <a:defRPr/>
              </a:pPr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DE">
            <a:alpha val="7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uk-UA" altLang="uk-UA" smtClean="0"/>
          </a:p>
        </p:txBody>
      </p:sp>
      <p:sp>
        <p:nvSpPr>
          <p:cNvPr id="890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uk-UA" alt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0718E9-0373-461A-9017-025EAB6C0CF3}" type="datetimeFigureOut">
              <a:rPr lang="uk-UA"/>
              <a:pPr>
                <a:defRPr/>
              </a:pPr>
              <a:t>08.12.2016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202306-9D60-4764-8E9E-94C8159554C8}" type="slidenum">
              <a:rPr lang="uk-UA" altLang="uk-UA"/>
              <a:pPr>
                <a:defRPr/>
              </a:pPr>
              <a:t>‹#›</a:t>
            </a:fld>
            <a:endParaRPr lang="uk-UA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1" r:id="rId1"/>
    <p:sldLayoutId id="2147485092" r:id="rId2"/>
    <p:sldLayoutId id="2147485093" r:id="rId3"/>
    <p:sldLayoutId id="2147485094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2.png"/><Relationship Id="rId7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3.jpe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Box 1"/>
          <p:cNvSpPr txBox="1">
            <a:spLocks noChangeArrowheads="1"/>
          </p:cNvSpPr>
          <p:nvPr/>
        </p:nvSpPr>
        <p:spPr bwMode="auto">
          <a:xfrm>
            <a:off x="2438400" y="533400"/>
            <a:ext cx="65039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uk-UA" sz="2800" b="1" i="1">
                <a:solidFill>
                  <a:srgbClr val="0070C0"/>
                </a:solidFill>
                <a:latin typeface="Garamond" pitchFamily="18" charset="0"/>
              </a:rPr>
              <a:t>   </a:t>
            </a:r>
          </a:p>
          <a:p>
            <a:pPr algn="ctr"/>
            <a:r>
              <a:rPr lang="uk-UA" altLang="uk-UA" sz="2800" b="1" i="1">
                <a:solidFill>
                  <a:srgbClr val="0070C0"/>
                </a:solidFill>
                <a:latin typeface="Garamond" pitchFamily="18" charset="0"/>
              </a:rPr>
              <a:t>   </a:t>
            </a:r>
            <a:endParaRPr lang="ru-RU" altLang="uk-UA" sz="3200" b="1" i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3538" name="Picture 5" descr="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0775" y="0"/>
            <a:ext cx="40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16475" y="3654425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3127" y="3652352"/>
            <a:ext cx="4038600" cy="2517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658918"/>
            <a:ext cx="2881745" cy="2770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93542" name="Picture 2" descr="http://cs618421.vk.me/v618421734/1a85d/MDfc2hrlZv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1313" y="0"/>
            <a:ext cx="574516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0" name="Picture 12" descr="af25e38144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6038"/>
            <a:ext cx="1530350" cy="20399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3781" name="Picture 5" descr="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48438" y="46038"/>
            <a:ext cx="2160587" cy="1435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378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675" y="2347913"/>
            <a:ext cx="25050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4188" y="4495800"/>
            <a:ext cx="14446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4" name="Picture 8" descr="5226393_393348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02605">
            <a:off x="6638925" y="2038350"/>
            <a:ext cx="1943100" cy="1457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3785" name="Picture 9" descr="5369193_316703e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7113" y="4692650"/>
            <a:ext cx="1517650" cy="2022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3787" name="Picture 11" descr="SAM_364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9113" y="333375"/>
            <a:ext cx="3273425" cy="59563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4" name="Picture 7" descr="http://proxy10.media.online.ua/uol/r3-4452a086fe/517db851ef9c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638" y="7938"/>
            <a:ext cx="3027362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5" name="Picture 9" descr="Результат пошуку зображень за запитом &quot;сонце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9688"/>
            <a:ext cx="28956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7" name="Picture 7" descr="SAM_19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2133600"/>
            <a:ext cx="3311525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906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.tsn.ua/media/images2/original/Mar2012/3835769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50" y="635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44463"/>
            <a:ext cx="8782050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1863" y="762000"/>
            <a:ext cx="6256337" cy="1752600"/>
          </a:xfrm>
        </p:spPr>
        <p:txBody>
          <a:bodyPr/>
          <a:lstStyle/>
          <a:p>
            <a:pPr eaLnBrk="1" hangingPunct="1"/>
            <a:r>
              <a:rPr lang="uk-UA" altLang="uk-UA" smtClean="0">
                <a:solidFill>
                  <a:srgbClr val="3399FF"/>
                </a:solidFill>
              </a:rPr>
              <a:t>І раунд</a:t>
            </a:r>
            <a:endParaRPr lang="ru-RU" altLang="uk-UA" smtClean="0">
              <a:solidFill>
                <a:srgbClr val="3399FF"/>
              </a:solidFill>
            </a:endParaRPr>
          </a:p>
        </p:txBody>
      </p:sp>
      <p:sp>
        <p:nvSpPr>
          <p:cNvPr id="2088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92275" y="3198813"/>
            <a:ext cx="6400800" cy="1449387"/>
          </a:xfrm>
        </p:spPr>
        <p:txBody>
          <a:bodyPr/>
          <a:lstStyle/>
          <a:p>
            <a:pPr eaLnBrk="1" hangingPunct="1"/>
            <a:r>
              <a:rPr lang="uk-UA" altLang="uk-UA" sz="6000" b="1" smtClean="0">
                <a:latin typeface="Times New Roman" pitchFamily="18" charset="0"/>
                <a:cs typeface="Times New Roman" pitchFamily="18" charset="0"/>
              </a:rPr>
              <a:t>“РОЗМИНКА”</a:t>
            </a:r>
            <a:endParaRPr lang="ru-RU" altLang="uk-UA" sz="60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899" name="AutoShape 2" descr="Картинки по запросу віночок малюнок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208900" name="AutoShape 4" descr="Картинки по запросу віночок малюнок"/>
          <p:cNvSpPr>
            <a:spLocks noChangeAspect="1"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20890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13" y="312738"/>
            <a:ext cx="16192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029200"/>
            <a:ext cx="837088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pPr eaLnBrk="1" hangingPunct="1"/>
            <a:r>
              <a:rPr lang="uk-UA" altLang="uk-UA" sz="6000" smtClean="0">
                <a:solidFill>
                  <a:srgbClr val="3399FF"/>
                </a:solidFill>
              </a:rPr>
              <a:t>ІІ раунд</a:t>
            </a:r>
            <a:endParaRPr lang="ru-RU" altLang="uk-UA" sz="6000" smtClean="0">
              <a:solidFill>
                <a:srgbClr val="3399FF"/>
              </a:solidFill>
            </a:endParaRPr>
          </a:p>
        </p:txBody>
      </p:sp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2362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7200" b="1" smtClean="0">
                <a:latin typeface="Times New Roman" pitchFamily="18" charset="0"/>
                <a:cs typeface="Times New Roman" pitchFamily="18" charset="0"/>
              </a:rPr>
              <a:t>“Вправний перекладач”</a:t>
            </a:r>
            <a:endParaRPr lang="ru-RU" altLang="uk-UA" sz="7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prolisok.it-we.net/wp-content/uploads/2013/04/image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4095783" cy="261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uk-UA" sz="3600" b="1" smtClean="0">
                <a:solidFill>
                  <a:srgbClr val="C00000"/>
                </a:solidFill>
              </a:rPr>
              <a:t>Перекласти на українську мову фрази</a:t>
            </a:r>
            <a:endParaRPr lang="ru-RU" altLang="uk-UA" sz="3600" b="1" smtClean="0">
              <a:solidFill>
                <a:srgbClr val="C00000"/>
              </a:solidFill>
            </a:endParaRPr>
          </a:p>
        </p:txBody>
      </p:sp>
      <p:sp>
        <p:nvSpPr>
          <p:cNvPr id="210946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200400" cy="639762"/>
          </a:xfrm>
        </p:spPr>
        <p:txBody>
          <a:bodyPr/>
          <a:lstStyle/>
          <a:p>
            <a:pPr algn="ctr" eaLnBrk="1" hangingPunct="1"/>
            <a:r>
              <a:rPr lang="uk-UA" altLang="uk-UA" i="1" smtClean="0">
                <a:latin typeface="Times New Roman" pitchFamily="18" charset="0"/>
                <a:cs typeface="Times New Roman" pitchFamily="18" charset="0"/>
              </a:rPr>
              <a:t>Команда №1</a:t>
            </a:r>
            <a:endParaRPr lang="ru-RU" altLang="uk-UA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52400" y="2514600"/>
            <a:ext cx="4344988" cy="36115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latin typeface="Arial Black" pitchFamily="34" charset="0"/>
              </a:rPr>
              <a:t>Безопасное лезвие </a:t>
            </a:r>
          </a:p>
          <a:p>
            <a:pPr eaLnBrk="1" hangingPunct="1">
              <a:defRPr/>
            </a:pPr>
            <a:endParaRPr lang="ru-RU" dirty="0"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uk-UA" dirty="0" err="1" smtClean="0">
                <a:latin typeface="Arial Black" pitchFamily="34" charset="0"/>
              </a:rPr>
              <a:t>Прыгает</a:t>
            </a:r>
            <a:r>
              <a:rPr lang="uk-UA" dirty="0" smtClean="0">
                <a:latin typeface="Arial Black" pitchFamily="34" charset="0"/>
              </a:rPr>
              <a:t> в</a:t>
            </a:r>
            <a:r>
              <a:rPr lang="ru-RU" dirty="0" err="1" smtClean="0">
                <a:latin typeface="Arial Black" pitchFamily="34" charset="0"/>
              </a:rPr>
              <a:t>ысоко</a:t>
            </a:r>
            <a:endParaRPr lang="ru-RU" dirty="0" smtClean="0">
              <a:latin typeface="Arial Black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dirty="0" smtClean="0"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ru-RU" dirty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Долгий путь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dirty="0" smtClean="0">
              <a:latin typeface="Arial Black" pitchFamily="34" charset="0"/>
            </a:endParaRPr>
          </a:p>
          <a:p>
            <a:pPr eaLnBrk="1" hangingPunct="1">
              <a:defRPr/>
            </a:pPr>
            <a:r>
              <a:rPr lang="ru-RU" dirty="0" smtClean="0">
                <a:latin typeface="Arial Black" pitchFamily="34" charset="0"/>
              </a:rPr>
              <a:t>Прослойка общества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210948" name="Текст 5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3355975" cy="639762"/>
          </a:xfrm>
        </p:spPr>
        <p:txBody>
          <a:bodyPr/>
          <a:lstStyle/>
          <a:p>
            <a:pPr algn="ctr" eaLnBrk="1" hangingPunct="1"/>
            <a:r>
              <a:rPr lang="uk-UA" altLang="uk-UA" i="1" smtClean="0">
                <a:latin typeface="Times New Roman" pitchFamily="18" charset="0"/>
                <a:cs typeface="Times New Roman" pitchFamily="18" charset="0"/>
              </a:rPr>
              <a:t>Команда №2</a:t>
            </a:r>
            <a:endParaRPr lang="ru-RU" altLang="uk-UA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9" name="Объект 3"/>
          <p:cNvSpPr>
            <a:spLocks noGrp="1"/>
          </p:cNvSpPr>
          <p:nvPr>
            <p:ph sz="quarter" idx="4"/>
          </p:nvPr>
        </p:nvSpPr>
        <p:spPr>
          <a:xfrm>
            <a:off x="4645025" y="2590800"/>
            <a:ext cx="4270375" cy="3535363"/>
          </a:xfrm>
        </p:spPr>
        <p:txBody>
          <a:bodyPr/>
          <a:lstStyle/>
          <a:p>
            <a:pPr eaLnBrk="1" hangingPunct="1"/>
            <a:r>
              <a:rPr lang="ru-RU" altLang="uk-UA" smtClean="0">
                <a:latin typeface="Arial Black" pitchFamily="34" charset="0"/>
              </a:rPr>
              <a:t>Ошибочный взгляд</a:t>
            </a:r>
          </a:p>
          <a:p>
            <a:pPr eaLnBrk="1" hangingPunct="1"/>
            <a:endParaRPr lang="ru-RU" altLang="uk-UA" smtClean="0">
              <a:latin typeface="Arial Black" pitchFamily="34" charset="0"/>
            </a:endParaRPr>
          </a:p>
          <a:p>
            <a:pPr eaLnBrk="1" hangingPunct="1"/>
            <a:r>
              <a:rPr lang="ru-RU" altLang="uk-UA" smtClean="0">
                <a:latin typeface="Arial Black" pitchFamily="34" charset="0"/>
              </a:rPr>
              <a:t>Постигло горе </a:t>
            </a:r>
          </a:p>
          <a:p>
            <a:pPr eaLnBrk="1" hangingPunct="1"/>
            <a:endParaRPr lang="ru-RU" altLang="uk-UA" smtClean="0">
              <a:latin typeface="Arial Black" pitchFamily="34" charset="0"/>
            </a:endParaRPr>
          </a:p>
          <a:p>
            <a:pPr eaLnBrk="1" hangingPunct="1"/>
            <a:r>
              <a:rPr lang="ru-RU" altLang="uk-UA" smtClean="0">
                <a:latin typeface="Arial Black" pitchFamily="34" charset="0"/>
              </a:rPr>
              <a:t>Медленный шаг</a:t>
            </a:r>
          </a:p>
          <a:p>
            <a:pPr eaLnBrk="1" hangingPunct="1"/>
            <a:endParaRPr lang="ru-RU" altLang="uk-UA" smtClean="0">
              <a:latin typeface="Arial Black" pitchFamily="34" charset="0"/>
            </a:endParaRPr>
          </a:p>
          <a:p>
            <a:pPr eaLnBrk="1" hangingPunct="1"/>
            <a:r>
              <a:rPr lang="ru-RU" altLang="uk-UA" smtClean="0">
                <a:latin typeface="Arial Black" pitchFamily="34" charset="0"/>
              </a:rPr>
              <a:t>Действующий закон</a:t>
            </a:r>
          </a:p>
          <a:p>
            <a:pPr eaLnBrk="1" hangingPunct="1"/>
            <a:endParaRPr lang="ru-RU" altLang="uk-U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9613"/>
            <a:ext cx="8229600" cy="1042987"/>
          </a:xfrm>
        </p:spPr>
        <p:txBody>
          <a:bodyPr/>
          <a:lstStyle/>
          <a:p>
            <a:pPr eaLnBrk="1" hangingPunct="1"/>
            <a:r>
              <a:rPr lang="uk-UA" altLang="uk-UA" sz="6000" smtClean="0">
                <a:solidFill>
                  <a:srgbClr val="3399FF"/>
                </a:solidFill>
              </a:rPr>
              <a:t>ІІІ раунд</a:t>
            </a:r>
            <a:endParaRPr lang="ru-RU" altLang="uk-UA" sz="6000" smtClean="0">
              <a:solidFill>
                <a:srgbClr val="3399FF"/>
              </a:solidFill>
            </a:endParaRPr>
          </a:p>
        </p:txBody>
      </p:sp>
      <p:sp>
        <p:nvSpPr>
          <p:cNvPr id="211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438400"/>
            <a:ext cx="8229600" cy="1524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600" b="1" smtClean="0">
                <a:latin typeface="Times New Roman" pitchFamily="18" charset="0"/>
                <a:cs typeface="Times New Roman" pitchFamily="18" charset="0"/>
              </a:rPr>
              <a:t>“Юний географ”</a:t>
            </a:r>
            <a:endParaRPr lang="ru-RU" altLang="uk-UA" sz="66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1971" name="Picture 2" descr="Картинки по запросу юний геогра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581400"/>
            <a:ext cx="35433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Заголовок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95400"/>
          </a:xfrm>
        </p:spPr>
        <p:txBody>
          <a:bodyPr/>
          <a:lstStyle/>
          <a:p>
            <a:pPr eaLnBrk="1" hangingPunct="1"/>
            <a:r>
              <a:rPr lang="uk-UA" altLang="uk-UA" sz="3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altLang="uk-UA" sz="360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3600" smtClean="0">
                <a:latin typeface="Times New Roman" pitchFamily="18" charset="0"/>
                <a:cs typeface="Times New Roman" pitchFamily="18" charset="0"/>
              </a:rPr>
              <a:t>Яка область України зафарбована в зелений колір?</a:t>
            </a:r>
            <a:br>
              <a:rPr lang="uk-UA" altLang="uk-UA" sz="3600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36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Команда №1                   Команда №2</a:t>
            </a:r>
            <a:br>
              <a:rPr lang="uk-UA" altLang="uk-UA" sz="36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uk-UA" sz="36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29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76400"/>
            <a:ext cx="4648200" cy="3429000"/>
          </a:xfrm>
        </p:spPr>
      </p:pic>
      <p:pic>
        <p:nvPicPr>
          <p:cNvPr id="2129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76400"/>
            <a:ext cx="4419600" cy="342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Рисунок 4" descr="x_c38966e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429000"/>
            <a:ext cx="365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2" name="Рисунок 5" descr="козак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75" y="3429000"/>
            <a:ext cx="335280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3" name="Picture 5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0775" y="0"/>
            <a:ext cx="40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4" name="Picture 5" descr="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0"/>
            <a:ext cx="40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0"/>
            <a:ext cx="5334000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2" descr="http://hronika.info/uploads/posts/2013-10/1382119319_v-ukraine-mozhet-ischeznut-pjat-oblaste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6781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pPr eaLnBrk="1" hangingPunct="1"/>
            <a:r>
              <a:rPr lang="uk-UA" altLang="uk-UA" sz="6000" smtClean="0">
                <a:solidFill>
                  <a:srgbClr val="3399FF"/>
                </a:solidFill>
              </a:rPr>
              <a:t>І</a:t>
            </a:r>
            <a:r>
              <a:rPr lang="en-US" altLang="uk-UA" sz="6000" smtClean="0">
                <a:solidFill>
                  <a:srgbClr val="3399FF"/>
                </a:solidFill>
              </a:rPr>
              <a:t>V </a:t>
            </a:r>
            <a:r>
              <a:rPr lang="uk-UA" altLang="uk-UA" sz="6000" smtClean="0">
                <a:solidFill>
                  <a:srgbClr val="3399FF"/>
                </a:solidFill>
              </a:rPr>
              <a:t>раунд</a:t>
            </a:r>
            <a:endParaRPr lang="ru-RU" altLang="uk-UA" sz="6000" smtClean="0">
              <a:solidFill>
                <a:srgbClr val="3399FF"/>
              </a:solidFill>
            </a:endParaRPr>
          </a:p>
        </p:txBody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153400" cy="990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uk-UA" sz="7200" b="1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altLang="uk-UA" sz="7200" b="1" smtClean="0">
                <a:latin typeface="Times New Roman" pitchFamily="18" charset="0"/>
                <a:cs typeface="Times New Roman" pitchFamily="18" charset="0"/>
              </a:rPr>
              <a:t>Більше-менше</a:t>
            </a:r>
            <a:r>
              <a:rPr lang="en-US" altLang="uk-UA" sz="7200" b="1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altLang="uk-UA" sz="7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://i53.ltalk.ru/19/32/23219/42/1053242/letter0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3400" y="3124200"/>
            <a:ext cx="83058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V </a:t>
            </a:r>
            <a:r>
              <a:rPr lang="uk-UA" altLang="uk-UA" sz="6000" b="1" smtClean="0">
                <a:solidFill>
                  <a:srgbClr val="3399FF"/>
                </a:solidFill>
              </a:rPr>
              <a:t>раунд</a:t>
            </a:r>
            <a:endParaRPr lang="ru-RU" altLang="uk-UA" sz="6000" b="1" smtClean="0">
              <a:solidFill>
                <a:srgbClr val="3399FF"/>
              </a:solidFill>
            </a:endParaRPr>
          </a:p>
        </p:txBody>
      </p:sp>
      <p:sp>
        <p:nvSpPr>
          <p:cNvPr id="216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0" y="1371600"/>
            <a:ext cx="9144000" cy="22272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000" b="1" smtClean="0">
                <a:latin typeface="Times New Roman" pitchFamily="18" charset="0"/>
                <a:cs typeface="Times New Roman" pitchFamily="18" charset="0"/>
              </a:rPr>
              <a:t>“У рідному краї й серце      </a:t>
            </a:r>
          </a:p>
          <a:p>
            <a:pPr algn="ctr" eaLnBrk="1" hangingPunct="1">
              <a:buFontTx/>
              <a:buNone/>
            </a:pPr>
            <a:r>
              <a:rPr lang="uk-UA" altLang="uk-UA" sz="6000" b="1" smtClean="0">
                <a:latin typeface="Times New Roman" pitchFamily="18" charset="0"/>
                <a:cs typeface="Times New Roman" pitchFamily="18" charset="0"/>
              </a:rPr>
              <a:t>            співає”</a:t>
            </a:r>
            <a:endParaRPr lang="ru-RU" altLang="uk-UA" sz="60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6067" name="Picture 6" descr="1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8" y="2362200"/>
            <a:ext cx="33528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81000"/>
            <a:ext cx="8229600" cy="12192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V</a:t>
            </a:r>
            <a:r>
              <a:rPr lang="uk-UA" altLang="uk-UA" sz="6000" b="1" smtClean="0">
                <a:solidFill>
                  <a:srgbClr val="3399FF"/>
                </a:solidFill>
              </a:rPr>
              <a:t>І</a:t>
            </a:r>
            <a:r>
              <a:rPr lang="en-US" altLang="uk-UA" sz="6000" b="1" smtClean="0">
                <a:solidFill>
                  <a:srgbClr val="3399FF"/>
                </a:solidFill>
              </a:rPr>
              <a:t> </a:t>
            </a:r>
            <a:r>
              <a:rPr lang="uk-UA" altLang="uk-UA" sz="6000" b="1" smtClean="0">
                <a:solidFill>
                  <a:srgbClr val="3399FF"/>
                </a:solidFill>
              </a:rPr>
              <a:t>раунд</a:t>
            </a:r>
            <a:endParaRPr lang="ru-RU" altLang="uk-UA" sz="6000" b="1" smtClean="0">
              <a:solidFill>
                <a:srgbClr val="3399FF"/>
              </a:solidFill>
            </a:endParaRPr>
          </a:p>
        </p:txBody>
      </p:sp>
      <p:sp>
        <p:nvSpPr>
          <p:cNvPr id="217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8153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600" b="1" smtClean="0"/>
              <a:t>“Мовні сходинки”</a:t>
            </a:r>
            <a:endParaRPr lang="ru-RU" altLang="uk-UA" sz="6600" b="1" smtClean="0"/>
          </a:p>
        </p:txBody>
      </p:sp>
      <p:pic>
        <p:nvPicPr>
          <p:cNvPr id="4" name="Picture 2" descr="http://2.bp.blogspot.com/-DNtrkt3q9ko/Tne61J9GNjI/AAAAAAAAAFs/WkmONtdWsgA/s1600/over_the_rainbow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3400" y="2743200"/>
            <a:ext cx="6715172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228600"/>
            <a:ext cx="8229600" cy="6096000"/>
          </a:xfrm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uk-UA" sz="72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Зразок: </a:t>
            </a:r>
          </a:p>
          <a:p>
            <a:pPr algn="just" eaLnBrk="1" hangingPunct="1">
              <a:defRPr/>
            </a:pPr>
            <a:r>
              <a:rPr lang="uk-UA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око,     осел, осика, осоння,  окраєць, оболонка.</a:t>
            </a:r>
            <a:endParaRPr lang="ru-RU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33400"/>
            <a:ext cx="8229600" cy="10668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V</a:t>
            </a:r>
            <a:r>
              <a:rPr lang="uk-UA" altLang="uk-UA" sz="6000" b="1" smtClean="0">
                <a:solidFill>
                  <a:srgbClr val="3399FF"/>
                </a:solidFill>
              </a:rPr>
              <a:t>ІІ</a:t>
            </a:r>
            <a:r>
              <a:rPr lang="en-US" altLang="uk-UA" sz="6000" b="1" smtClean="0">
                <a:solidFill>
                  <a:srgbClr val="3399FF"/>
                </a:solidFill>
              </a:rPr>
              <a:t> </a:t>
            </a:r>
            <a:r>
              <a:rPr lang="uk-UA" altLang="uk-UA" sz="6000" b="1" smtClean="0">
                <a:solidFill>
                  <a:srgbClr val="3399FF"/>
                </a:solidFill>
              </a:rPr>
              <a:t>раунд</a:t>
            </a:r>
            <a:endParaRPr lang="ru-RU" altLang="uk-UA" sz="6000" b="1" smtClean="0">
              <a:solidFill>
                <a:srgbClr val="3399FF"/>
              </a:solidFill>
            </a:endParaRPr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2133600"/>
            <a:ext cx="82296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600" b="1" smtClean="0">
                <a:latin typeface="Times New Roman" pitchFamily="18" charset="0"/>
                <a:cs typeface="Times New Roman" pitchFamily="18" charset="0"/>
              </a:rPr>
              <a:t>“Народна мудрість”</a:t>
            </a:r>
            <a:endParaRPr lang="ru-RU" altLang="uk-UA" sz="66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139" name="Picture 2" descr="Картинки по запросу народ скаже як зав'яж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200400"/>
            <a:ext cx="3124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V</a:t>
            </a:r>
            <a:r>
              <a:rPr lang="uk-UA" altLang="uk-UA" sz="6000" b="1" smtClean="0">
                <a:solidFill>
                  <a:srgbClr val="3399FF"/>
                </a:solidFill>
              </a:rPr>
              <a:t>ІІІ</a:t>
            </a:r>
            <a:r>
              <a:rPr lang="en-US" altLang="uk-UA" sz="6000" b="1" smtClean="0">
                <a:solidFill>
                  <a:srgbClr val="3399FF"/>
                </a:solidFill>
              </a:rPr>
              <a:t> </a:t>
            </a:r>
            <a:r>
              <a:rPr lang="uk-UA" altLang="uk-UA" sz="6000" b="1" smtClean="0">
                <a:solidFill>
                  <a:srgbClr val="3399FF"/>
                </a:solidFill>
              </a:rPr>
              <a:t>раунд</a:t>
            </a:r>
            <a:endParaRPr lang="ru-RU" altLang="uk-UA" sz="6000" b="1" smtClean="0">
              <a:solidFill>
                <a:srgbClr val="3399FF"/>
              </a:solidFill>
            </a:endParaRPr>
          </a:p>
        </p:txBody>
      </p:sp>
      <p:sp>
        <p:nvSpPr>
          <p:cNvPr id="2201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13128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600" b="1" smtClean="0"/>
              <a:t>“Вірю не вірю</a:t>
            </a:r>
            <a:r>
              <a:rPr lang="uk-UA" altLang="uk-UA" sz="6600" smtClean="0"/>
              <a:t>”</a:t>
            </a:r>
            <a:endParaRPr lang="ru-RU" altLang="uk-UA" sz="6600" smtClean="0"/>
          </a:p>
        </p:txBody>
      </p:sp>
      <p:pic>
        <p:nvPicPr>
          <p:cNvPr id="220163" name="Picture 4" descr="Картинки по запросу діти україн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3733800"/>
            <a:ext cx="2819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Выноска-облако 1"/>
          <p:cNvSpPr/>
          <p:nvPr/>
        </p:nvSpPr>
        <p:spPr>
          <a:xfrm>
            <a:off x="1219200" y="3733800"/>
            <a:ext cx="1905000" cy="1219200"/>
          </a:xfrm>
          <a:prstGeom prst="cloudCallout">
            <a:avLst>
              <a:gd name="adj1" fmla="val 91719"/>
              <a:gd name="adj2" fmla="val -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Вірю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6705600" y="3771900"/>
            <a:ext cx="1676400" cy="1143000"/>
          </a:xfrm>
          <a:prstGeom prst="cloudCallout">
            <a:avLst>
              <a:gd name="adj1" fmla="val -97949"/>
              <a:gd name="adj2" fmla="val -28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вірю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IX </a:t>
            </a:r>
            <a:r>
              <a:rPr lang="uk-UA" altLang="uk-UA" sz="6000" b="1" smtClean="0">
                <a:solidFill>
                  <a:srgbClr val="3399FF"/>
                </a:solidFill>
              </a:rPr>
              <a:t>раунд</a:t>
            </a:r>
            <a:endParaRPr lang="ru-RU" altLang="uk-UA" sz="6000" b="1" smtClean="0">
              <a:solidFill>
                <a:srgbClr val="3399FF"/>
              </a:solidFill>
            </a:endParaRPr>
          </a:p>
        </p:txBody>
      </p:sp>
      <p:sp>
        <p:nvSpPr>
          <p:cNvPr id="221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10842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000" b="1" smtClean="0">
                <a:latin typeface="Times New Roman" pitchFamily="18" charset="0"/>
                <a:cs typeface="Times New Roman" pitchFamily="18" charset="0"/>
              </a:rPr>
              <a:t>“Коса – дівоча краса</a:t>
            </a:r>
            <a:r>
              <a:rPr lang="uk-UA" altLang="uk-UA" sz="600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altLang="uk-UA" sz="60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1187" name="Picture 7" descr="Результат пошуку зображень за запитом &quot;украинская коса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429000"/>
            <a:ext cx="2733675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X</a:t>
            </a:r>
            <a:r>
              <a:rPr lang="uk-UA" altLang="uk-UA" sz="6000" b="1" smtClean="0">
                <a:solidFill>
                  <a:srgbClr val="3399FF"/>
                </a:solidFill>
              </a:rPr>
              <a:t> раунд</a:t>
            </a:r>
          </a:p>
        </p:txBody>
      </p:sp>
      <p:sp>
        <p:nvSpPr>
          <p:cNvPr id="223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938"/>
            <a:ext cx="8229600" cy="13890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6600" b="1" smtClean="0"/>
              <a:t>“Дешифратор</a:t>
            </a:r>
            <a:r>
              <a:rPr lang="uk-UA" altLang="uk-UA" sz="6600" smtClean="0"/>
              <a:t>”</a:t>
            </a:r>
            <a:endParaRPr lang="ru-RU" altLang="uk-UA" sz="6600" smtClean="0"/>
          </a:p>
        </p:txBody>
      </p:sp>
      <p:sp>
        <p:nvSpPr>
          <p:cNvPr id="223235" name="AutoShape 5" descr="Результат пошуку зображень за запитом &quot;дешифровщик&quot;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223236" name="AutoShape 7" descr="data:image/jpeg;base64,/9j/4AAQSkZJRgABAQAAAQABAAD/2wCEAAkGBxISEhUUExQVFRUVFBUXFBgYFRYXFhgUFBQWFxcYFRUYHCggGBolHBUVITEhJSkrLi4uFx8zODMsNygtLisBCgoKDg0OGxAQGywkICQsLCwsLCwsLCwsLCwsLCwsLCwsLCwsLCwsLCwsLCwsLCwsLCwsLCwsLCwsLCwsLCwsLP/AABEIAKAA8AMBEQACEQEDEQH/xAAbAAABBQEBAAAAAAAAAAAAAAACAQMEBQYAB//EAEYQAAIBAgMEBgcGAwYEBwAAAAECAwARBBIhBQYxURMiMkFhcUJygZGhsbIHFEOSwdEVUmIWIzNTgsJUk6LSFzRE4eLw8f/EABsBAAEFAQEAAAAAAAAAAAAAAAIAAQQFBgMH/8QAMxEAAQMDAwMDAwMDBAMAAAAAAQACAwQFERIhMQYyQRMiURVCUhQjYXGBkTOhscEWQ2L/2gAMAwEAAhEDEQA/AJ0A6q+qv0ipzF5tP3pwCnzhcjylApNCbUlosgHKIahuEoFzYanw1pnStG5cjbE9/DU+mCkPCN/ymuRq4x9y7ihmP2ozgJR+G/5TQitj/JH9PlHLUzIhHEEeYI+dSWTxO+5cnQSt+1dXZvu8rg/2+Etqf3A4KcaeQlp06UUQGU5xhdT7jkpgG/CVFJ7IJ8gT8q4Pmiad3Ls2BzuGp1cFKfw3/Ka5mugbsHKQ2gqCMgIXwco4xv8AlNEK2E/cmNFUjwozG2h0PI8fdXdk7PlR3RSfCEmuo93ahJLe9ITTjOd0sDkIb0Zw3hLPlCTSAc7c8JxlCxoS9jf4T+m538o44XYdVGYcwpI94Fc3VcTe5y7sppXdoTo2dN/lSflNcjcIB9y6ignPhMyYSUcY3H+hv2roK2B3DlzNLM3lqjZgalNkDh7SuRaW8hITRAFNlvlJeiT7eEJNJJNznqt6rfI0zuF0i7lPw46q+qv0iqNqhz96dFP5XMqVgMC8zZUHme4edRqyrZTjdTaKgkqD7Vp8Fu1Eur9c+Og9grM1V7kcSG8LWUljiZgv3KuIcOqiyqFHgAKqX1Ej99SuWQRs7QnLVzOrIBJ3XXH8LrU3u5yUsfwkK34ij9SRozkoTG08hV+K2JC/o5TzXT5aVPhu07HYJVfNa4JBws7tLYzxag5l5jiPMVqqG7xznQeVmK6zvhGtvCrhV1jfCpCccqw2bsl5teyvMjU+QqnrrtFT7Z3V1R2mSU5PC0WG2JCno5jzbX4cKy1TeJ5ODstPBaYIsEjJViIwOAqtkmlPJKsGwsbwEtqAg/JRbfC6nAd4ylpHwm5YVcWZQw5EAiu0dTURnIyuToI5BghVOO3bicdXqHw1HtU1cU1/nYQHqrqLLC8ZasrtHZzwtZxoeBHA+X7VsqOvjqG87rMVtC+m38KGamEtYMuUNrS92AtBsvdhms0pyjuUdq3ie6sxX3/0yWx8rRUdmL8F52WjwmyIY7ZEUW7yLn3nhWanulTMd9lfQ26CLgKYBUAyvcfc4hTPTaPCW1BlxON0tLUl6NrnDglIjPIUfE4KKXR0Vu7UC/sPGpcFxqI92u/hR5KWJ+zgs9tLdBSLwtlI9FtV9h9Gr+g6i3xICqirsrSMsWQxMLRsVcFWHEH4ezxraU87JmamlZqaB0LtJTJrvjYFcU1Oeq3qt8jTOGy6RdytMOOovqr9IqkAUOfvTh+X6U7yWtJCEDLwPlegbLwYijVQPE+JPE1gK+pfLIQV6Pb6dtPEA0JreHaD4eCSWOJpnVbhBYe0knRRxPhSt9KyeYRvKmOOEm7m0WxOFhnYKpljVyBfKCeV9bU1wpGQTljTsnacqo2pvaYtoRYUIpiIRZpLkGOWcsIF5HMUI9o4d9tR2Rs9K6Unccf0XJ8mCqrZu/MkuKMJkwUYGLkgCP04lZUlKAqezmYDQczUuSxQtiy0nOP7JvVKZ2b9oUr4mOJhhjnxTQdGhkWdVDuokJbqWsl7XueA10rrLYIRFnfOEvVKutzts47Fok8i4ZYXLiydL0oykgcbrxFVN1paOm9gLiUTHuK1LC+lUcbyxwLfC6OaHDBWPfZ6/eei9EsD/pIvat62sP6H1BysW6ja6t9MrXogA0HDhWEmlMh1uG5WzZG1jdLVmtu7wYjD4mFOjhMMskUSXdunkaQkSNGq6BYxZmv3Grmlt8E1OXnkIS85wrTeXaZw2EnnUAmKNnAN7EjgDaoVupWT1AjJ2J8InHAWNx2/GMgSfpY8NmijwcilelyZcVJlOe5v1Rrpy760kXT9NJpLXE5OFw9Ug7Jjae+8rYcOJ8HY4qKLpIjiAidSSU9JfWx6NAAL3DNfuo6WzU/qOac5AzhOZSpcO9c2Gwcc7yYaeG8sXSK8ubpQrmO5ksXGZQhHEXBva9uBtENVKWsyCE/qYVzuXvJLjw0oWNYFVUBBbO0+RGksDoEBYjXW4quvFsjoABvrKNj9Svto4NZYyjDjw8D3Gq+gldBK1wPK4V1O2WIgrK7m4QPIztrkC29Zs1z8K1d/rHthGlZ2z07XynPhbMCsM1ur3OO61oAGwWam2/Om0I8K8cfRzBjGVZjIERQTI9+qAWuuUdbS/Cr5tthmozKDuFzL8OVpt7EYhIr4dYi9xcyswRU9N7KLtYXNv/yq6iihkd787InkrH4X7RjkgklEXRO+LV5ELZWXDLGVeEE3GYuRlbXS/CtK7p1sh9rjnGVyEuFAk37eaCM4hDBnXGEiJ3SUSYZlVI0JvcsXKkFTqL2qSywxxSZj3HCH1ilg+0eaOGAPDH0kkLrHHme5xCTdCiFmJ0NiST76CXpyHL3g9p/6TtnK9KwYkyL0uTpLdfJmyX78ubW3nWNqGAEtZsAV3aSeVn9+cEpiEtushAvzViLg860fTtU71vS8KkvMDTHqHKwZNehO32+Fkhsm5z1W9U/I0DuEUXcrfD9hfVX6RVKFEn707aixkYQF2lwIWy2BtJZECHR1FiOYHAisVdre+N+tvC3lquDJWBhO6ssVCJEZDwdWU+TCxt76qYZ/SdrbyrhwB8qv2TsQYdYUSWUpDD0QQ5Mrjud+rfMPAga8KkyVXq5cWDJTBuPKqcZuFhJTO8gdpp5M4mOUyxGyhRCQoAC5Ra4NT4r9UQsDG8DwhMQKT+w8ZJBxGJaJ8Q2IaEtEI2kaTpNSsYfLm17VGb+8+2Ngz8pvSRwbloGF8RiTEuJOJEJaMR9KZTKL2jDWD62zd1J9+lcNOgavlOIlcbv7ITCQJAjMyoWsWtm6zX1sBzqprqt1XJrdyjaFLxmKWNSzmwHxPIeNPT0zql+gLhUVTYG5csU+Pbpul781wPAaW87VvY6AR0npeViH1hNX6mVs8FjElUMpvz5g8jWErKKSleSQtrTVTJmAtO6psVuqr40Y0YjELIAqhVMWTo1YMUGaMsFYg3sQdTUyG8lkRjDNiuxZvkpvb27cmIwYwgxEli69LI+XO0Wa7r1Vte3DTlemoLjFTTGQt/oEizV5VbidwjJLI0mLndJY4gzN0QlEkEweMrljCZRr3d9WMfUIa32sAwUPpfCscTuo8gTPjsWzRyrLG5+75kZUlQ5bQgWIlN7g9kVEbfNLi4MGTt5T+mV0u6AkZWnxOInKJMqdJ0IC9OgRmASMdYAaE8zQ/W3syI2gZT+kPKn7F3fjwzl42frQwxODlysYAVWQ2A6+U2JGh05VFq7g+pbh4ThoB2XbwbXWFCAbyMOqOXieQqVZrW+peHPGAFW3KubGwtad1l93NpiCTrdhwAx5WOh9lz761V2tpniwPCztsrhBLk8Fb1XBFwbgjQjXjXnkjJIXYcOFtGOa8amlUE+66viOmM+I0dpEi6QGJJWjMZkQFSQQpNhfLck2q1juuiH0w1IxjKmYrY5kgSI4idWTKRMrBZSy97aZGv3grbwqNT1npS5DRgpFuQqZ9wMMzRtLJNM0eIbEMZGQ9LI6xr/eAKBlAijAUAcNb3qzPUE7SRGAAUHo/KeG42GM0UzGRjDPPOikrl6TESCQ5ureysBby76BvUFRpwAAn9NqHD7iYZRlLSuphnhIYpYpiJDI1wF4gnTy1vQuvk5bjHndL0x4WjwMHRxohdpCqhS7kF2sLXYgAEnvNqqJnCoftyV0zpG6yW+u2la0EZvY3kPdccFHt/atl07bHRn1XhZq8VocNDFkK2YHJWcd4Tcx6reqfkaZw2RxdyusN2F9VfpFUYUObvToo9OUOcFEpINwbEcLaEeR7qF8TZG4eF1jkdGctKusHvFIujgOOfBv2NUs9iZJ2bFXdNf3tAa8K2g3hhbiSvmP1FUsliqWHbdXcV8p3c7KWm1YT+Ivvt86ifTKpp3aVKFzpjw8JW2nCPxE/MKH6fVHbQj+oU/5BR5duQD07+QJqRHZqh/LVwkusDeHBV2L3m7o09rH9BVvT9PbZeVU1HUAIxGFRYrEvIbubn4DyHdWipqOKNvtG/yqCesmn7imL1McC45UZgyN0eHxLxnMhKnw5eI4HyqPVUkdQPepFPVSQn2FXmE3pI0kS/ip/Q/vWdqunCd43YC0FPfsbSDKs4d4cO3p5fMEVTS2aoDQNBKto7vTu5OFKXasB/ET8wqObZUg4LMruK+D8kj7Yw44yJ77/KnFqqD/AOtL6hB+QUKfefDrwJY/0j9TapkHT9S8+7ZRJb1Ts4OVSY/euRxaNQg53zN8rCr+l6aaw6nuCp6i/OkGGNwqCRySSSSTxJNyfaa0UcbANLRhUsszpTlyAmu+M8oNenYKbs3a80HYbTvU6r7r6eyq2rtsNVyMKdSXCSmPyFo8JvjGf8RCh5qcw+QPwrMVHS79WWOV9Bfoz3jCsoN4cM34oHncVVSWOqZtoKsWXSnfvqwpH8Xw/wDmx/mFRvpNQ37F0/XwfkmJNv4YcZk9hv8AKurLRXOGA1CblTt5KrcXvlAvYDOfLKPaT+gNWdP0zO7Gs4UGW8xN7VnNq7zzzaaRryUm9jzbQn2WrTUdjp4dyMlUtTdZJdlSXq/aA0aWjZVZyTkoSac7Jxvym5uy3qn5Ghdwji7le4YdRfVX6RVMwKHN3p0Ci8oUQp0l1qWANyU2STgBEiFtACTyAJPtAoHTxDlykMglPDVKTZ0x4Rt7rfOozq2mad3BSG0NQ7hhSnZk4/Db4U4uVP8AaQiNtqOXAqPNE69pWXxII+NSWVcbuHBcHUsjeWlMg1IaSeFwcSPCS9Hl3kJghJpIkJNOMFMRjdCTTHSPKJuo+EcUDv2VZvJSR7xXJ9XGzlwXVtJI/hpUgbHxB4RN8P3qM650w7n4UhtuqfDMoZNk4heMTj2fsaJl0pPzSdbqr8FBmUr2gV9YFfnUoVMDu1wK4OppW8hAakNA5XIuJ2wkNPhOAhp0sJCaZLhAzUi6No9xwia17uApMWz5n7MUh8cjW95FqiuraePukCkNpJ37taU9/AsV/kv/ANP71x+rUQ5eu7bfU/iUxLsrELxhk9ilvpvXeO5054IXJ1BKOQVBfQ2Oh5HQ+461MbOx/a4Ljoc37UJNdvd4QYJSXpb+U+MIb0kk3Meq3qn5GhcNl0i7locMOonqL9NUzFDmHvTtFugOxUvAYB5jZRoOJPAfvUKrr4qdu53U+kt8tQ7bhabB7AiTUjOeZ4ewVkqm9SycDZayms8MQGd1ZpGAAAAAOWlVEtTI7fOytWQsbwEVqFwBcAEa61MQA7ASC61G2R4OAd0xY0+FBxeyIZO0gvzGh94qfDc6mn3zlQprfDMOMLM7W2E8QLL1079OsPMd/nWrt18ZUYa7lZmutD4RqbuqYtWgG5z4VG4OGB5VtsnYTzWYnInO2p8v3qiuV6ZANMe5V3RWd8p1P4WowuxYY+CAnm3WPxrJ1F1ml/haaG3wxYwrC1Vz3vO5KnBoHAXUAI8p8JBSa/SPckRlI0YIsQK7MllZu1A6JjtiFTY/dqCTsjo25roPy8KuKS+1ERGs5Cram0xSjbZY7a+ypMO1n1B7LDgf2NbW3XKOq2asvW0L4D/CgDXQce4d9zwsO+rBzwwFzuFCY0vOGrUbJ3RJAackf0Lx/wBTfoKydw6i05ZD/laKksucOetPg9mwxdhFXxA199ZaouUs59zir+KjijGwUoCobXvepGkDhLakMnfCdcaEvI3HCWEzicMkgyuqsORF6lR1k0R2K4vgY7uCze1tzI2F4T0bfynVD4cxWgt/UkjHaZOFUVdna4ZjO6w+MwzxOUkGVh3fqOY8a3VLVx1MephWamp5IXYco96lkbDC5EfCbmPVb1T8jQv4Rxdy0mG7Ceov01TMChzd6dpPOlpKTGhzwCt3szCiONVHcBfxPOvOLlP602SvRLfAIYQApLMALk2HPu9pqKAHHA8qXkgbrLbq72nG4rERqiiGJYmhe5zSq5dS9u5SV09mutXlwtP6WmY8eUDX5OFK3q2liImwseHMYfETGMmQEqAIne9lIPofGuFso4Z2PdJ4CT3YWSg+0HEJLhhOIhG8kyYhwrAL0eIaBWW7aC4FaQ9O00kL3RncEYXEykFJsP7SJ3SGTEIiK+KkifKjlhGMOkqlQDcm7a+Fc63pmJjwGHfGf7omyrX7nbebGRyyEABcRLGlgQSikZSwOoNvKs5c6FtG7TnK7Mdq4V8RVY1z2+5m2E7m6hhyxUuzl++dF6JbNbwIzW+HxreR1jzbtflY59K01+jwtqigADlpWEc/1CXO5Wwa3SA0Ku3l2kcLhJ5wuYxRs4B4EgaXt3VKttK2qnbG7glO86RlQtztsSYqFml6MOr5WVEljKdRTlkSYBg2t+ViD31Ju1vip3BsZTMdlRMVtbGzYybD4ToEGGSJpGlV2LvNnyqApGVeodfGptPRQNjaZc5PGFzc852VRBvhjMTdsMIURcEmKYShmbXNmQFSP5O/nU4WeliGmQnLnbf4Q63Kvxn2i4hNc2GBGHw8qwsJBJO8ynMkJW+oKi1/5hxon2OBjPKXqHK9NhfMoJBFwDlPEXF7HxF7eyshPFHHIQFIBJGyZ2lhFljZG4MPce4+ypVunfDO0x8FRayESRHKx+4mGV5Hc6mNVy+b5tfPq/Gtb1FWOMI9NUFnp2mVxW6rCgt5WpGeFn99t4WwUCuihnkmSJLhmAL31Kp1m0Bso1JsKtrJb21TnE+BlA9+FN3a2k2Iw6StkLG4JQtlurEcGAKnTVTqDcVwuFN+mn0gbcJNdqCpINsY/ESzvhkg6GCcw9HIWEkxTLnYONI9SQAQb2qy/QUcUYEmd0Ospr+I7TONlwqyYTqRdMrGOXVWYqikBuPC9dv0lEKcSb4Jwhy5Pbt70y4yfIqKiwwj72CDmTFMxURKb20yOTx/ePcbXHSs1b5J2z8ImuJ2K1i1QZY5dcELMb/YNWg6S3WjYWP9J0IPhrf2Vp+matzJtHgqmvEIdHq8rzuvSeCQsiNtk3N2T6p+RoH8LpF3LT4XsJ6i/TVOxRJe9O053BHyg4dlazYW1BIoRiA62HmPDxrE3a2OY7XHwtta7k2Vmh/KtpEDAhgCCCCDwIIsRbyqgYfdk+OFdnHCzMG4uEjeSSANh3kREBiIXIFJJMemhbQHmAKt3XqolbpkOwXP02Z4Vrj9ipNPDO7SXgLNGga0edgVzMttWAYio0NeYYzG3yiLMqlxH2fYV1ZSZLMs69pdPvE3Skjq8Vbh4cb1Og6hqYgAzgIDCCpeD3PgjkjkUyXjm6VBmFg33ZMPbs8MsYPO/hXOW8zvA38Y/wB8pxEFZbJ2VHhukCFv72Z5mzEGzSG5tbuqvqqt03+pujDPhPbQx6RJmY2HdzPlzoqOkfUPDGjZR6mpZC3JO6wcm0HM3TelmBA7tO7ytpXobLeG0voFYh1ZrqfV+Fu9m49JkzIfMd6nka8/raIwPII2C2tNVNnYHNO5RbQwazRtGxYBha6MVccirDVSDwNR6acwvD2+FKIzsVU7J3XXDtnE07yNI0krsy3mYpkAkVVAyqALAAWqbWXV0zcYTBmEu2t2ExDtIss8DunRymFlXpIxfKrhlbhmazCxFzrrRU11fC3GEi3KXC7qYeIuYwyh8KMMVzXAiXNYgm5zdY6nnQyXeV3+cptCd2Du9HhGZo2c54oIjmIPVw4cIRYcT0hvQ1NynnGHFOGBXFVuPPlFv5VFvNttYEKKbyMLAD0b+kfjWhs1slqJRI8bBVFyro4IyxvJWS3c2qMNLc9hrB7d1uDDnblyJrWXi2ioixH4WetlYYZP3OF6PDKrqGUhgdQRqCPCvOJoJInYeOFtI5WyjUwqJtnZiYiPIxZSGV0dCA6OpurISCLjxBHOu1HVuozqaOUbm55UTYm7qYXII5JSFVwVZrq7vJ0jSPp2yxOo7q7VVc6UZfymawBRNp7l4ad2ZjKEkZXmhVyIZXUABpE52Ava1++9dI7vIyPSEJjVl/B0+8SYgFhJJCITqLZQxIIHPWowrnGMMPhFpSbC2MuFVwGeRpHMkskhBeRzYXYgAaAAAAAADhTVla+qI/hOG4VnUUMD3YaMlInSMuWB3328sloIiGUG8jDhmXgo599/ECt705ajH+64crNXaua72N4WONbLGDhZ8JuY9U+R+RoX8LpF3LV4XsJ6i/SKp2BQ5e9OXp8FczyhvSfG1w0nhGyRzTkcq1we8MqCzWceOh/N/wC1UtTYaaUnQcFXVLeqiMAPGVbQbzRHtBl9lx8Ko5unZwdtwrqO+wu7tlLXbmH/AMwe24/SoL7LVN+1S23WlP3hK228OPxF+NMLTVnlhTm6Uo+8KNNvLhxwLN6qn51Ii6eqX8hR5L3TN8qpxe9bHSJMvixufyjT4mrum6bYw5kIKq6i+EjEQVBicS8jZnYseZ/TlWkgpo4RhoVHLVSynLkyTXfcjflR9O+yPD4hkbMjFW5j9edcZ6Vk7dLm7KRDM6F2phV9g973XSRAw5rofcdD8KzlT0005MeyvIL84f6gVvBvTh24ll81PzFU0nTtU07DKtI7zTv8qSN4MMfxV+P7VFdZqwZBYpP1Om/IJG3iwo/FX4/tTsstYT2JjdKUfeFBxO+GHUdUO/kth72qdD01USH3bKNJeYWDbKocfvdO+iARjwOZvzG1vdWgpenYYTlyp57zI/ZuyzzuSSTqTxJ4nzrRRwtibpZwqZzi86ncoSaPGO1InVypeztqywG8bWB1KnVSfEc/GoFba6eqHuGFMp62WDsOy0uC34XhLER4ocw88psR8azFV0pneNyu4L54eFbw714RvxMvrKR+lU7+nqtp2GVYNutOeThSP7SYT/PT3n9q5fRawHsXX6jTfmEzLvVhFF+lB8gT+ldGWGtd9mEDrlAPuVXjt+4R/hxu57r2Rfjc/CrWn6Vlcf3CMKHLe4wPYCSsxtbebEYgFSwRDxVLgEHuJ4mtNR2OCnOQMlU1Tc5ptuAqS9XmMcbKvdukvTkJk1KdD5H5GhfwukXctZhj1E9RfpFU7FCm70dEhKQmnTgLo42c2UEnkBeuctTFEMuXWOnkkOysYd3524qq+sR8hequS+UzfKtI7JO/+FKTdSTvkQeSk/qKgv6lhHDVLb09IPuC5t0n7pV/IR/uph1NEftT/wDj8v5BRpt2JxwKN5Gx+IqXF1HAeQuEtjnHBCqsXgZYu2jL42094qzir6d59pVdJQTx8hRb1YBwcNlFy7OCkNPhJCafBG5OyWnPCewuBll/w0ZvEDT8x0qJPcIIhlzlLioppNgFaxbp4huORfNrn3AH51US9RU7eBlWUdkmPKkLuW54zKP9BPxzVFd1RF+BXYdPy/kEkm5cndKh80I/U07OqovxSd0/J+QUDEbq4ldQFf1W1/6rVOg6jo5DgFRZLLK3dU2IhaM5XVkPJgQfZeryKoglGQ5QH0csfcmTXYNxuFHxgpDRg5ROQswHfTOe0HdOyNx4Vhg9hYmXVYmse9uqPjxquqrzTwbOOVOit00nhWsO5E5HWeNfzEj4D51TydV047WqcyxynzhP/wBgXP8A6hf+Wf8Avrh/5VDntXf6JL+QTEm4k3oyxnzDL+9dmdVQk7swuf0OUeVWYzdbFx69HmH9BDfAa1a09+ppttWFDltlRHvhUj6Eg6EcQdCPMcRVvHK2QZY5QnxOb3ISa7f1XNCTSThNy9k+R+RoH8LpF3LWYfsJ6i/SKqGBQ5e9GTRcFcycHCt9ibF6brvcJ3Dva3j3Cs7eL0KU+mzn5WgtdoMo1ScLWYbDqgsoAHhWPmqpZXFzjlaqGmjibpaOE7auD2OZu4bFdmpaHGe1EuFECSdP/CbZdTAew5BT5CFkFrW0o45JId27IHxteMFZ3be7SOC0Qyv/AC+ifD+k1pLZfnMcBIcqjr7U1zMsG6xhBvaxve1ra3va1udbcTscz1PCyr4HagwcrX7F3ZVQHmGZuIX0V8+ZrFXW+l7jHGcLU0NoY0BzwtMiACwFgOAHC1Zp75XkOO6vWxtYMN2RVy3G/KNdRaJCOE2QutTNDzwEtl1OQ/yEshM4nDI65XUMORFdYamaA5BIXGSCOQYcMrDby7tdCDLFcp6S8SniD3j5VuLJfxN+3Is1crZo9zBss/gMG87iOMXY8+AHMnlWjrallMzU4qop6Z8z9IXomxN3YYADbO/e5H0jgtec197mqnFjTgLYUlujjAJG6urVSOMmgkjP8qyGBwlFONRA8pyV1O5pZsQmzldQ6RxndOuNLjlCVX7V2PDiFtIoPJhow8jVlR3Sanf3HCiVFFFMNwvMt49hPhHAJzI18j2429E8j869HtV1ZWR4HKy1bQOgd/CpyaujuBhQOU3KdD5H5Gub+F1iHuWrw56ieov0iqtigy96Vzp7DTSD2O/omYP3Blej4NQI1C8Mot5W0rzCs1GU6wvRqZoEQwnbXqNGXF2AN1I4Cwm6iJFNi8Q2InGHik+7RifESSLmQgSyEyMbEv1AO7IeemjuTg6FjGt3PK4sO6e+0vFzxpHkklhgMeJ6aSJQzdIIx0KMcpKIxz9bTUDUaXKxxwucQ5oJ/lO8lZvB7bk+4yM82IdUGD+5yspWV8awbNCgAXp0uFGt7gm+but3wQ/qRgADyuYJwntl7RMUuBM2IdZGxGN++iSUqqThI/7sqTYIAQVF7WNxe96Gela4v9PBHhM1xHK1X2e43pYcQ3SdJbHYoA5s1k6VigBubDKQQOFiLVnr1F6DgMLrFv5WpNUQxyF2WLmVP4kB3Zxf18tb1hkdbMrJO0C4YK2d6wZIyM/5WswvM/tSx0kcylJni6PCvL/jGMBhKgDRIGAnktpkbS1uZrYWOOM0xDxvn/pcJMg7LevKuIilSKQZirxkg9ZJCnBwNVYZlJHHXu0qhfH+nnGobZXUHIXnO1sTjohDDOrRGPZ+NGdcQXMzokX94bAEEaEE3N2PC1zqaSOle4lhBBK4uJBUXae8I6PF5cVr/CcLktN+OO1lsf8AE599dIbeMsLm7Z3Q6yp+N22IzMrYjK/8TwBAaUhuiKYYyaE6IeuT3atQuomkMe0ZGD/ylrWm3Dx4lbHkS9Ioxr5OvmAjMURXLropObhpe9UV+pvQ9MY5b/2usbs5WmxAXKQ1spBzX5d/wvVVTlwmY1g38pqjBiOpYn7NgM0t+0FjA52u2b45a13U2swtBVFZ2tEjlu71hyfbjC0i8x3g2hPDtVQsjOXnwqIizMBHC9xMrYb0yQC2fuy69nXaUdPE6iOcZUZ7sOW9xEMGNhAEhaJyCHilZDob9WRCD3c6zdPqgnGBk5/2XYkObkLzbd/fOX7lFDJ0bmXCzqjpiC+IVkhkfPNHa6jS173BtWrntkD6gzj5/suDXOGy7+2cpwHQP0RZ8E/Ryw4lpJVMcYOaZQoKX55tDzp/pdO2pbKQlrKXBb4S4OTFuxilRRhmZZcSUl/8tGWEKFSGJJJ8TxpVtshniY4DBwf+UhKQV6tBJmUNYjMAbEWIuOBHcaw80XpvLSpI3Wc+0EL9za/c6ZfWzW09l/jWg6YL21OG8eVVXZoMW68uJr1A7E4WSxg7JuQ6HyPyNcn8LpF3LV4c9RfUX6aq2KDN3oyafGUOMnZX2wNvCMdHJfJ6LcvAjl41mLvZTU/uxrQ2y6+j+3KtZHKrAMpBB7xqPfWOnp3xH3bLVskDxlqbOETKUyLlYksuUZSSbkkWsSTr5603quAyCjTzoCCDYgixB1BB0II7xxoRI6M6mOTYym3wiEKCi2S2TqjqWFhk06ummldXTyclybSEzNs2FyS8UTkm5LRqbkC19Qe7TyomVsrfuS0BBs7ZMWH6TokCCWTpHA0XPkVLgcF0RdB486KeqkqSNspsAbnZV+3N5I4gVjIeThpwXnc8xyq4tljmlfqkGyqK26RxtLWHdYRpWJzEnMTct35r3v763n6VscPpeFkmTlz/AFTytvsLedJAFlIR+Z7LHwPcfCsPdLHJE4vjGQtVQXVsrQH8q6xOEjkK9IiNlN0LKrZW5rcaHyqgbNKzZ2QrrDXbhOxRKpJUAFjdrAAsbAXY95sAPZXJ79e5OUQASTYZHILKrWDLqoPVcWYa9xAsR30Uc0jODhMWgqJ/BML/AMPB/wAmP9q7Or5+NSWgIpdlYdjdoIWPeWjQk+ZIpm10zAGh2wCRGfCbwey8PhmllRVi6TKZLWVeoCAQOA4nhxro99RV6c74Qkhgy4rK7071LIpih7J0d+Fx/KvhzNayyWEtPrSLOXC6h4MbFm9mbRfDyCROI0IPBlPEH/741p6yiZVxlp/sqakqXQvyvSti7ehxI6jWfvQ9oezvHiK80rLTNSOIIz8LZUtcyYfypxw0ZcSFFLgWV8ozAcg1rge2oP6pzBpJIUzGUcEKoAqqFA4BQAB5ACwrkXku1k7p0xDsuBCSsMSkgglY0BIPEEgajj767frJXbByHSF0Wy4EvlhiXMMrZY0W6niDYajwNI1kzvuThoSNsuAsGMMRYWs3RpcZeFjbusLcqf8AVz4wXFLSPCXaG0YoFzSuFHdc6n1R30dLb5qt+y5TVEcQ9xXl+9O8LYtxYFYkvkU8ST6TePcB3XPOvR7NZ/0bA53Ky9fW+qcDhUJNaBVmE3L2T5H5Gub+F0i7lq8Oeovqr9IqsYFAl70dGAgPKE0seEgnMPi3jN0YqfA/McKjzUMEo9zV3gqZoj7XFW0G9c69oI3mCPlVNN05A8+04VxHfJm9wGFLTfPnD7pL/wC2oZ6Wxw5SW9QDyErb6cof+v8A+NC3pV3yuv14EbBRZ98ZT2Y0XzJb3cKlx9LRDuKivv0ngBVGN2xPLo8htyHVHttxq4p7VTwDAGVXT3Cebk4VdVk0YGAoeUho27IUJNMPgp84OymYHbM8OiSEAeidV9gPD2VW1Nrppz7gp0NfNFwdlcQb7zDtRo3kWX9/lVVN0tA7drlPZfnjkBSRv5zg90l/9oqEelf/ALUsXwHwkff3lAPbLb/YaNnSYPL0zr58BQcTvviG7KonjYsfedKn0/S8DeSVFlvkrhgBUOO2hLMbyuz+BOn5RpV5FQQwbhoVbJUzS8uUQmpu3hR+AhJpFLkJL/Dh4eXKhfGyQYcMo2vc3tKucDvXiotOkzjk4zfHj8ap6qw0s3IwrGC5zR+cq2h+0GQDrYdG8pCvwKmqmTpJjj7Xf5U4Xxw7gpH/AIhj/hz/AMwf9tRz0g7w5dhfGnwmJftFb0cOo8TKT8Mg+ddmdH7+4lA69O8AKqxu++LfRSkY/oXX2Fr1aU/TNPFu7dRJLtK7t2WdxE7OxZ2LMeJYkn3mryGniiGGNAVdJI55y4pomuyBDekd0XKCQ6HyPyNc38I4+4LWYc9RfVX6RVcxV8veiJohygPKEmiSQ3pYRAJL0WE+UJpaR8JZ/hJSx8bJtOUJNLQPJS2CEtXTCJCTSSSE06S6NCxCqCzHgALk+6ucszYhkrpFF6jsBaHA7nTvq7LEPLO3uBA+PsrO1XU0MeWjlXMNkkfgk7K4w+5UA7TO/tC/BR+tUk3U8ruwq0jskY7lMXdTCD8P3s371DN/q/LlIFqp/hDJulhD6BHk7D9adnUNUPuTOtVP8KvxW4sTdiR087Ov6H41YwdVS5/cUWWyMI9qz+0908TELgCRR3pqfynX51oaTqGmlOByqme0Sx7hZ8mtBGWyN1NVa6MsPuQ3ogmQ3p8JJL0QSQ3pEZRDZITTY/hP/ZJelv5KSBjTbeCi2Qk06dCTSTgJKSIBNyHQ+R+Rrm/hHGPctZhz1F9VfpFV7FXTd6MmiCHyhJosJJCadOgvTpJKdJCTTpwkpJISafCSEmkkjw8JkdUXtMbDzP7VyrJ/Qi1rtDH68oavTdi7Hjwy2UXY9tu8n9vCvMrlc5KqXfhbijoWU7f5Tu1dqwYZOknlSJLgZmNhc8BUGnpJp3ERjKmZAUmGdXVWVgysAVINwQeBB76CWB0WWPHuCWcqrw28+DknOHWeMzAlcoPFl1ZQeBI5VM+lVOgSOCbWAm8XvdgYo0kfERqkhYIST1ihs1hx6p0NPHaKqTdjUtbUeO3rwMKxtJiYlWVc8RLXDpp1lt3a/PlTx2irkPtYSmMgCssDjY5o1kiYOjC6sOBHhUSaEwPLHAghEDlZ3e7d1ZlaWMASqL6emB3N48jWgsV6lgkELuCqi5UAe3WF5tmvXpQAA2WTIwcIc1OmSE0SJCTTFJDTJISaSLCQmknwhLUksIb0yLCEmkiCCQ6HyPyNA/hdI+5ayA9RfVX6RUBgVbMPeivRgIDyhNEkkpJ8JL0+EsISadLCG9JOEhNOnQGiwkkvTgJKdsHFLFiInbshrE8swteq26xOfSkBTqB7WTjK9VFeUFroyWu8Ld5DhlZze3CylsJPFG033bEGR4kKhmVoXS65yASCw4kaE1dWapbC1zZNs+VzlbntQbjYebD4aDCzRMpjw6EvdSuYk3jFjfMoI7ra8a53QwOqS9jtj/lOwHCo9o7Nxk88EYgeBI8VHI5QwDBskU3SiUAAymYiwI6ovfU21uqashhiOpwPxnwubmElRN1djYvAPHiGw8s5Mc8RjQw9JDefOrR5it0Yf1E+zQdqu401YMRkN3ztlM1mE5sfdvG9LhtWwhC4h55o2RiFnnMqYVA9wcpa5bKRp50X1WBmRzv5S9NxK1e4mDkg2fh4pVKSJGAymxKm5009lZe6Ssmne4HyuzAQFa7QxiwxtI5sFFz7O7zOlBQxvmnY1m+CudVIGRHK8TUWAHhXsUbSGgFYSQ5cVxo0CE0sokhNMnQk0kkN6SNCaSdCaSSEmmRBITSToJDofI/I0D+F0jHuWsgPUX1V+kVBjVbL3oia6IDyhvSSSE06dCTTpITSSSGiCdDT4SSU6SE0s4SQsaXI0uR5OchaTYG9rQgRygug0UjtKB9QrNXLp2Ooy5mxV1RXd0eBJuFtNn7XhnH93IrH+Xgw/wBPGsTPbaqA4cOFo4q2KUZaVOFQdLnHB2UoEHgpQKcucNs5SwuC0OX+EtkgFdI4ZHnICFzmt5Kptp7zYaAauGb+VLMfgbD21aUllnqCA4Yyok1dHGM5Xn2394pcUQCMkYNwgN9e4se8+yvQLZY4re3bcrM1le6Y4HCpCau1X4Qk0kgEhNMiwhJpJwEN6SWEhpkeEBNJLCS9JPhCTSRYSE0ksIJOB8j8jQP4XWLlayDsr6o+kVCYqyXvRE0aDykNOkhogEkJNLCdDenASQk0QCSG9OkkvT4TpCacJ0JNIpDZITT4ykgIB460zmNdyjDyNwpuH2xiI+zNIP8AUW9wa9qhSWqmkOSwKSyslbw4qUm9eMH4t/NVvUQ9PUhPYFIFznH3IZN6sYfxiPJVH6V0bYKMfYExuk/5Ktxe0Jpf8SR2HIscv5eHwqXHbqaPtYAorqiV3LlEvU5g0jAXLlITT43ynQmkTlEkJpkkJNJOEF6SJITTJISaSNJSSCAmknSGmTob0kSB+B8j8jQP4Rxdy//Z"/>
          <p:cNvSpPr>
            <a:spLocks noChangeAspect="1" noChangeArrowheads="1"/>
          </p:cNvSpPr>
          <p:nvPr/>
        </p:nvSpPr>
        <p:spPr bwMode="auto">
          <a:xfrm>
            <a:off x="31591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22323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39624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uk-UA" sz="6000" b="1" smtClean="0">
                <a:solidFill>
                  <a:srgbClr val="3399FF"/>
                </a:solidFill>
              </a:rPr>
              <a:t>X</a:t>
            </a:r>
            <a:r>
              <a:rPr lang="uk-UA" altLang="uk-UA" sz="6000" b="1" smtClean="0">
                <a:solidFill>
                  <a:srgbClr val="3399FF"/>
                </a:solidFill>
              </a:rPr>
              <a:t>І</a:t>
            </a:r>
            <a:r>
              <a:rPr lang="en-US" altLang="uk-UA" sz="6000" b="1" smtClean="0">
                <a:solidFill>
                  <a:srgbClr val="3399FF"/>
                </a:solidFill>
              </a:rPr>
              <a:t> </a:t>
            </a:r>
            <a:r>
              <a:rPr lang="uk-UA" altLang="uk-UA" sz="6000" b="1" smtClean="0">
                <a:solidFill>
                  <a:srgbClr val="3399FF"/>
                </a:solidFill>
              </a:rPr>
              <a:t>раунд</a:t>
            </a:r>
            <a:endParaRPr lang="ru-RU" altLang="uk-UA" sz="6000" b="1" smtClean="0">
              <a:solidFill>
                <a:srgbClr val="3399FF"/>
              </a:solidFill>
            </a:endParaRPr>
          </a:p>
        </p:txBody>
      </p:sp>
      <p:sp>
        <p:nvSpPr>
          <p:cNvPr id="2242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97013"/>
            <a:ext cx="8305800" cy="12461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uk-UA" altLang="uk-UA" sz="5400" b="1" smtClean="0"/>
              <a:t>“Жартівлива торбинка</a:t>
            </a:r>
            <a:r>
              <a:rPr lang="uk-UA" altLang="uk-UA" sz="5400" smtClean="0"/>
              <a:t>”</a:t>
            </a:r>
            <a:endParaRPr lang="ru-RU" altLang="uk-UA" sz="5400" smtClean="0"/>
          </a:p>
        </p:txBody>
      </p:sp>
      <p:pic>
        <p:nvPicPr>
          <p:cNvPr id="5" name="Picture 2" descr="http://sriblo.te.ua/wp-content/uploads/2012/08/75285_21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57488" y="2286000"/>
            <a:ext cx="5905512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://rusforumz.com/uploads/post-170-122816766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1600200" cy="966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Рисунок 3" descr="x_1f11183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4419600"/>
            <a:ext cx="27432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Рисунок 4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3" y="0"/>
            <a:ext cx="2438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7" name="Рисунок 5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538" y="4419600"/>
            <a:ext cx="273526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8" name="Рисунок 6" descr="16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0"/>
            <a:ext cx="2616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Рисунок 7" descr="маки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4419600"/>
            <a:ext cx="26479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0" name="Рисунок 8" descr="x_299c04ec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2050" y="0"/>
            <a:ext cx="25971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1" name="Picture 5" descr="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40775" y="0"/>
            <a:ext cx="40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2" name="Picture 5" descr="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40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3" name="Picture 12" descr="http://cs624824.vk.me/v624824102/78b9/InvFLU7l7UQ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0050" y="2362200"/>
            <a:ext cx="2511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4" name="Picture 14" descr="http://cs624526.vk.me/v624526581/23d26/a636yDXLu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62713" y="2133600"/>
            <a:ext cx="2155825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Содержимое 3" descr="http://ukrexport.gov.ua/i/imgsupload/Flag!.jpg"/>
          <p:cNvPicPr>
            <a:picLocks noGrp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8583" name="AutoShape 7"/>
          <p:cNvSpPr>
            <a:spLocks noChangeArrowheads="1"/>
          </p:cNvSpPr>
          <p:nvPr/>
        </p:nvSpPr>
        <p:spPr bwMode="auto">
          <a:xfrm>
            <a:off x="304800" y="5105400"/>
            <a:ext cx="5867400" cy="1752600"/>
          </a:xfrm>
          <a:prstGeom prst="flowChartPunchedTape">
            <a:avLst/>
          </a:prstGeom>
          <a:solidFill>
            <a:srgbClr val="FFFFB7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altLang="uk-UA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408584" name="WordArt 8"/>
          <p:cNvSpPr>
            <a:spLocks noChangeArrowheads="1" noChangeShapeType="1" noTextEdit="1"/>
          </p:cNvSpPr>
          <p:nvPr/>
        </p:nvSpPr>
        <p:spPr bwMode="auto">
          <a:xfrm>
            <a:off x="539750" y="5589588"/>
            <a:ext cx="5410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 я к у є м 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8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3" grpId="0" animBg="1"/>
      <p:bldP spid="4085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Рисунок 3" descr="01_a46b9f3a4dcc901810589787d8789d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8" y="12700"/>
            <a:ext cx="299085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0" name="Рисунок 4" descr="6_p_a753774f3f61aaf1ed78996febe5b6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0875" y="1522413"/>
            <a:ext cx="28257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Рисунок 5" descr="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0"/>
            <a:ext cx="27209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2" name="Рисунок 6" descr="818937_86b5a5b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67313" y="3840163"/>
            <a:ext cx="358140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Рисунок 8" descr="x_ce70c6c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388" y="3857625"/>
            <a:ext cx="364966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5" name="Picture 5" descr="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40775" y="0"/>
            <a:ext cx="40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Рисунок 4" descr="яворина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7038" y="228600"/>
            <a:ext cx="31670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4" name="Рисунок 5" descr="ялпуг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" y="3763963"/>
            <a:ext cx="367823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2363" y="-14288"/>
            <a:ext cx="40163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9" descr="D:\фото\ф\2015092516483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37138" y="3890963"/>
            <a:ext cx="3636962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450" y="15875"/>
            <a:ext cx="407035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Рисунок 4" descr="x_0b1acf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783013"/>
            <a:ext cx="43434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5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7288" y="0"/>
            <a:ext cx="401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0" name="Picture 7" descr="D:\фото\ф\2013-12-10 08.34.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60325"/>
            <a:ext cx="4219575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Рисунок 4" descr="12171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5350" y="0"/>
            <a:ext cx="27940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2" name="Рисунок 5" descr="05_7a3c1b0f98f3148d54afb72754352fb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675" y="96838"/>
            <a:ext cx="24812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Рисунок 6" descr="sajd_listven_vincamino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4495800"/>
            <a:ext cx="2819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4925" y="20638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42363" y="0"/>
            <a:ext cx="4016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8" name="Picture 8" descr="SAM_389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76250"/>
            <a:ext cx="2374900" cy="38163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Рисунок 3" descr="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79388"/>
            <a:ext cx="3497263" cy="248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6" name="Рисунок 4" descr="04_f63624b78c09afe2e328fcddb7eb0a1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151188"/>
            <a:ext cx="3497263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7" name="Рисунок 5" descr="1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638" y="152400"/>
            <a:ext cx="28749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8" name="Рисунок 6" descr="2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638" y="3151188"/>
            <a:ext cx="32766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0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1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3920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0"/>
            <a:ext cx="40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314825"/>
            <a:ext cx="29718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1638" y="19050"/>
            <a:ext cx="24669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6" name="Picture 8" descr="SAM_387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476250"/>
            <a:ext cx="3887788" cy="2881313"/>
          </a:xfrm>
          <a:prstGeom prst="rect">
            <a:avLst/>
          </a:prstGeom>
          <a:noFill/>
        </p:spPr>
      </p:pic>
      <p:pic>
        <p:nvPicPr>
          <p:cNvPr id="201737" name="Picture 9" descr="SAM_41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357563"/>
            <a:ext cx="5076825" cy="350043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51_o7f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52_o7f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ШАБЛОН УКРАЇНА - МОЯ ДЕРЖАВ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1082</TotalTime>
  <Words>100</Words>
  <Application>Microsoft Office PowerPoint</Application>
  <PresentationFormat>Экран (4:3)</PresentationFormat>
  <Paragraphs>48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179</vt:i4>
      </vt:variant>
      <vt:variant>
        <vt:lpstr>Заголовки слайдов</vt:lpstr>
      </vt:variant>
      <vt:variant>
        <vt:i4>30</vt:i4>
      </vt:variant>
    </vt:vector>
  </HeadingPairs>
  <TitlesOfParts>
    <vt:vector size="219" baseType="lpstr">
      <vt:lpstr>Tahoma</vt:lpstr>
      <vt:lpstr>Arial</vt:lpstr>
      <vt:lpstr>Calibri</vt:lpstr>
      <vt:lpstr>Constantia</vt:lpstr>
      <vt:lpstr>Wingdings 2</vt:lpstr>
      <vt:lpstr>Wingdings</vt:lpstr>
      <vt:lpstr>Garamond</vt:lpstr>
      <vt:lpstr>Times New Roman</vt:lpstr>
      <vt:lpstr>Arial Black</vt:lpstr>
      <vt:lpstr>Monotype Corsiva</vt:lpstr>
      <vt:lpstr>Поток</vt:lpstr>
      <vt:lpstr>451_o7f</vt:lpstr>
      <vt:lpstr>Оформление по умолчанию</vt:lpstr>
      <vt:lpstr>1_Оформление по умолчанию</vt:lpstr>
      <vt:lpstr>2_Оформление по умолчанию</vt:lpstr>
      <vt:lpstr>452_o7f</vt:lpstr>
      <vt:lpstr>3_Оформление по умолчанию</vt:lpstr>
      <vt:lpstr>4_Оформление по умолчанию</vt:lpstr>
      <vt:lpstr>ШАБЛОН УКРАЇНА - МОЯ ДЕРЖАВА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9_Оформление по умолчанию</vt:lpstr>
      <vt:lpstr>10_Оформление по умолчанию</vt:lpstr>
      <vt:lpstr>Круги</vt:lpstr>
      <vt:lpstr>Тема Office</vt:lpstr>
      <vt:lpstr>Поток</vt:lpstr>
      <vt:lpstr>Поток</vt:lpstr>
      <vt:lpstr>Поток</vt:lpstr>
      <vt:lpstr>451_o7f</vt:lpstr>
      <vt:lpstr>451_o7f</vt:lpstr>
      <vt:lpstr>451_o7f</vt:lpstr>
      <vt:lpstr>451_o7f</vt:lpstr>
      <vt:lpstr>451_o7f</vt:lpstr>
      <vt:lpstr>451_o7f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1_Оформление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2_Оформление по умолчанию</vt:lpstr>
      <vt:lpstr>452_o7f</vt:lpstr>
      <vt:lpstr>452_o7f</vt:lpstr>
      <vt:lpstr>452_o7f</vt:lpstr>
      <vt:lpstr>452_o7f</vt:lpstr>
      <vt:lpstr>452_o7f</vt:lpstr>
      <vt:lpstr>452_o7f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3_Оформление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4_Оформление по умолчанию</vt:lpstr>
      <vt:lpstr>ШАБЛОН УКРАЇНА - МОЯ ДЕРЖАВА</vt:lpstr>
      <vt:lpstr>ШАБЛОН УКРАЇНА - МОЯ ДЕРЖАВА</vt:lpstr>
      <vt:lpstr>ШАБЛОН УКРАЇНА - МОЯ ДЕРЖАВА</vt:lpstr>
      <vt:lpstr>ШАБЛОН УКРАЇНА - МОЯ ДЕРЖАВА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5_Оформление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6_Оформление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7_Оформление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8_Оформление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9_Оформление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10_Оформление по умолчанию</vt:lpstr>
      <vt:lpstr>Круги</vt:lpstr>
      <vt:lpstr>Круги</vt:lpstr>
      <vt:lpstr>Круги</vt:lpstr>
      <vt:lpstr>Круги</vt:lpstr>
      <vt:lpstr>Круги</vt:lpstr>
      <vt:lpstr>Круги</vt:lpstr>
      <vt:lpstr>Круги</vt:lpstr>
      <vt:lpstr>Круги</vt:lpstr>
      <vt:lpstr>Круги</vt:lpstr>
      <vt:lpstr>Круги</vt:lpstr>
      <vt:lpstr>Круги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І раунд</vt:lpstr>
      <vt:lpstr>ІІ раунд</vt:lpstr>
      <vt:lpstr>Перекласти на українську мову фрази</vt:lpstr>
      <vt:lpstr>ІІІ раунд</vt:lpstr>
      <vt:lpstr> Яка область України зафарбована в зелений колір? Команда №1                   Команда №2 </vt:lpstr>
      <vt:lpstr>Слайд 20</vt:lpstr>
      <vt:lpstr>ІV раунд</vt:lpstr>
      <vt:lpstr>V раунд</vt:lpstr>
      <vt:lpstr>VІ раунд</vt:lpstr>
      <vt:lpstr>Слайд 24</vt:lpstr>
      <vt:lpstr>VІІ раунд</vt:lpstr>
      <vt:lpstr>VІІІ раунд</vt:lpstr>
      <vt:lpstr>IX раунд</vt:lpstr>
      <vt:lpstr>X раунд</vt:lpstr>
      <vt:lpstr>XІ раунд</vt:lpstr>
      <vt:lpstr>Слайд 30</vt:lpstr>
    </vt:vector>
  </TitlesOfParts>
  <Company>Шкільне життя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Украина</dc:title>
  <dc:creator>Шкільне життя</dc:creator>
  <cp:lastModifiedBy>Пользователь Windows</cp:lastModifiedBy>
  <cp:revision>89</cp:revision>
  <dcterms:created xsi:type="dcterms:W3CDTF">2003-11-23T13:23:14Z</dcterms:created>
  <dcterms:modified xsi:type="dcterms:W3CDTF">2016-12-08T16:58:38Z</dcterms:modified>
</cp:coreProperties>
</file>