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309" r:id="rId2"/>
    <p:sldId id="301" r:id="rId3"/>
    <p:sldId id="302" r:id="rId4"/>
    <p:sldId id="306" r:id="rId5"/>
    <p:sldId id="279" r:id="rId6"/>
    <p:sldId id="280" r:id="rId7"/>
    <p:sldId id="276" r:id="rId8"/>
    <p:sldId id="274" r:id="rId9"/>
    <p:sldId id="277" r:id="rId10"/>
    <p:sldId id="278" r:id="rId11"/>
    <p:sldId id="266" r:id="rId12"/>
    <p:sldId id="271" r:id="rId13"/>
    <p:sldId id="303" r:id="rId14"/>
    <p:sldId id="281" r:id="rId15"/>
    <p:sldId id="283" r:id="rId16"/>
    <p:sldId id="284" r:id="rId17"/>
    <p:sldId id="286" r:id="rId18"/>
    <p:sldId id="287" r:id="rId19"/>
    <p:sldId id="293" r:id="rId20"/>
    <p:sldId id="292" r:id="rId21"/>
    <p:sldId id="294" r:id="rId22"/>
    <p:sldId id="300" r:id="rId23"/>
    <p:sldId id="295" r:id="rId24"/>
    <p:sldId id="31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3300"/>
    <a:srgbClr val="000000"/>
    <a:srgbClr val="E81A04"/>
    <a:srgbClr val="DB85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8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356F3-5FAA-48E2-A5A4-71849466A2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E15E-710B-4395-B5FC-2D6CFE13FDBD}" type="slidenum">
              <a:rPr lang="uk-UA" smtClean="0">
                <a:cs typeface="Arial" charset="0"/>
              </a:rPr>
              <a:pPr/>
              <a:t>13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187F6-2A4C-4BDA-97B5-A3E4F0B61E9D}" type="slidenum">
              <a:rPr lang="uk-UA" smtClean="0">
                <a:cs typeface="Arial" charset="0"/>
              </a:rPr>
              <a:pPr/>
              <a:t>22</a:t>
            </a:fld>
            <a:endParaRPr lang="uk-U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C5CB-D1E0-4C08-B4C9-58D5D628E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C8902-7FB0-401E-8B8C-EB80EA22E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B6F7D-28A0-4B1C-90A5-F2E6B938D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D939-37AD-4D69-B5EA-A1C6EBB45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FDBF-61A7-4B34-9545-D96503A8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D1E2-7F00-4698-858A-F4211694C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F36F-A174-4F06-B541-49971B395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D704-7FE5-4AD9-90F5-F45F4B28A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C0B7-1B03-429A-88FE-E7E673D54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6E2A-F9A4-49FB-BB7D-EC8D55202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9E6E-1FDC-4AB8-B857-69D2599F5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F07F428-583C-4142-A164-6A71A0623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ransition advTm="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5;&#1086;&#1076;&#1080;&#1085;&#1072;%20&#1089;&#1087;&#1080;&#1083;&#1082;&#1091;&#1074;&#1072;&#1085;&#1085;&#1103;\&#1094;&#1077;%20&#1084;&#1080;!%20&#1094;&#1077;%20&#1085;&#1072;&#1096;&#1072;%20&#1076;&#1077;&#1088;&#1078;&#1072;&#1074;&#1072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75;&#1086;&#1076;&#1080;&#1085;&#1072;%20&#1089;&#1087;&#1080;&#1083;&#1082;&#1091;&#1074;&#1072;&#1085;&#1085;&#1103;\&#1084;&#1086;&#1103;%20&#1091;&#1082;&#1088;&#1072;&#1080;&#1085;&#1072;+&#1074;&#1110;&#1076;&#1077;&#1086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це ми! це наша держа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9001125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http://www.portniha.by/upload/medialibrary/83c/ukr_ru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Рушник едн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714625"/>
            <a:ext cx="6121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642938" y="642938"/>
            <a:ext cx="7775575" cy="1857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i="1" dirty="0">
                <a:solidFill>
                  <a:schemeClr val="accent2"/>
                </a:solidFill>
                <a:latin typeface="Monotype Corsiva" pitchFamily="66" charset="0"/>
              </a:rPr>
              <a:t>На честь річниці </a:t>
            </a:r>
            <a:r>
              <a:rPr lang="uk-UA" i="1">
                <a:solidFill>
                  <a:schemeClr val="accent2"/>
                </a:solidFill>
                <a:latin typeface="Monotype Corsiva" pitchFamily="66" charset="0"/>
              </a:rPr>
              <a:t>соборності</a:t>
            </a:r>
            <a:r>
              <a:rPr lang="uk-UA" i="1">
                <a:solidFill>
                  <a:schemeClr val="accent2"/>
                </a:solidFill>
                <a:latin typeface="Monotype Corsiva" pitchFamily="66" charset="0"/>
                <a:cs typeface="Arial" charset="0"/>
              </a:rPr>
              <a:t> України</a:t>
            </a:r>
            <a:r>
              <a:rPr lang="uk-UA" i="1">
                <a:solidFill>
                  <a:schemeClr val="accent2"/>
                </a:solidFill>
                <a:latin typeface="Monotype Corsiva" pitchFamily="66" charset="0"/>
              </a:rPr>
              <a:t>, кращі </a:t>
            </a:r>
            <a:r>
              <a:rPr lang="uk-UA" i="1" dirty="0">
                <a:solidFill>
                  <a:schemeClr val="accent2"/>
                </a:solidFill>
                <a:latin typeface="Monotype Corsiva" pitchFamily="66" charset="0"/>
              </a:rPr>
              <a:t>майстрині вишивали рушник єднання,</a:t>
            </a:r>
            <a:r>
              <a:rPr lang="uk-UA" i="1" dirty="0">
                <a:solidFill>
                  <a:schemeClr val="accent2"/>
                </a:solidFill>
                <a:latin typeface="Monotype Corsiva" pitchFamily="66" charset="0"/>
                <a:cs typeface="Arial" charset="0"/>
              </a:rPr>
              <a:t>. Довжина рушника становить 9 метрів. Кожна область вишивала свою частину. </a:t>
            </a:r>
            <a:endParaRPr lang="en-US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grpSp>
        <p:nvGrpSpPr>
          <p:cNvPr id="25603" name="Group 59"/>
          <p:cNvGrpSpPr>
            <a:grpSpLocks/>
          </p:cNvGrpSpPr>
          <p:nvPr/>
        </p:nvGrpSpPr>
        <p:grpSpPr bwMode="auto">
          <a:xfrm>
            <a:off x="0" y="6686550"/>
            <a:ext cx="9144000" cy="171450"/>
            <a:chOff x="0" y="4212"/>
            <a:chExt cx="5760" cy="108"/>
          </a:xfrm>
        </p:grpSpPr>
        <p:pic>
          <p:nvPicPr>
            <p:cNvPr id="25630" name="Picture 39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51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52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53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4" name="Picture 54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5" name="Picture 55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6" name="Picture 56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57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8" name="Picture 58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Group 60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4212"/>
            <a:chExt cx="5760" cy="108"/>
          </a:xfrm>
        </p:grpSpPr>
        <p:pic>
          <p:nvPicPr>
            <p:cNvPr id="25621" name="Picture 61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62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63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4" name="Picture 64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5" name="Picture 65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66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7" name="Picture 67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68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9" name="Picture 69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Group 77"/>
          <p:cNvGrpSpPr>
            <a:grpSpLocks/>
          </p:cNvGrpSpPr>
          <p:nvPr/>
        </p:nvGrpSpPr>
        <p:grpSpPr bwMode="auto">
          <a:xfrm>
            <a:off x="0" y="0"/>
            <a:ext cx="171450" cy="6858000"/>
            <a:chOff x="0" y="0"/>
            <a:chExt cx="108" cy="4320"/>
          </a:xfrm>
        </p:grpSpPr>
        <p:pic>
          <p:nvPicPr>
            <p:cNvPr id="25614" name="Picture 70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27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71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89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72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152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73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216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74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279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75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343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76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393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Group 78"/>
          <p:cNvGrpSpPr>
            <a:grpSpLocks/>
          </p:cNvGrpSpPr>
          <p:nvPr/>
        </p:nvGrpSpPr>
        <p:grpSpPr bwMode="auto">
          <a:xfrm>
            <a:off x="8972550" y="0"/>
            <a:ext cx="171450" cy="6858000"/>
            <a:chOff x="0" y="0"/>
            <a:chExt cx="108" cy="4320"/>
          </a:xfrm>
        </p:grpSpPr>
        <p:pic>
          <p:nvPicPr>
            <p:cNvPr id="25607" name="Picture 79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27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80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89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81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152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82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216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83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279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84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343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85" descr="sm_bb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76" y="393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85750" y="1071563"/>
            <a:ext cx="3786188" cy="485775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2600" i="1" dirty="0">
                <a:solidFill>
                  <a:schemeClr val="accent2"/>
                </a:solidFill>
                <a:latin typeface="Monotype Corsiva" pitchFamily="66" charset="0"/>
              </a:rPr>
              <a:t>Рушник складається з двох однакових половинок (крил), у центрі якого вишиті золотом герб України у вінку. </a:t>
            </a:r>
          </a:p>
          <a:p>
            <a:pPr algn="ctr">
              <a:defRPr/>
            </a:pPr>
            <a:r>
              <a:rPr lang="uk-UA" sz="2600" i="1" dirty="0">
                <a:solidFill>
                  <a:schemeClr val="accent2"/>
                </a:solidFill>
                <a:latin typeface="Monotype Corsiva" pitchFamily="66" charset="0"/>
              </a:rPr>
              <a:t>Сам узор має три частини, які позначають минуле, сучасну Україну та майбуття-духовний світ. </a:t>
            </a:r>
          </a:p>
          <a:p>
            <a:pPr algn="ctr">
              <a:defRPr/>
            </a:pPr>
            <a:r>
              <a:rPr lang="uk-UA" sz="2600" i="1" dirty="0"/>
              <a:t>         .</a:t>
            </a:r>
            <a:endParaRPr lang="en-US" sz="2600" i="1" dirty="0"/>
          </a:p>
        </p:txBody>
      </p:sp>
      <p:pic>
        <p:nvPicPr>
          <p:cNvPr id="26626" name="Picture 40" descr="petr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429000"/>
            <a:ext cx="36004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1" descr="petr-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92150"/>
            <a:ext cx="352901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2" descr="rushnyk-mini-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3" descr="rushnyk-mini-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8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9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9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0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1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22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3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5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6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2420938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27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342900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32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33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8152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34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89588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35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141287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36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540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37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38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39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40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41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47625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47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Picture 48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49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50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4437063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51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544512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52" descr="sm_bb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0" y="581025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53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2"/>
          <p:cNvSpPr txBox="1">
            <a:spLocks noChangeArrowheads="1"/>
          </p:cNvSpPr>
          <p:nvPr/>
        </p:nvSpPr>
        <p:spPr>
          <a:xfrm>
            <a:off x="857250" y="428625"/>
            <a:ext cx="7477125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1000"/>
                </a:schemeClr>
              </a:gs>
              <a:gs pos="50000">
                <a:srgbClr val="E81A04"/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5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ru-RU" sz="5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</a:t>
            </a:r>
            <a:r>
              <a:rPr lang="en-US" sz="5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5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ЧКИ</a:t>
            </a:r>
          </a:p>
        </p:txBody>
      </p:sp>
      <p:pic>
        <p:nvPicPr>
          <p:cNvPr id="16421" name="Рисунок 39" descr="http://img204.imageshack.us/img204/42/5007ix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4214813" cy="5143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85" name="Рисунок 40" descr="http://os1.i.ua/3/6/2708949_e750260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2714625"/>
            <a:ext cx="2500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http://media.nazaccent.ru/storage/blog/2011/04/Pirogovo_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http://img.inforico.com.ua/a/prodam-ukrainskiy-venok-2--bdc9-1339147664367795-5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688"/>
            <a:ext cx="9144000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1747" name="Рисунок 3" descr="http://www.chicco.com.ua/sale/pics_user/86636/335493/335493_2011061303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 descr="http://img.inforico.com.ua/a/prodam-ukrainskiy-venok-2--bdc9-1339147664367795-2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" descr="http://1board.ru/images/board/18060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8875"/>
            <a:ext cx="42148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5" descr="http://edelvaice.com/myimages/papka/ukrainian-gi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71688"/>
            <a:ext cx="40719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 txBox="1"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1000"/>
                </a:schemeClr>
              </a:gs>
              <a:gs pos="50000">
                <a:srgbClr val="E81A04"/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НАМИСТО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http://i058.radikal.ru/1109/73/c17c9fb126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95250"/>
            <a:ext cx="52006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472487" cy="61261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   </a:t>
            </a:r>
            <a:r>
              <a:rPr lang="ru-RU" sz="2800" smtClean="0">
                <a:latin typeface="Monotype Corsiva" pitchFamily="66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Той, хто не любить своєї країни, нічого любити не може. </a:t>
            </a:r>
            <a:b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2000" smtClean="0"/>
              <a:t>  </a:t>
            </a:r>
            <a:r>
              <a:rPr lang="ru-RU" sz="2000" smtClean="0">
                <a:latin typeface="Monotype Corsiva" pitchFamily="66" charset="0"/>
              </a:rPr>
              <a:t>   Джорж Байрон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                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Забудеш рідний край — твоє всохне коріння.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Павло Тичина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              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 В дитинстві відкриваєш материк,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      котрий назветься потім — Батьківщина. </a:t>
            </a:r>
          </a:p>
          <a:p>
            <a:pPr>
              <a:buFontTx/>
              <a:buNone/>
            </a:pPr>
            <a:r>
              <a:rPr lang="ru-RU" sz="2000" smtClean="0">
                <a:latin typeface="Monotype Corsiva" pitchFamily="66" charset="0"/>
              </a:rPr>
              <a:t>          Ліна Костенко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В своїй хаті своя й правда,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      І сила, і воля.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Тарас Шевченко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        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</a:t>
            </a: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Кожному мила своя сторона.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Григорій Сковорода 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     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     </a:t>
            </a:r>
            <a:br>
              <a:rPr lang="ru-RU" sz="2000" smtClean="0"/>
            </a:br>
            <a:r>
              <a:rPr lang="ru-RU" sz="2000" smtClean="0"/>
              <a:t>    </a:t>
            </a:r>
          </a:p>
        </p:txBody>
      </p:sp>
      <p:grpSp>
        <p:nvGrpSpPr>
          <p:cNvPr id="15362" name="Group 77"/>
          <p:cNvGrpSpPr>
            <a:grpSpLocks/>
          </p:cNvGrpSpPr>
          <p:nvPr/>
        </p:nvGrpSpPr>
        <p:grpSpPr bwMode="auto">
          <a:xfrm>
            <a:off x="0" y="0"/>
            <a:ext cx="171450" cy="6858000"/>
            <a:chOff x="0" y="0"/>
            <a:chExt cx="108" cy="4320"/>
          </a:xfrm>
        </p:grpSpPr>
        <p:pic>
          <p:nvPicPr>
            <p:cNvPr id="15392" name="Picture 70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Picture 7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89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Picture 7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152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7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16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7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9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Picture 7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43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8" name="Picture 7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93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77"/>
          <p:cNvGrpSpPr>
            <a:grpSpLocks/>
          </p:cNvGrpSpPr>
          <p:nvPr/>
        </p:nvGrpSpPr>
        <p:grpSpPr bwMode="auto">
          <a:xfrm>
            <a:off x="8972550" y="0"/>
            <a:ext cx="171450" cy="6858000"/>
            <a:chOff x="0" y="0"/>
            <a:chExt cx="108" cy="4320"/>
          </a:xfrm>
        </p:grpSpPr>
        <p:pic>
          <p:nvPicPr>
            <p:cNvPr id="15385" name="Picture 70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6" name="Picture 7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89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7" name="Picture 7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152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8" name="Picture 7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16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7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9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7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43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7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93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4" name="Group 60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4212"/>
            <a:chExt cx="5760" cy="108"/>
          </a:xfrm>
        </p:grpSpPr>
        <p:pic>
          <p:nvPicPr>
            <p:cNvPr id="15376" name="Picture 6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6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6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6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6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6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67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68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69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5" name="Group 60"/>
          <p:cNvGrpSpPr>
            <a:grpSpLocks/>
          </p:cNvGrpSpPr>
          <p:nvPr/>
        </p:nvGrpSpPr>
        <p:grpSpPr bwMode="auto">
          <a:xfrm>
            <a:off x="0" y="6686550"/>
            <a:ext cx="9144000" cy="171450"/>
            <a:chOff x="0" y="4212"/>
            <a:chExt cx="5760" cy="108"/>
          </a:xfrm>
        </p:grpSpPr>
        <p:pic>
          <p:nvPicPr>
            <p:cNvPr id="15367" name="Picture 6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6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6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6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67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68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69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6" name="Picture 6" descr="http://www.webmandry.com/images/stories/2011/10/9-guzulskaja-svdba/guzulskaja-svdb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643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http://static.eva.ru/eva/40001-50000/46792/contest/62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7188"/>
            <a:ext cx="53578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 descr="http://s012.radikal.ru/i321/1011/e8/a5ddd1328f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4" descr="http://edelvaice.com/myimages/papka/ukrainian-gi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71688"/>
            <a:ext cx="34385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 txBox="1"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1000"/>
                </a:schemeClr>
              </a:gs>
              <a:gs pos="50000">
                <a:srgbClr val="E81A04"/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ХУСТИНА</a:t>
            </a:r>
          </a:p>
        </p:txBody>
      </p:sp>
      <p:pic>
        <p:nvPicPr>
          <p:cNvPr id="37891" name="Рисунок 6" descr="http://www.stihi.ru/pics/2010/01/26/4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214563"/>
            <a:ext cx="43275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http://img03.rl0.ru/pgc/432x288/519a2eeb-cec9-38b4-cec9-38bb644991e2.photo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14375"/>
            <a:ext cx="72151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я украина+віде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0"/>
            <a:ext cx="9117012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229600" cy="61261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Можеш вибирати друзів і дружину,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Вибрати не можна тільки Батьківщину.</a:t>
            </a:r>
            <a:r>
              <a:rPr lang="ru-RU" sz="2800" smtClean="0">
                <a:latin typeface="Monotype Corsiva" pitchFamily="66" charset="0"/>
              </a:rPr>
              <a:t>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Василь Симоненко 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Народе мій, як добре те,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 Що ти у мене є на світі.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Микола Вінграновськи</a:t>
            </a:r>
          </a:p>
          <a:p>
            <a:pPr>
              <a:buFontTx/>
              <a:buNone/>
            </a:pPr>
            <a:endParaRPr lang="ru-RU" sz="2000" smtClean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Monotype Corsiva" pitchFamily="66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Нема на світі України,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 Немає другого Дніпра.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Тарас Шевченко </a:t>
            </a:r>
          </a:p>
          <a:p>
            <a:pPr>
              <a:buFontTx/>
              <a:buNone/>
            </a:pPr>
            <a:endParaRPr lang="ru-RU" sz="2000" smtClean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sz="2000" smtClean="0">
                <a:latin typeface="Monotype Corsiva" pitchFamily="66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Шматок землі, ти звешся Україною.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chemeClr val="accent2"/>
                </a:solidFill>
                <a:latin typeface="Monotype Corsiva" pitchFamily="66" charset="0"/>
              </a:rPr>
              <a:t> Ти був до нас. Ти будеш після нас. </a:t>
            </a: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 Л</a:t>
            </a:r>
            <a:r>
              <a:rPr lang="uk-UA" sz="2000" smtClean="0">
                <a:latin typeface="Monotype Corsiva" pitchFamily="66" charset="0"/>
              </a:rPr>
              <a:t>іна</a:t>
            </a:r>
            <a:r>
              <a:rPr lang="ru-RU" sz="2000" smtClean="0">
                <a:latin typeface="Monotype Corsiva" pitchFamily="66" charset="0"/>
              </a:rPr>
              <a:t> Костенко 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         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pSp>
        <p:nvGrpSpPr>
          <p:cNvPr id="16386" name="Group 60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4212"/>
            <a:chExt cx="5760" cy="108"/>
          </a:xfrm>
        </p:grpSpPr>
        <p:pic>
          <p:nvPicPr>
            <p:cNvPr id="16414" name="Picture 6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Picture 6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Picture 6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7" name="Picture 6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8" name="Picture 6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9" name="Picture 6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0" name="Picture 67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1" name="Picture 68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22" name="Picture 69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Group 60"/>
          <p:cNvGrpSpPr>
            <a:grpSpLocks/>
          </p:cNvGrpSpPr>
          <p:nvPr/>
        </p:nvGrpSpPr>
        <p:grpSpPr bwMode="auto">
          <a:xfrm>
            <a:off x="0" y="6686550"/>
            <a:ext cx="9144000" cy="171450"/>
            <a:chOff x="0" y="4212"/>
            <a:chExt cx="5760" cy="108"/>
          </a:xfrm>
        </p:grpSpPr>
        <p:pic>
          <p:nvPicPr>
            <p:cNvPr id="16405" name="Picture 6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6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6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6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7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6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62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6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67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3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68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8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69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0" y="4212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Group 77"/>
          <p:cNvGrpSpPr>
            <a:grpSpLocks/>
          </p:cNvGrpSpPr>
          <p:nvPr/>
        </p:nvGrpSpPr>
        <p:grpSpPr bwMode="auto">
          <a:xfrm>
            <a:off x="8972550" y="0"/>
            <a:ext cx="171450" cy="6858000"/>
            <a:chOff x="0" y="0"/>
            <a:chExt cx="108" cy="4320"/>
          </a:xfrm>
        </p:grpSpPr>
        <p:pic>
          <p:nvPicPr>
            <p:cNvPr id="16398" name="Picture 70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7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89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7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152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7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16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7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9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7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43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7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93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77"/>
          <p:cNvGrpSpPr>
            <a:grpSpLocks/>
          </p:cNvGrpSpPr>
          <p:nvPr/>
        </p:nvGrpSpPr>
        <p:grpSpPr bwMode="auto">
          <a:xfrm>
            <a:off x="0" y="0"/>
            <a:ext cx="171450" cy="6858000"/>
            <a:chOff x="0" y="0"/>
            <a:chExt cx="108" cy="4320"/>
          </a:xfrm>
        </p:grpSpPr>
        <p:pic>
          <p:nvPicPr>
            <p:cNvPr id="16391" name="Picture 70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71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89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2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152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73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16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74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2799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75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434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76" descr="sm_bb-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276" y="3936"/>
              <a:ext cx="6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2" descr="http://tur-ukraina.ru/wp-content/uploads/2011/02/kostu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42875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0" y="1285875"/>
            <a:ext cx="4929188" cy="5143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uk-UA" sz="1800" i="1" dirty="0"/>
          </a:p>
          <a:p>
            <a:pPr algn="ctr">
              <a:defRPr/>
            </a:pPr>
            <a:r>
              <a:rPr lang="uk-UA" sz="2400" i="1" dirty="0">
                <a:solidFill>
                  <a:schemeClr val="accent2"/>
                </a:solidFill>
                <a:latin typeface="Monotype Corsiva" pitchFamily="66" charset="0"/>
              </a:rPr>
              <a:t>Український вишиваний рушник з'явився приблизно п'ять сторіч назад. </a:t>
            </a:r>
          </a:p>
          <a:p>
            <a:pPr algn="ctr">
              <a:defRPr/>
            </a:pPr>
            <a:endParaRPr lang="uk-UA" sz="2400" i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400" i="1" dirty="0">
                <a:solidFill>
                  <a:schemeClr val="accent2"/>
                </a:solidFill>
                <a:latin typeface="Monotype Corsiva" pitchFamily="66" charset="0"/>
              </a:rPr>
              <a:t>У кожній родині, де підростала дівчина, скриня мала повнитись рушниками. Готувати рушники - означало дбати про дівочий посаг. До їх виготовлення привчали ще з юного віку.</a:t>
            </a:r>
            <a:r>
              <a:rPr lang="uk-UA" sz="24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7410" name="Picture 7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7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8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9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0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1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2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3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5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6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2420938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7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342900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32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33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152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34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9588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35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141287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6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37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38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9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0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1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47625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7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48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49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0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4437063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51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5445125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52" descr="sm_bb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0" y="5810250"/>
            <a:ext cx="285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53" descr="sm_bb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6572250"/>
            <a:ext cx="1047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4" name="TextBox 52"/>
          <p:cNvSpPr txBox="1">
            <a:spLocks noChangeArrowheads="1"/>
          </p:cNvSpPr>
          <p:nvPr/>
        </p:nvSpPr>
        <p:spPr bwMode="auto">
          <a:xfrm>
            <a:off x="5572125" y="2500313"/>
            <a:ext cx="46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54" name="AutoShape 2"/>
          <p:cNvSpPr txBox="1">
            <a:spLocks noChangeArrowheads="1"/>
          </p:cNvSpPr>
          <p:nvPr/>
        </p:nvSpPr>
        <p:spPr>
          <a:xfrm>
            <a:off x="428625" y="357188"/>
            <a:ext cx="82296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41000"/>
                </a:schemeClr>
              </a:gs>
              <a:gs pos="50000">
                <a:srgbClr val="E81A04"/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ru-RU" sz="5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РУШНИК</a:t>
            </a:r>
          </a:p>
        </p:txBody>
      </p:sp>
      <p:pic>
        <p:nvPicPr>
          <p:cNvPr id="17446" name="Picture 57" descr="http://www.proza.ru/pics/2011/01/10/1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50"/>
            <a:ext cx="41910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http://www.about-ukraine.com/work_folder/005_13028007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http://img0.liveinternet.ru/images/attach/c/1/61/50/61050777_800pxIMG_2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201738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 descr="http://img0.liveinternet.ru/images/attach/c/1/61/50/61050777_800pxIMG_2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http://zz.te.ua/wp-content/uploads/2013/04/48_1284345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http://school.xvatit.com/images/e/e0/Korovay_t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http://s016.radikal.ru/i334/1010/df/5b228bc1f7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190</Words>
  <Application>Microsoft Office PowerPoint</Application>
  <PresentationFormat>Экран (4:3)</PresentationFormat>
  <Paragraphs>28</Paragraphs>
  <Slides>24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НАМИСТО</vt:lpstr>
      <vt:lpstr>Слайд 19</vt:lpstr>
      <vt:lpstr>Слайд 20</vt:lpstr>
      <vt:lpstr>Слайд 21</vt:lpstr>
      <vt:lpstr>ХУСТИНА</vt:lpstr>
      <vt:lpstr>Слайд 23</vt:lpstr>
      <vt:lpstr>Слайд 24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вишивка</dc:title>
  <dc:creator>SamLab.ws</dc:creator>
  <cp:lastModifiedBy>Пользователь Windows</cp:lastModifiedBy>
  <cp:revision>82</cp:revision>
  <dcterms:created xsi:type="dcterms:W3CDTF">2009-02-03T15:18:40Z</dcterms:created>
  <dcterms:modified xsi:type="dcterms:W3CDTF">2016-12-02T21:12:07Z</dcterms:modified>
</cp:coreProperties>
</file>