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3B2"/>
    <a:srgbClr val="418343"/>
    <a:srgbClr val="DCCCE6"/>
    <a:srgbClr val="D2BDDF"/>
    <a:srgbClr val="63DF83"/>
    <a:srgbClr val="81C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7" autoAdjust="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D947CF-39F1-45E8-B5D5-8E171BDB3306}" type="datetimeFigureOut">
              <a:rPr lang="uk-UA" smtClean="0"/>
              <a:t>19.01.2012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90D5DD-2F72-46FE-9BB1-6374C667429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1984" y="537321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n-US" sz="66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animaux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18092"/>
            <a:ext cx="6192688" cy="511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1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504353"/>
            <a:ext cx="6768752" cy="1371600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grenouille</a:t>
            </a:r>
            <a:endParaRPr lang="uk-UA" sz="7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60648"/>
            <a:ext cx="63367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55" y="5589240"/>
            <a:ext cx="6172200" cy="118462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72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oiseau</a:t>
            </a:r>
            <a:endParaRPr lang="uk-UA" sz="7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88640"/>
            <a:ext cx="633670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0240" y="5290341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</a:t>
            </a:r>
            <a:r>
              <a:rPr lang="fr-FR" sz="7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sz="7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risson</a:t>
            </a:r>
            <a:endParaRPr lang="uk-UA" sz="7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60648"/>
            <a:ext cx="6408712" cy="502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42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5733256"/>
            <a:ext cx="6172200" cy="99555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sz="7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éléphant</a:t>
            </a:r>
            <a:endParaRPr lang="uk-UA" sz="72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332656"/>
            <a:ext cx="6336704" cy="55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52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6000" y="5661248"/>
            <a:ext cx="6172200" cy="950651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tigre</a:t>
            </a:r>
            <a:endParaRPr lang="uk-UA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88641"/>
            <a:ext cx="640871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6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6000" y="5429997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en-US" sz="72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vache</a:t>
            </a:r>
            <a:endParaRPr lang="uk-UA" sz="72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1970"/>
          <a:stretch/>
        </p:blipFill>
        <p:spPr bwMode="auto">
          <a:xfrm>
            <a:off x="2267744" y="260648"/>
            <a:ext cx="64087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30016" y="5661248"/>
            <a:ext cx="6172200" cy="1052736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singe</a:t>
            </a:r>
            <a:endParaRPr lang="uk-UA" sz="7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88640"/>
            <a:ext cx="66967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8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5517232"/>
            <a:ext cx="7328676" cy="108356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ours </a:t>
            </a:r>
            <a:r>
              <a:rPr lang="en-US" sz="72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</a:t>
            </a:r>
            <a:endParaRPr lang="uk-UA" sz="7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404664"/>
            <a:ext cx="64807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517232"/>
            <a:ext cx="6172200" cy="108356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sz="7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en-US" sz="7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cureuil</a:t>
            </a:r>
            <a:endParaRPr lang="uk-UA" sz="7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/>
          <a:stretch/>
        </p:blipFill>
        <p:spPr bwMode="auto">
          <a:xfrm>
            <a:off x="2267744" y="332656"/>
            <a:ext cx="64087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373216"/>
            <a:ext cx="6172200" cy="100853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DCCC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7200" dirty="0" err="1" smtClean="0">
                <a:solidFill>
                  <a:srgbClr val="DCCC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loup</a:t>
            </a:r>
            <a:endParaRPr lang="uk-UA" sz="7200" dirty="0">
              <a:solidFill>
                <a:srgbClr val="DCCC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260648"/>
            <a:ext cx="6336704" cy="504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4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661248"/>
            <a:ext cx="6172200" cy="71367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72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chien</a:t>
            </a:r>
            <a:endParaRPr lang="uk-UA" sz="7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88640"/>
            <a:ext cx="626469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5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301208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418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crocodile</a:t>
            </a:r>
            <a:endParaRPr lang="uk-UA" sz="7200" dirty="0">
              <a:solidFill>
                <a:srgbClr val="418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476672"/>
            <a:ext cx="6336704" cy="471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5661248"/>
            <a:ext cx="6172200" cy="100853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EAE3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7200" dirty="0" err="1" smtClean="0">
                <a:solidFill>
                  <a:srgbClr val="EAE3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</a:t>
            </a:r>
            <a:endParaRPr lang="uk-UA" sz="7200" dirty="0">
              <a:solidFill>
                <a:srgbClr val="EAE3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14563"/>
            <a:ext cx="6192688" cy="53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8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7138" y="5784012"/>
            <a:ext cx="6172200" cy="107398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chat</a:t>
            </a:r>
            <a:endParaRPr lang="uk-UA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88640"/>
            <a:ext cx="633670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8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2770" y="5589240"/>
            <a:ext cx="6172200" cy="93610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lapin</a:t>
            </a:r>
            <a:endParaRPr lang="uk-UA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16632"/>
            <a:ext cx="63367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589240"/>
            <a:ext cx="6172200" cy="79251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7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cochon</a:t>
            </a:r>
            <a:endParaRPr lang="uk-UA" sz="7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12178"/>
            <a:ext cx="6336704" cy="552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9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9996" y="5696777"/>
            <a:ext cx="6172200" cy="922354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girafe</a:t>
            </a:r>
            <a:endParaRPr lang="uk-UA" sz="7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16632"/>
            <a:ext cx="619268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2004" y="5589240"/>
            <a:ext cx="6172200" cy="100853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72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renard</a:t>
            </a:r>
            <a:endParaRPr lang="uk-UA" sz="7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16632"/>
            <a:ext cx="6480720" cy="558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1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2004" y="5637081"/>
            <a:ext cx="6172200" cy="98072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72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chameau</a:t>
            </a:r>
            <a:endParaRPr lang="uk-UA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60648"/>
            <a:ext cx="6336704" cy="534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7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5301208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7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poisson</a:t>
            </a:r>
            <a:endParaRPr lang="uk-UA" sz="7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88640"/>
            <a:ext cx="62646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3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555</TotalTime>
  <Words>46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root</cp:lastModifiedBy>
  <cp:revision>22</cp:revision>
  <dcterms:created xsi:type="dcterms:W3CDTF">2012-01-19T12:32:57Z</dcterms:created>
  <dcterms:modified xsi:type="dcterms:W3CDTF">2012-01-19T21:57:28Z</dcterms:modified>
</cp:coreProperties>
</file>