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7"/>
  </p:notesMasterIdLst>
  <p:sldIdLst>
    <p:sldId id="256" r:id="rId2"/>
    <p:sldId id="297" r:id="rId3"/>
    <p:sldId id="298" r:id="rId4"/>
    <p:sldId id="299" r:id="rId5"/>
    <p:sldId id="304" r:id="rId6"/>
    <p:sldId id="300" r:id="rId7"/>
    <p:sldId id="301" r:id="rId8"/>
    <p:sldId id="303" r:id="rId9"/>
    <p:sldId id="302" r:id="rId10"/>
    <p:sldId id="290" r:id="rId11"/>
    <p:sldId id="291" r:id="rId12"/>
    <p:sldId id="293" r:id="rId13"/>
    <p:sldId id="294" r:id="rId14"/>
    <p:sldId id="295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35F"/>
    <a:srgbClr val="F2950C"/>
    <a:srgbClr val="CC0099"/>
    <a:srgbClr val="009AD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2" autoAdjust="0"/>
  </p:normalViewPr>
  <p:slideViewPr>
    <p:cSldViewPr>
      <p:cViewPr>
        <p:scale>
          <a:sx n="69" d="100"/>
          <a:sy n="69" d="100"/>
        </p:scale>
        <p:origin x="-11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4BF40-1527-4C33-B21F-12C365BDC15C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A801CC-FFCE-4B8F-9FDA-DF41092FC071}">
      <dgm:prSet phldrT="[Текст]" phldr="1"/>
      <dgm:spPr/>
      <dgm:t>
        <a:bodyPr/>
        <a:lstStyle/>
        <a:p>
          <a:endParaRPr lang="ru-RU" dirty="0"/>
        </a:p>
      </dgm:t>
    </dgm:pt>
    <dgm:pt modelId="{871ED0B3-64F8-4CD9-A9CE-BF44F1E6EA4B}" type="parTrans" cxnId="{DB39AE71-C6BE-41D2-84DD-306B9E5088C8}">
      <dgm:prSet/>
      <dgm:spPr/>
      <dgm:t>
        <a:bodyPr/>
        <a:lstStyle/>
        <a:p>
          <a:endParaRPr lang="ru-RU"/>
        </a:p>
      </dgm:t>
    </dgm:pt>
    <dgm:pt modelId="{5C7A20BD-D061-4041-B1B7-F1F67931244A}" type="sibTrans" cxnId="{DB39AE71-C6BE-41D2-84DD-306B9E5088C8}">
      <dgm:prSet/>
      <dgm:spPr/>
      <dgm:t>
        <a:bodyPr/>
        <a:lstStyle/>
        <a:p>
          <a:endParaRPr lang="ru-RU"/>
        </a:p>
      </dgm:t>
    </dgm:pt>
    <dgm:pt modelId="{92A25606-8C6B-428E-8528-91AB51D2B4FB}">
      <dgm:prSet phldrT="[Текст]" phldr="1"/>
      <dgm:spPr/>
      <dgm:t>
        <a:bodyPr/>
        <a:lstStyle/>
        <a:p>
          <a:endParaRPr lang="ru-RU" dirty="0"/>
        </a:p>
      </dgm:t>
    </dgm:pt>
    <dgm:pt modelId="{306A0BAC-411D-41EF-A1D8-83828DF4A4CF}" type="parTrans" cxnId="{C8D513F0-06B6-448C-9C7C-8EE881F2A62C}">
      <dgm:prSet/>
      <dgm:spPr/>
      <dgm:t>
        <a:bodyPr/>
        <a:lstStyle/>
        <a:p>
          <a:endParaRPr lang="ru-RU"/>
        </a:p>
      </dgm:t>
    </dgm:pt>
    <dgm:pt modelId="{A7F5DEA2-9F65-46DA-AE1D-D038EC2D360D}" type="sibTrans" cxnId="{C8D513F0-06B6-448C-9C7C-8EE881F2A62C}">
      <dgm:prSet/>
      <dgm:spPr/>
      <dgm:t>
        <a:bodyPr/>
        <a:lstStyle/>
        <a:p>
          <a:endParaRPr lang="ru-RU"/>
        </a:p>
      </dgm:t>
    </dgm:pt>
    <dgm:pt modelId="{E5502447-AB39-46C1-B89A-7EC308BD2E73}">
      <dgm:prSet phldrT="[Текст]" phldr="1"/>
      <dgm:spPr/>
      <dgm:t>
        <a:bodyPr/>
        <a:lstStyle/>
        <a:p>
          <a:endParaRPr lang="ru-RU"/>
        </a:p>
      </dgm:t>
    </dgm:pt>
    <dgm:pt modelId="{7739A34D-25C2-473B-9224-F5C0DE28FEF5}" type="parTrans" cxnId="{A79BCE7A-573C-49A5-8D91-0960068C9020}">
      <dgm:prSet/>
      <dgm:spPr/>
      <dgm:t>
        <a:bodyPr/>
        <a:lstStyle/>
        <a:p>
          <a:endParaRPr lang="ru-RU"/>
        </a:p>
      </dgm:t>
    </dgm:pt>
    <dgm:pt modelId="{4B775099-2DF4-450A-9B5D-C3E7105F7228}" type="sibTrans" cxnId="{A79BCE7A-573C-49A5-8D91-0960068C9020}">
      <dgm:prSet/>
      <dgm:spPr/>
      <dgm:t>
        <a:bodyPr/>
        <a:lstStyle/>
        <a:p>
          <a:endParaRPr lang="ru-RU"/>
        </a:p>
      </dgm:t>
    </dgm:pt>
    <dgm:pt modelId="{666C891E-7349-489A-9758-A26E43A48675}">
      <dgm:prSet phldrT="[Текст]" phldr="1"/>
      <dgm:spPr/>
      <dgm:t>
        <a:bodyPr/>
        <a:lstStyle/>
        <a:p>
          <a:endParaRPr lang="ru-RU"/>
        </a:p>
      </dgm:t>
    </dgm:pt>
    <dgm:pt modelId="{E8FD406A-3640-405C-8C48-D93782C394A2}" type="parTrans" cxnId="{AF0331C9-2645-4E16-BE1D-4A8E7AEB72BC}">
      <dgm:prSet/>
      <dgm:spPr/>
      <dgm:t>
        <a:bodyPr/>
        <a:lstStyle/>
        <a:p>
          <a:endParaRPr lang="ru-RU"/>
        </a:p>
      </dgm:t>
    </dgm:pt>
    <dgm:pt modelId="{3FAFF417-C80B-4752-8575-5ACA47592298}" type="sibTrans" cxnId="{AF0331C9-2645-4E16-BE1D-4A8E7AEB72BC}">
      <dgm:prSet/>
      <dgm:spPr/>
      <dgm:t>
        <a:bodyPr/>
        <a:lstStyle/>
        <a:p>
          <a:endParaRPr lang="ru-RU"/>
        </a:p>
      </dgm:t>
    </dgm:pt>
    <dgm:pt modelId="{74EA1C07-54C6-4030-81F7-0E3BA678330E}">
      <dgm:prSet phldrT="[Текст]" phldr="1"/>
      <dgm:spPr/>
      <dgm:t>
        <a:bodyPr/>
        <a:lstStyle/>
        <a:p>
          <a:endParaRPr lang="ru-RU" dirty="0"/>
        </a:p>
      </dgm:t>
    </dgm:pt>
    <dgm:pt modelId="{273AEC32-4452-4D6A-9B66-BBB775C95C7D}" type="parTrans" cxnId="{701892A0-9D9A-4E55-AB95-DCD802FA1371}">
      <dgm:prSet/>
      <dgm:spPr/>
      <dgm:t>
        <a:bodyPr/>
        <a:lstStyle/>
        <a:p>
          <a:endParaRPr lang="ru-RU"/>
        </a:p>
      </dgm:t>
    </dgm:pt>
    <dgm:pt modelId="{540C0FAA-92B6-45A0-A4CD-9BD5C7E75415}" type="sibTrans" cxnId="{701892A0-9D9A-4E55-AB95-DCD802FA1371}">
      <dgm:prSet/>
      <dgm:spPr/>
      <dgm:t>
        <a:bodyPr/>
        <a:lstStyle/>
        <a:p>
          <a:endParaRPr lang="ru-RU"/>
        </a:p>
      </dgm:t>
    </dgm:pt>
    <dgm:pt modelId="{241A5C1B-11A4-4B1C-9E01-F77E89EAD6B9}">
      <dgm:prSet/>
      <dgm:spPr/>
      <dgm:t>
        <a:bodyPr/>
        <a:lstStyle/>
        <a:p>
          <a:endParaRPr lang="ru-RU"/>
        </a:p>
      </dgm:t>
    </dgm:pt>
    <dgm:pt modelId="{6987FA76-D467-4F9F-B457-A7397576FA68}" type="parTrans" cxnId="{948CAC8F-9127-4DFA-9741-838DFB7790E2}">
      <dgm:prSet/>
      <dgm:spPr/>
      <dgm:t>
        <a:bodyPr/>
        <a:lstStyle/>
        <a:p>
          <a:endParaRPr lang="ru-RU"/>
        </a:p>
      </dgm:t>
    </dgm:pt>
    <dgm:pt modelId="{A1ACBB65-22F3-44F9-8D70-35770159142D}" type="sibTrans" cxnId="{948CAC8F-9127-4DFA-9741-838DFB7790E2}">
      <dgm:prSet/>
      <dgm:spPr/>
      <dgm:t>
        <a:bodyPr/>
        <a:lstStyle/>
        <a:p>
          <a:endParaRPr lang="ru-RU"/>
        </a:p>
      </dgm:t>
    </dgm:pt>
    <dgm:pt modelId="{02D18E08-9FDF-4257-B90F-F7BAAEDD3CC8}">
      <dgm:prSet/>
      <dgm:spPr/>
      <dgm:t>
        <a:bodyPr/>
        <a:lstStyle/>
        <a:p>
          <a:endParaRPr lang="ru-RU"/>
        </a:p>
      </dgm:t>
    </dgm:pt>
    <dgm:pt modelId="{0E1FE3B6-0A51-4F58-B923-5262125B5C32}" type="parTrans" cxnId="{E1AFBED8-D782-4915-BDDB-E8DEE3887F68}">
      <dgm:prSet/>
      <dgm:spPr/>
      <dgm:t>
        <a:bodyPr/>
        <a:lstStyle/>
        <a:p>
          <a:endParaRPr lang="ru-RU"/>
        </a:p>
      </dgm:t>
    </dgm:pt>
    <dgm:pt modelId="{591FFE63-1C12-4BAB-9820-05CC88B1740F}" type="sibTrans" cxnId="{E1AFBED8-D782-4915-BDDB-E8DEE3887F68}">
      <dgm:prSet/>
      <dgm:spPr/>
      <dgm:t>
        <a:bodyPr/>
        <a:lstStyle/>
        <a:p>
          <a:endParaRPr lang="ru-RU"/>
        </a:p>
      </dgm:t>
    </dgm:pt>
    <dgm:pt modelId="{3DE87B9B-C055-456D-BABE-5B3C70FC01A6}">
      <dgm:prSet/>
      <dgm:spPr/>
      <dgm:t>
        <a:bodyPr/>
        <a:lstStyle/>
        <a:p>
          <a:endParaRPr lang="ru-RU"/>
        </a:p>
      </dgm:t>
    </dgm:pt>
    <dgm:pt modelId="{564E78C5-BAC6-4553-94BF-F27EF4AF7302}" type="parTrans" cxnId="{6E83476E-605F-41EF-9620-F82B1997957D}">
      <dgm:prSet/>
      <dgm:spPr/>
      <dgm:t>
        <a:bodyPr/>
        <a:lstStyle/>
        <a:p>
          <a:endParaRPr lang="ru-RU"/>
        </a:p>
      </dgm:t>
    </dgm:pt>
    <dgm:pt modelId="{718C7F8D-BC99-4C2A-A85F-8546080BA2B2}" type="sibTrans" cxnId="{6E83476E-605F-41EF-9620-F82B1997957D}">
      <dgm:prSet/>
      <dgm:spPr/>
      <dgm:t>
        <a:bodyPr/>
        <a:lstStyle/>
        <a:p>
          <a:endParaRPr lang="ru-RU"/>
        </a:p>
      </dgm:t>
    </dgm:pt>
    <dgm:pt modelId="{CA49FEDE-5777-4667-A566-3827864ED459}" type="pres">
      <dgm:prSet presAssocID="{E564BF40-1527-4C33-B21F-12C365BDC1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99BF97-09C1-4794-9630-402FD1605A52}" type="pres">
      <dgm:prSet presAssocID="{45A801CC-FFCE-4B8F-9FDA-DF41092FC07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CEFD7-E99F-45A8-9282-CD0AD8B8ADDD}" type="pres">
      <dgm:prSet presAssocID="{45A801CC-FFCE-4B8F-9FDA-DF41092FC071}" presName="spNode" presStyleCnt="0"/>
      <dgm:spPr/>
    </dgm:pt>
    <dgm:pt modelId="{40DF5B7B-5D5A-48C6-ADFA-9D871607DB97}" type="pres">
      <dgm:prSet presAssocID="{5C7A20BD-D061-4041-B1B7-F1F67931244A}" presName="sibTrans" presStyleLbl="sibTrans1D1" presStyleIdx="0" presStyleCnt="8"/>
      <dgm:spPr/>
      <dgm:t>
        <a:bodyPr/>
        <a:lstStyle/>
        <a:p>
          <a:endParaRPr lang="ru-RU"/>
        </a:p>
      </dgm:t>
    </dgm:pt>
    <dgm:pt modelId="{E2B107EC-4DC1-4D88-9901-EE25FF742C7B}" type="pres">
      <dgm:prSet presAssocID="{92A25606-8C6B-428E-8528-91AB51D2B4F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0BED-9217-48E6-A1DD-83119DEBF76D}" type="pres">
      <dgm:prSet presAssocID="{92A25606-8C6B-428E-8528-91AB51D2B4FB}" presName="spNode" presStyleCnt="0"/>
      <dgm:spPr/>
    </dgm:pt>
    <dgm:pt modelId="{357807F5-B207-4F19-98DD-9CFBB4E4082B}" type="pres">
      <dgm:prSet presAssocID="{A7F5DEA2-9F65-46DA-AE1D-D038EC2D360D}" presName="sibTrans" presStyleLbl="sibTrans1D1" presStyleIdx="1" presStyleCnt="8"/>
      <dgm:spPr/>
      <dgm:t>
        <a:bodyPr/>
        <a:lstStyle/>
        <a:p>
          <a:endParaRPr lang="ru-RU"/>
        </a:p>
      </dgm:t>
    </dgm:pt>
    <dgm:pt modelId="{B13EF002-9993-4E98-B598-C96129AB8A5C}" type="pres">
      <dgm:prSet presAssocID="{E5502447-AB39-46C1-B89A-7EC308BD2E7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2C29-9074-44C8-B6D6-8824C56DFBF8}" type="pres">
      <dgm:prSet presAssocID="{E5502447-AB39-46C1-B89A-7EC308BD2E73}" presName="spNode" presStyleCnt="0"/>
      <dgm:spPr/>
    </dgm:pt>
    <dgm:pt modelId="{9725EC76-AF22-4202-BEF3-DB0B6C302A3D}" type="pres">
      <dgm:prSet presAssocID="{4B775099-2DF4-450A-9B5D-C3E7105F7228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15929BE-29D7-4B9D-BE89-63F1DADCE652}" type="pres">
      <dgm:prSet presAssocID="{666C891E-7349-489A-9758-A26E43A4867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87D81-5535-4284-8EBD-217406E1D52B}" type="pres">
      <dgm:prSet presAssocID="{666C891E-7349-489A-9758-A26E43A48675}" presName="spNode" presStyleCnt="0"/>
      <dgm:spPr/>
    </dgm:pt>
    <dgm:pt modelId="{A823D038-F61B-4BDC-8FF9-9DC60BD2C438}" type="pres">
      <dgm:prSet presAssocID="{3FAFF417-C80B-4752-8575-5ACA4759229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CA1D0D61-E828-4394-B0EE-21136D29CB0B}" type="pres">
      <dgm:prSet presAssocID="{74EA1C07-54C6-4030-81F7-0E3BA678330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5FBC7-AC19-4F63-98D9-FEDC3919939E}" type="pres">
      <dgm:prSet presAssocID="{74EA1C07-54C6-4030-81F7-0E3BA678330E}" presName="spNode" presStyleCnt="0"/>
      <dgm:spPr/>
    </dgm:pt>
    <dgm:pt modelId="{018213AC-3866-4B94-B579-7A3CAC9DEF00}" type="pres">
      <dgm:prSet presAssocID="{540C0FAA-92B6-45A0-A4CD-9BD5C7E75415}" presName="sibTrans" presStyleLbl="sibTrans1D1" presStyleIdx="4" presStyleCnt="8"/>
      <dgm:spPr/>
      <dgm:t>
        <a:bodyPr/>
        <a:lstStyle/>
        <a:p>
          <a:endParaRPr lang="ru-RU"/>
        </a:p>
      </dgm:t>
    </dgm:pt>
    <dgm:pt modelId="{77728C36-A5B5-4B23-9282-E7218E91A7D6}" type="pres">
      <dgm:prSet presAssocID="{241A5C1B-11A4-4B1C-9E01-F77E89EAD6B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B7F7C-E2F3-487E-A2EF-5855A767442B}" type="pres">
      <dgm:prSet presAssocID="{241A5C1B-11A4-4B1C-9E01-F77E89EAD6B9}" presName="spNode" presStyleCnt="0"/>
      <dgm:spPr/>
    </dgm:pt>
    <dgm:pt modelId="{1F1F0BE1-FF66-462F-AB2A-5C992AC507BC}" type="pres">
      <dgm:prSet presAssocID="{A1ACBB65-22F3-44F9-8D70-35770159142D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65A590E-3353-41E7-A431-3BAC0B124096}" type="pres">
      <dgm:prSet presAssocID="{02D18E08-9FDF-4257-B90F-F7BAAEDD3CC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C8952-EB6A-4EAA-BE60-C7E4D7DD33D3}" type="pres">
      <dgm:prSet presAssocID="{02D18E08-9FDF-4257-B90F-F7BAAEDD3CC8}" presName="spNode" presStyleCnt="0"/>
      <dgm:spPr/>
    </dgm:pt>
    <dgm:pt modelId="{60F96C73-BA48-4FAC-8E9B-590FEC3A148E}" type="pres">
      <dgm:prSet presAssocID="{591FFE63-1C12-4BAB-9820-05CC88B1740F}" presName="sibTrans" presStyleLbl="sibTrans1D1" presStyleIdx="6" presStyleCnt="8"/>
      <dgm:spPr/>
      <dgm:t>
        <a:bodyPr/>
        <a:lstStyle/>
        <a:p>
          <a:endParaRPr lang="ru-RU"/>
        </a:p>
      </dgm:t>
    </dgm:pt>
    <dgm:pt modelId="{C7569DCE-8335-468A-955D-BBE304B460A2}" type="pres">
      <dgm:prSet presAssocID="{3DE87B9B-C055-456D-BABE-5B3C70FC01A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C735D-F61A-431E-874E-32C83DBBBF0C}" type="pres">
      <dgm:prSet presAssocID="{3DE87B9B-C055-456D-BABE-5B3C70FC01A6}" presName="spNode" presStyleCnt="0"/>
      <dgm:spPr/>
    </dgm:pt>
    <dgm:pt modelId="{4891FC76-37A4-42FA-9F78-BEB033FC897F}" type="pres">
      <dgm:prSet presAssocID="{718C7F8D-BC99-4C2A-A85F-8546080BA2B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948CAC8F-9127-4DFA-9741-838DFB7790E2}" srcId="{E564BF40-1527-4C33-B21F-12C365BDC15C}" destId="{241A5C1B-11A4-4B1C-9E01-F77E89EAD6B9}" srcOrd="5" destOrd="0" parTransId="{6987FA76-D467-4F9F-B457-A7397576FA68}" sibTransId="{A1ACBB65-22F3-44F9-8D70-35770159142D}"/>
    <dgm:cxn modelId="{1ED2CC96-2494-4530-8A64-9ED709EA5152}" type="presOf" srcId="{A1ACBB65-22F3-44F9-8D70-35770159142D}" destId="{1F1F0BE1-FF66-462F-AB2A-5C992AC507BC}" srcOrd="0" destOrd="0" presId="urn:microsoft.com/office/officeart/2005/8/layout/cycle6"/>
    <dgm:cxn modelId="{4169F5E5-AC6F-43FC-A584-293A5B8AC010}" type="presOf" srcId="{4B775099-2DF4-450A-9B5D-C3E7105F7228}" destId="{9725EC76-AF22-4202-BEF3-DB0B6C302A3D}" srcOrd="0" destOrd="0" presId="urn:microsoft.com/office/officeart/2005/8/layout/cycle6"/>
    <dgm:cxn modelId="{701892A0-9D9A-4E55-AB95-DCD802FA1371}" srcId="{E564BF40-1527-4C33-B21F-12C365BDC15C}" destId="{74EA1C07-54C6-4030-81F7-0E3BA678330E}" srcOrd="4" destOrd="0" parTransId="{273AEC32-4452-4D6A-9B66-BBB775C95C7D}" sibTransId="{540C0FAA-92B6-45A0-A4CD-9BD5C7E75415}"/>
    <dgm:cxn modelId="{25FCA6C6-1D20-47F4-81A4-C9B16E7B5E38}" type="presOf" srcId="{92A25606-8C6B-428E-8528-91AB51D2B4FB}" destId="{E2B107EC-4DC1-4D88-9901-EE25FF742C7B}" srcOrd="0" destOrd="0" presId="urn:microsoft.com/office/officeart/2005/8/layout/cycle6"/>
    <dgm:cxn modelId="{54974FA9-4BF0-417A-93D9-F2D57B68146A}" type="presOf" srcId="{02D18E08-9FDF-4257-B90F-F7BAAEDD3CC8}" destId="{165A590E-3353-41E7-A431-3BAC0B124096}" srcOrd="0" destOrd="0" presId="urn:microsoft.com/office/officeart/2005/8/layout/cycle6"/>
    <dgm:cxn modelId="{C8D513F0-06B6-448C-9C7C-8EE881F2A62C}" srcId="{E564BF40-1527-4C33-B21F-12C365BDC15C}" destId="{92A25606-8C6B-428E-8528-91AB51D2B4FB}" srcOrd="1" destOrd="0" parTransId="{306A0BAC-411D-41EF-A1D8-83828DF4A4CF}" sibTransId="{A7F5DEA2-9F65-46DA-AE1D-D038EC2D360D}"/>
    <dgm:cxn modelId="{DB39AE71-C6BE-41D2-84DD-306B9E5088C8}" srcId="{E564BF40-1527-4C33-B21F-12C365BDC15C}" destId="{45A801CC-FFCE-4B8F-9FDA-DF41092FC071}" srcOrd="0" destOrd="0" parTransId="{871ED0B3-64F8-4CD9-A9CE-BF44F1E6EA4B}" sibTransId="{5C7A20BD-D061-4041-B1B7-F1F67931244A}"/>
    <dgm:cxn modelId="{E1AFBED8-D782-4915-BDDB-E8DEE3887F68}" srcId="{E564BF40-1527-4C33-B21F-12C365BDC15C}" destId="{02D18E08-9FDF-4257-B90F-F7BAAEDD3CC8}" srcOrd="6" destOrd="0" parTransId="{0E1FE3B6-0A51-4F58-B923-5262125B5C32}" sibTransId="{591FFE63-1C12-4BAB-9820-05CC88B1740F}"/>
    <dgm:cxn modelId="{1CC90EB0-B8D6-4433-B4F5-F063E7C15273}" type="presOf" srcId="{E5502447-AB39-46C1-B89A-7EC308BD2E73}" destId="{B13EF002-9993-4E98-B598-C96129AB8A5C}" srcOrd="0" destOrd="0" presId="urn:microsoft.com/office/officeart/2005/8/layout/cycle6"/>
    <dgm:cxn modelId="{8515FB82-5BE0-4EB1-8DD0-F06751E37549}" type="presOf" srcId="{5C7A20BD-D061-4041-B1B7-F1F67931244A}" destId="{40DF5B7B-5D5A-48C6-ADFA-9D871607DB97}" srcOrd="0" destOrd="0" presId="urn:microsoft.com/office/officeart/2005/8/layout/cycle6"/>
    <dgm:cxn modelId="{F4AE3411-5F1D-48E6-94BA-C4A32E2C668B}" type="presOf" srcId="{241A5C1B-11A4-4B1C-9E01-F77E89EAD6B9}" destId="{77728C36-A5B5-4B23-9282-E7218E91A7D6}" srcOrd="0" destOrd="0" presId="urn:microsoft.com/office/officeart/2005/8/layout/cycle6"/>
    <dgm:cxn modelId="{611312B0-A3B6-4ABE-B0A6-E442AE2D0C40}" type="presOf" srcId="{3FAFF417-C80B-4752-8575-5ACA47592298}" destId="{A823D038-F61B-4BDC-8FF9-9DC60BD2C438}" srcOrd="0" destOrd="0" presId="urn:microsoft.com/office/officeart/2005/8/layout/cycle6"/>
    <dgm:cxn modelId="{A79BCE7A-573C-49A5-8D91-0960068C9020}" srcId="{E564BF40-1527-4C33-B21F-12C365BDC15C}" destId="{E5502447-AB39-46C1-B89A-7EC308BD2E73}" srcOrd="2" destOrd="0" parTransId="{7739A34D-25C2-473B-9224-F5C0DE28FEF5}" sibTransId="{4B775099-2DF4-450A-9B5D-C3E7105F7228}"/>
    <dgm:cxn modelId="{142ACFD5-7B49-456A-B3F9-D9D0C4299EE9}" type="presOf" srcId="{E564BF40-1527-4C33-B21F-12C365BDC15C}" destId="{CA49FEDE-5777-4667-A566-3827864ED459}" srcOrd="0" destOrd="0" presId="urn:microsoft.com/office/officeart/2005/8/layout/cycle6"/>
    <dgm:cxn modelId="{B2DBF1CE-A342-4D4C-937B-97C6E6821ABF}" type="presOf" srcId="{74EA1C07-54C6-4030-81F7-0E3BA678330E}" destId="{CA1D0D61-E828-4394-B0EE-21136D29CB0B}" srcOrd="0" destOrd="0" presId="urn:microsoft.com/office/officeart/2005/8/layout/cycle6"/>
    <dgm:cxn modelId="{6E66036F-B939-4C61-A922-36604C415161}" type="presOf" srcId="{666C891E-7349-489A-9758-A26E43A48675}" destId="{D15929BE-29D7-4B9D-BE89-63F1DADCE652}" srcOrd="0" destOrd="0" presId="urn:microsoft.com/office/officeart/2005/8/layout/cycle6"/>
    <dgm:cxn modelId="{1419514E-1E24-466E-82E5-9C0B6139E22D}" type="presOf" srcId="{3DE87B9B-C055-456D-BABE-5B3C70FC01A6}" destId="{C7569DCE-8335-468A-955D-BBE304B460A2}" srcOrd="0" destOrd="0" presId="urn:microsoft.com/office/officeart/2005/8/layout/cycle6"/>
    <dgm:cxn modelId="{AF0331C9-2645-4E16-BE1D-4A8E7AEB72BC}" srcId="{E564BF40-1527-4C33-B21F-12C365BDC15C}" destId="{666C891E-7349-489A-9758-A26E43A48675}" srcOrd="3" destOrd="0" parTransId="{E8FD406A-3640-405C-8C48-D93782C394A2}" sibTransId="{3FAFF417-C80B-4752-8575-5ACA47592298}"/>
    <dgm:cxn modelId="{59308FEC-8771-470D-B6FD-637166BA93F4}" type="presOf" srcId="{718C7F8D-BC99-4C2A-A85F-8546080BA2B2}" destId="{4891FC76-37A4-42FA-9F78-BEB033FC897F}" srcOrd="0" destOrd="0" presId="urn:microsoft.com/office/officeart/2005/8/layout/cycle6"/>
    <dgm:cxn modelId="{29389532-0279-42E1-B479-18F83A9FD44A}" type="presOf" srcId="{45A801CC-FFCE-4B8F-9FDA-DF41092FC071}" destId="{0099BF97-09C1-4794-9630-402FD1605A52}" srcOrd="0" destOrd="0" presId="urn:microsoft.com/office/officeart/2005/8/layout/cycle6"/>
    <dgm:cxn modelId="{FFA383ED-8EA7-4A9E-A057-51192A957142}" type="presOf" srcId="{540C0FAA-92B6-45A0-A4CD-9BD5C7E75415}" destId="{018213AC-3866-4B94-B579-7A3CAC9DEF00}" srcOrd="0" destOrd="0" presId="urn:microsoft.com/office/officeart/2005/8/layout/cycle6"/>
    <dgm:cxn modelId="{48920D4D-ADC4-4912-B95C-9C5BC63D7CB0}" type="presOf" srcId="{A7F5DEA2-9F65-46DA-AE1D-D038EC2D360D}" destId="{357807F5-B207-4F19-98DD-9CFBB4E4082B}" srcOrd="0" destOrd="0" presId="urn:microsoft.com/office/officeart/2005/8/layout/cycle6"/>
    <dgm:cxn modelId="{6E83476E-605F-41EF-9620-F82B1997957D}" srcId="{E564BF40-1527-4C33-B21F-12C365BDC15C}" destId="{3DE87B9B-C055-456D-BABE-5B3C70FC01A6}" srcOrd="7" destOrd="0" parTransId="{564E78C5-BAC6-4553-94BF-F27EF4AF7302}" sibTransId="{718C7F8D-BC99-4C2A-A85F-8546080BA2B2}"/>
    <dgm:cxn modelId="{49E45291-9C7F-47D9-90A0-D41C2BBD1689}" type="presOf" srcId="{591FFE63-1C12-4BAB-9820-05CC88B1740F}" destId="{60F96C73-BA48-4FAC-8E9B-590FEC3A148E}" srcOrd="0" destOrd="0" presId="urn:microsoft.com/office/officeart/2005/8/layout/cycle6"/>
    <dgm:cxn modelId="{12411F67-4491-4CCE-A583-96B0A0D3722B}" type="presParOf" srcId="{CA49FEDE-5777-4667-A566-3827864ED459}" destId="{0099BF97-09C1-4794-9630-402FD1605A52}" srcOrd="0" destOrd="0" presId="urn:microsoft.com/office/officeart/2005/8/layout/cycle6"/>
    <dgm:cxn modelId="{CFCF5DD4-E5F3-438A-BA3F-E9C7584FB6AD}" type="presParOf" srcId="{CA49FEDE-5777-4667-A566-3827864ED459}" destId="{9CCCEFD7-E99F-45A8-9282-CD0AD8B8ADDD}" srcOrd="1" destOrd="0" presId="urn:microsoft.com/office/officeart/2005/8/layout/cycle6"/>
    <dgm:cxn modelId="{C9F3FD19-3548-44EE-B0AF-D0A3D7AD38DE}" type="presParOf" srcId="{CA49FEDE-5777-4667-A566-3827864ED459}" destId="{40DF5B7B-5D5A-48C6-ADFA-9D871607DB97}" srcOrd="2" destOrd="0" presId="urn:microsoft.com/office/officeart/2005/8/layout/cycle6"/>
    <dgm:cxn modelId="{93F9F20E-671B-4E36-9C69-B060A115676D}" type="presParOf" srcId="{CA49FEDE-5777-4667-A566-3827864ED459}" destId="{E2B107EC-4DC1-4D88-9901-EE25FF742C7B}" srcOrd="3" destOrd="0" presId="urn:microsoft.com/office/officeart/2005/8/layout/cycle6"/>
    <dgm:cxn modelId="{BD511079-6503-4089-AB87-3B335516F018}" type="presParOf" srcId="{CA49FEDE-5777-4667-A566-3827864ED459}" destId="{42110BED-9217-48E6-A1DD-83119DEBF76D}" srcOrd="4" destOrd="0" presId="urn:microsoft.com/office/officeart/2005/8/layout/cycle6"/>
    <dgm:cxn modelId="{EB9A36EC-0F2C-4296-A6E3-061AB5C2DA20}" type="presParOf" srcId="{CA49FEDE-5777-4667-A566-3827864ED459}" destId="{357807F5-B207-4F19-98DD-9CFBB4E4082B}" srcOrd="5" destOrd="0" presId="urn:microsoft.com/office/officeart/2005/8/layout/cycle6"/>
    <dgm:cxn modelId="{536E0F23-85C4-44E5-B6B2-7C6DE7A6E79F}" type="presParOf" srcId="{CA49FEDE-5777-4667-A566-3827864ED459}" destId="{B13EF002-9993-4E98-B598-C96129AB8A5C}" srcOrd="6" destOrd="0" presId="urn:microsoft.com/office/officeart/2005/8/layout/cycle6"/>
    <dgm:cxn modelId="{3E345C6C-245D-46DD-A421-465E3EF34324}" type="presParOf" srcId="{CA49FEDE-5777-4667-A566-3827864ED459}" destId="{C6572C29-9074-44C8-B6D6-8824C56DFBF8}" srcOrd="7" destOrd="0" presId="urn:microsoft.com/office/officeart/2005/8/layout/cycle6"/>
    <dgm:cxn modelId="{68AF1AA1-7410-443A-A2AF-393F57E713BD}" type="presParOf" srcId="{CA49FEDE-5777-4667-A566-3827864ED459}" destId="{9725EC76-AF22-4202-BEF3-DB0B6C302A3D}" srcOrd="8" destOrd="0" presId="urn:microsoft.com/office/officeart/2005/8/layout/cycle6"/>
    <dgm:cxn modelId="{A6297DF9-1493-4FD0-9BC7-8D03F369AF2E}" type="presParOf" srcId="{CA49FEDE-5777-4667-A566-3827864ED459}" destId="{D15929BE-29D7-4B9D-BE89-63F1DADCE652}" srcOrd="9" destOrd="0" presId="urn:microsoft.com/office/officeart/2005/8/layout/cycle6"/>
    <dgm:cxn modelId="{32ED43B9-3688-45E7-958E-715C2AB996F1}" type="presParOf" srcId="{CA49FEDE-5777-4667-A566-3827864ED459}" destId="{CA387D81-5535-4284-8EBD-217406E1D52B}" srcOrd="10" destOrd="0" presId="urn:microsoft.com/office/officeart/2005/8/layout/cycle6"/>
    <dgm:cxn modelId="{D8A5301E-5D50-43B4-8561-3B6867513894}" type="presParOf" srcId="{CA49FEDE-5777-4667-A566-3827864ED459}" destId="{A823D038-F61B-4BDC-8FF9-9DC60BD2C438}" srcOrd="11" destOrd="0" presId="urn:microsoft.com/office/officeart/2005/8/layout/cycle6"/>
    <dgm:cxn modelId="{F67786CA-5D91-466D-92D0-35EF06B5DA2F}" type="presParOf" srcId="{CA49FEDE-5777-4667-A566-3827864ED459}" destId="{CA1D0D61-E828-4394-B0EE-21136D29CB0B}" srcOrd="12" destOrd="0" presId="urn:microsoft.com/office/officeart/2005/8/layout/cycle6"/>
    <dgm:cxn modelId="{708CC7C1-8940-4F1D-9FC4-4849F15DE3F9}" type="presParOf" srcId="{CA49FEDE-5777-4667-A566-3827864ED459}" destId="{A925FBC7-AC19-4F63-98D9-FEDC3919939E}" srcOrd="13" destOrd="0" presId="urn:microsoft.com/office/officeart/2005/8/layout/cycle6"/>
    <dgm:cxn modelId="{544ABBBB-F8C9-4318-88B0-7D31A70722E3}" type="presParOf" srcId="{CA49FEDE-5777-4667-A566-3827864ED459}" destId="{018213AC-3866-4B94-B579-7A3CAC9DEF00}" srcOrd="14" destOrd="0" presId="urn:microsoft.com/office/officeart/2005/8/layout/cycle6"/>
    <dgm:cxn modelId="{A7748ECB-ABD9-4F8B-8519-006BCBFD1831}" type="presParOf" srcId="{CA49FEDE-5777-4667-A566-3827864ED459}" destId="{77728C36-A5B5-4B23-9282-E7218E91A7D6}" srcOrd="15" destOrd="0" presId="urn:microsoft.com/office/officeart/2005/8/layout/cycle6"/>
    <dgm:cxn modelId="{67003864-5FDF-4072-A6A6-810D645F2D02}" type="presParOf" srcId="{CA49FEDE-5777-4667-A566-3827864ED459}" destId="{771B7F7C-E2F3-487E-A2EF-5855A767442B}" srcOrd="16" destOrd="0" presId="urn:microsoft.com/office/officeart/2005/8/layout/cycle6"/>
    <dgm:cxn modelId="{C2592105-3698-492C-BE07-CEA1D8049368}" type="presParOf" srcId="{CA49FEDE-5777-4667-A566-3827864ED459}" destId="{1F1F0BE1-FF66-462F-AB2A-5C992AC507BC}" srcOrd="17" destOrd="0" presId="urn:microsoft.com/office/officeart/2005/8/layout/cycle6"/>
    <dgm:cxn modelId="{63ECE37D-5A18-45EE-ABDF-21317403CCFC}" type="presParOf" srcId="{CA49FEDE-5777-4667-A566-3827864ED459}" destId="{165A590E-3353-41E7-A431-3BAC0B124096}" srcOrd="18" destOrd="0" presId="urn:microsoft.com/office/officeart/2005/8/layout/cycle6"/>
    <dgm:cxn modelId="{52BF81A1-00E5-48AB-9B9C-FE363A327E6D}" type="presParOf" srcId="{CA49FEDE-5777-4667-A566-3827864ED459}" destId="{043C8952-EB6A-4EAA-BE60-C7E4D7DD33D3}" srcOrd="19" destOrd="0" presId="urn:microsoft.com/office/officeart/2005/8/layout/cycle6"/>
    <dgm:cxn modelId="{61BBB19A-B40D-4B32-B0E3-A1CCFD43DCEB}" type="presParOf" srcId="{CA49FEDE-5777-4667-A566-3827864ED459}" destId="{60F96C73-BA48-4FAC-8E9B-590FEC3A148E}" srcOrd="20" destOrd="0" presId="urn:microsoft.com/office/officeart/2005/8/layout/cycle6"/>
    <dgm:cxn modelId="{03E7A720-02C9-47BD-B4D9-8D32A91F3578}" type="presParOf" srcId="{CA49FEDE-5777-4667-A566-3827864ED459}" destId="{C7569DCE-8335-468A-955D-BBE304B460A2}" srcOrd="21" destOrd="0" presId="urn:microsoft.com/office/officeart/2005/8/layout/cycle6"/>
    <dgm:cxn modelId="{13598AE0-32F5-4FC9-986B-E15DE081E499}" type="presParOf" srcId="{CA49FEDE-5777-4667-A566-3827864ED459}" destId="{D9FC735D-F61A-431E-874E-32C83DBBBF0C}" srcOrd="22" destOrd="0" presId="urn:microsoft.com/office/officeart/2005/8/layout/cycle6"/>
    <dgm:cxn modelId="{99FE6249-F138-414A-83D4-C8B9C254F1C4}" type="presParOf" srcId="{CA49FEDE-5777-4667-A566-3827864ED459}" destId="{4891FC76-37A4-42FA-9F78-BEB033FC897F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4BF40-1527-4C33-B21F-12C365BDC15C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A801CC-FFCE-4B8F-9FDA-DF41092FC071}">
      <dgm:prSet phldrT="[Текст]" custT="1"/>
      <dgm:spPr/>
      <dgm:t>
        <a:bodyPr/>
        <a:lstStyle/>
        <a:p>
          <a:r>
            <a:rPr lang="ru-RU" sz="1600" b="1" dirty="0" smtClean="0"/>
            <a:t>2345</a:t>
          </a:r>
          <a:endParaRPr lang="ru-RU" sz="1600" b="1" dirty="0"/>
        </a:p>
      </dgm:t>
    </dgm:pt>
    <dgm:pt modelId="{871ED0B3-64F8-4CD9-A9CE-BF44F1E6EA4B}" type="parTrans" cxnId="{DB39AE71-C6BE-41D2-84DD-306B9E5088C8}">
      <dgm:prSet/>
      <dgm:spPr/>
      <dgm:t>
        <a:bodyPr/>
        <a:lstStyle/>
        <a:p>
          <a:endParaRPr lang="ru-RU"/>
        </a:p>
      </dgm:t>
    </dgm:pt>
    <dgm:pt modelId="{5C7A20BD-D061-4041-B1B7-F1F67931244A}" type="sibTrans" cxnId="{DB39AE71-C6BE-41D2-84DD-306B9E5088C8}">
      <dgm:prSet/>
      <dgm:spPr/>
      <dgm:t>
        <a:bodyPr/>
        <a:lstStyle/>
        <a:p>
          <a:endParaRPr lang="ru-RU"/>
        </a:p>
      </dgm:t>
    </dgm:pt>
    <dgm:pt modelId="{92A25606-8C6B-428E-8528-91AB51D2B4FB}">
      <dgm:prSet phldrT="[Текст]" custT="1"/>
      <dgm:spPr/>
      <dgm:t>
        <a:bodyPr/>
        <a:lstStyle/>
        <a:p>
          <a:r>
            <a:rPr lang="ru-RU" sz="1600" b="1" dirty="0" smtClean="0"/>
            <a:t>36</a:t>
          </a:r>
          <a:endParaRPr lang="ru-RU" sz="1600" b="1" dirty="0"/>
        </a:p>
      </dgm:t>
    </dgm:pt>
    <dgm:pt modelId="{306A0BAC-411D-41EF-A1D8-83828DF4A4CF}" type="parTrans" cxnId="{C8D513F0-06B6-448C-9C7C-8EE881F2A62C}">
      <dgm:prSet/>
      <dgm:spPr/>
      <dgm:t>
        <a:bodyPr/>
        <a:lstStyle/>
        <a:p>
          <a:endParaRPr lang="ru-RU"/>
        </a:p>
      </dgm:t>
    </dgm:pt>
    <dgm:pt modelId="{A7F5DEA2-9F65-46DA-AE1D-D038EC2D360D}" type="sibTrans" cxnId="{C8D513F0-06B6-448C-9C7C-8EE881F2A62C}">
      <dgm:prSet/>
      <dgm:spPr/>
      <dgm:t>
        <a:bodyPr/>
        <a:lstStyle/>
        <a:p>
          <a:endParaRPr lang="ru-RU"/>
        </a:p>
      </dgm:t>
    </dgm:pt>
    <dgm:pt modelId="{E5502447-AB39-46C1-B89A-7EC308BD2E73}">
      <dgm:prSet phldrT="[Текст]" custT="1"/>
      <dgm:spPr/>
      <dgm:t>
        <a:bodyPr/>
        <a:lstStyle/>
        <a:p>
          <a:r>
            <a:rPr lang="ru-RU" sz="1600" b="1" dirty="0" smtClean="0"/>
            <a:t>467</a:t>
          </a:r>
          <a:endParaRPr lang="ru-RU" sz="1600" b="1" dirty="0"/>
        </a:p>
      </dgm:t>
    </dgm:pt>
    <dgm:pt modelId="{7739A34D-25C2-473B-9224-F5C0DE28FEF5}" type="parTrans" cxnId="{A79BCE7A-573C-49A5-8D91-0960068C9020}">
      <dgm:prSet/>
      <dgm:spPr/>
      <dgm:t>
        <a:bodyPr/>
        <a:lstStyle/>
        <a:p>
          <a:endParaRPr lang="ru-RU"/>
        </a:p>
      </dgm:t>
    </dgm:pt>
    <dgm:pt modelId="{4B775099-2DF4-450A-9B5D-C3E7105F7228}" type="sibTrans" cxnId="{A79BCE7A-573C-49A5-8D91-0960068C9020}">
      <dgm:prSet/>
      <dgm:spPr/>
      <dgm:t>
        <a:bodyPr/>
        <a:lstStyle/>
        <a:p>
          <a:endParaRPr lang="ru-RU"/>
        </a:p>
      </dgm:t>
    </dgm:pt>
    <dgm:pt modelId="{666C891E-7349-489A-9758-A26E43A48675}">
      <dgm:prSet phldrT="[Текст]" custT="1"/>
      <dgm:spPr/>
      <dgm:t>
        <a:bodyPr/>
        <a:lstStyle/>
        <a:p>
          <a:r>
            <a:rPr lang="ru-RU" sz="1600" b="1" dirty="0" smtClean="0"/>
            <a:t>14</a:t>
          </a:r>
          <a:endParaRPr lang="ru-RU" sz="1600" b="1" dirty="0"/>
        </a:p>
      </dgm:t>
    </dgm:pt>
    <dgm:pt modelId="{E8FD406A-3640-405C-8C48-D93782C394A2}" type="parTrans" cxnId="{AF0331C9-2645-4E16-BE1D-4A8E7AEB72BC}">
      <dgm:prSet/>
      <dgm:spPr/>
      <dgm:t>
        <a:bodyPr/>
        <a:lstStyle/>
        <a:p>
          <a:endParaRPr lang="ru-RU"/>
        </a:p>
      </dgm:t>
    </dgm:pt>
    <dgm:pt modelId="{3FAFF417-C80B-4752-8575-5ACA47592298}" type="sibTrans" cxnId="{AF0331C9-2645-4E16-BE1D-4A8E7AEB72BC}">
      <dgm:prSet/>
      <dgm:spPr/>
      <dgm:t>
        <a:bodyPr/>
        <a:lstStyle/>
        <a:p>
          <a:endParaRPr lang="ru-RU"/>
        </a:p>
      </dgm:t>
    </dgm:pt>
    <dgm:pt modelId="{74EA1C07-54C6-4030-81F7-0E3BA678330E}">
      <dgm:prSet phldrT="[Текст]" custT="1"/>
      <dgm:spPr/>
      <dgm:t>
        <a:bodyPr/>
        <a:lstStyle/>
        <a:p>
          <a:r>
            <a:rPr lang="ru-RU" sz="1600" b="1" dirty="0" smtClean="0"/>
            <a:t>178</a:t>
          </a:r>
          <a:endParaRPr lang="ru-RU" sz="1600" b="1" dirty="0"/>
        </a:p>
      </dgm:t>
    </dgm:pt>
    <dgm:pt modelId="{273AEC32-4452-4D6A-9B66-BBB775C95C7D}" type="parTrans" cxnId="{701892A0-9D9A-4E55-AB95-DCD802FA1371}">
      <dgm:prSet/>
      <dgm:spPr/>
      <dgm:t>
        <a:bodyPr/>
        <a:lstStyle/>
        <a:p>
          <a:endParaRPr lang="ru-RU"/>
        </a:p>
      </dgm:t>
    </dgm:pt>
    <dgm:pt modelId="{540C0FAA-92B6-45A0-A4CD-9BD5C7E75415}" type="sibTrans" cxnId="{701892A0-9D9A-4E55-AB95-DCD802FA1371}">
      <dgm:prSet/>
      <dgm:spPr/>
      <dgm:t>
        <a:bodyPr/>
        <a:lstStyle/>
        <a:p>
          <a:endParaRPr lang="ru-RU"/>
        </a:p>
      </dgm:t>
    </dgm:pt>
    <dgm:pt modelId="{241A5C1B-11A4-4B1C-9E01-F77E89EAD6B9}">
      <dgm:prSet custT="1"/>
      <dgm:spPr/>
      <dgm:t>
        <a:bodyPr/>
        <a:lstStyle/>
        <a:p>
          <a:r>
            <a:rPr lang="ru-RU" sz="1600" b="1" dirty="0" smtClean="0"/>
            <a:t>27</a:t>
          </a:r>
          <a:endParaRPr lang="ru-RU" sz="1600" b="1" dirty="0"/>
        </a:p>
      </dgm:t>
    </dgm:pt>
    <dgm:pt modelId="{6987FA76-D467-4F9F-B457-A7397576FA68}" type="parTrans" cxnId="{948CAC8F-9127-4DFA-9741-838DFB7790E2}">
      <dgm:prSet/>
      <dgm:spPr/>
      <dgm:t>
        <a:bodyPr/>
        <a:lstStyle/>
        <a:p>
          <a:endParaRPr lang="ru-RU"/>
        </a:p>
      </dgm:t>
    </dgm:pt>
    <dgm:pt modelId="{A1ACBB65-22F3-44F9-8D70-35770159142D}" type="sibTrans" cxnId="{948CAC8F-9127-4DFA-9741-838DFB7790E2}">
      <dgm:prSet/>
      <dgm:spPr/>
      <dgm:t>
        <a:bodyPr/>
        <a:lstStyle/>
        <a:p>
          <a:endParaRPr lang="ru-RU"/>
        </a:p>
      </dgm:t>
    </dgm:pt>
    <dgm:pt modelId="{02D18E08-9FDF-4257-B90F-F7BAAEDD3CC8}">
      <dgm:prSet custT="1"/>
      <dgm:spPr/>
      <dgm:t>
        <a:bodyPr/>
        <a:lstStyle/>
        <a:p>
          <a:r>
            <a:rPr lang="ru-RU" sz="1600" b="1" dirty="0" smtClean="0"/>
            <a:t>57</a:t>
          </a:r>
          <a:endParaRPr lang="ru-RU" sz="1600" b="1" dirty="0"/>
        </a:p>
      </dgm:t>
    </dgm:pt>
    <dgm:pt modelId="{0E1FE3B6-0A51-4F58-B923-5262125B5C32}" type="parTrans" cxnId="{E1AFBED8-D782-4915-BDDB-E8DEE3887F68}">
      <dgm:prSet/>
      <dgm:spPr/>
      <dgm:t>
        <a:bodyPr/>
        <a:lstStyle/>
        <a:p>
          <a:endParaRPr lang="ru-RU"/>
        </a:p>
      </dgm:t>
    </dgm:pt>
    <dgm:pt modelId="{591FFE63-1C12-4BAB-9820-05CC88B1740F}" type="sibTrans" cxnId="{E1AFBED8-D782-4915-BDDB-E8DEE3887F68}">
      <dgm:prSet/>
      <dgm:spPr/>
      <dgm:t>
        <a:bodyPr/>
        <a:lstStyle/>
        <a:p>
          <a:endParaRPr lang="ru-RU"/>
        </a:p>
      </dgm:t>
    </dgm:pt>
    <dgm:pt modelId="{3DE87B9B-C055-456D-BABE-5B3C70FC01A6}">
      <dgm:prSet custT="1"/>
      <dgm:spPr/>
      <dgm:t>
        <a:bodyPr/>
        <a:lstStyle/>
        <a:p>
          <a:r>
            <a:rPr lang="ru-RU" sz="1600" b="1" dirty="0" smtClean="0"/>
            <a:t>590</a:t>
          </a:r>
          <a:endParaRPr lang="ru-RU" sz="1600" b="1" dirty="0"/>
        </a:p>
      </dgm:t>
    </dgm:pt>
    <dgm:pt modelId="{564E78C5-BAC6-4553-94BF-F27EF4AF7302}" type="parTrans" cxnId="{6E83476E-605F-41EF-9620-F82B1997957D}">
      <dgm:prSet/>
      <dgm:spPr/>
      <dgm:t>
        <a:bodyPr/>
        <a:lstStyle/>
        <a:p>
          <a:endParaRPr lang="ru-RU"/>
        </a:p>
      </dgm:t>
    </dgm:pt>
    <dgm:pt modelId="{718C7F8D-BC99-4C2A-A85F-8546080BA2B2}" type="sibTrans" cxnId="{6E83476E-605F-41EF-9620-F82B1997957D}">
      <dgm:prSet/>
      <dgm:spPr/>
      <dgm:t>
        <a:bodyPr/>
        <a:lstStyle/>
        <a:p>
          <a:endParaRPr lang="ru-RU"/>
        </a:p>
      </dgm:t>
    </dgm:pt>
    <dgm:pt modelId="{CA49FEDE-5777-4667-A566-3827864ED459}" type="pres">
      <dgm:prSet presAssocID="{E564BF40-1527-4C33-B21F-12C365BDC1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99BF97-09C1-4794-9630-402FD1605A52}" type="pres">
      <dgm:prSet presAssocID="{45A801CC-FFCE-4B8F-9FDA-DF41092FC07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CEFD7-E99F-45A8-9282-CD0AD8B8ADDD}" type="pres">
      <dgm:prSet presAssocID="{45A801CC-FFCE-4B8F-9FDA-DF41092FC071}" presName="spNode" presStyleCnt="0"/>
      <dgm:spPr/>
    </dgm:pt>
    <dgm:pt modelId="{40DF5B7B-5D5A-48C6-ADFA-9D871607DB97}" type="pres">
      <dgm:prSet presAssocID="{5C7A20BD-D061-4041-B1B7-F1F67931244A}" presName="sibTrans" presStyleLbl="sibTrans1D1" presStyleIdx="0" presStyleCnt="8"/>
      <dgm:spPr/>
      <dgm:t>
        <a:bodyPr/>
        <a:lstStyle/>
        <a:p>
          <a:endParaRPr lang="ru-RU"/>
        </a:p>
      </dgm:t>
    </dgm:pt>
    <dgm:pt modelId="{E2B107EC-4DC1-4D88-9901-EE25FF742C7B}" type="pres">
      <dgm:prSet presAssocID="{92A25606-8C6B-428E-8528-91AB51D2B4F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0BED-9217-48E6-A1DD-83119DEBF76D}" type="pres">
      <dgm:prSet presAssocID="{92A25606-8C6B-428E-8528-91AB51D2B4FB}" presName="spNode" presStyleCnt="0"/>
      <dgm:spPr/>
    </dgm:pt>
    <dgm:pt modelId="{357807F5-B207-4F19-98DD-9CFBB4E4082B}" type="pres">
      <dgm:prSet presAssocID="{A7F5DEA2-9F65-46DA-AE1D-D038EC2D360D}" presName="sibTrans" presStyleLbl="sibTrans1D1" presStyleIdx="1" presStyleCnt="8"/>
      <dgm:spPr/>
      <dgm:t>
        <a:bodyPr/>
        <a:lstStyle/>
        <a:p>
          <a:endParaRPr lang="ru-RU"/>
        </a:p>
      </dgm:t>
    </dgm:pt>
    <dgm:pt modelId="{B13EF002-9993-4E98-B598-C96129AB8A5C}" type="pres">
      <dgm:prSet presAssocID="{E5502447-AB39-46C1-B89A-7EC308BD2E7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2C29-9074-44C8-B6D6-8824C56DFBF8}" type="pres">
      <dgm:prSet presAssocID="{E5502447-AB39-46C1-B89A-7EC308BD2E73}" presName="spNode" presStyleCnt="0"/>
      <dgm:spPr/>
    </dgm:pt>
    <dgm:pt modelId="{9725EC76-AF22-4202-BEF3-DB0B6C302A3D}" type="pres">
      <dgm:prSet presAssocID="{4B775099-2DF4-450A-9B5D-C3E7105F7228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15929BE-29D7-4B9D-BE89-63F1DADCE652}" type="pres">
      <dgm:prSet presAssocID="{666C891E-7349-489A-9758-A26E43A4867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87D81-5535-4284-8EBD-217406E1D52B}" type="pres">
      <dgm:prSet presAssocID="{666C891E-7349-489A-9758-A26E43A48675}" presName="spNode" presStyleCnt="0"/>
      <dgm:spPr/>
    </dgm:pt>
    <dgm:pt modelId="{A823D038-F61B-4BDC-8FF9-9DC60BD2C438}" type="pres">
      <dgm:prSet presAssocID="{3FAFF417-C80B-4752-8575-5ACA4759229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CA1D0D61-E828-4394-B0EE-21136D29CB0B}" type="pres">
      <dgm:prSet presAssocID="{74EA1C07-54C6-4030-81F7-0E3BA678330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5FBC7-AC19-4F63-98D9-FEDC3919939E}" type="pres">
      <dgm:prSet presAssocID="{74EA1C07-54C6-4030-81F7-0E3BA678330E}" presName="spNode" presStyleCnt="0"/>
      <dgm:spPr/>
    </dgm:pt>
    <dgm:pt modelId="{018213AC-3866-4B94-B579-7A3CAC9DEF00}" type="pres">
      <dgm:prSet presAssocID="{540C0FAA-92B6-45A0-A4CD-9BD5C7E75415}" presName="sibTrans" presStyleLbl="sibTrans1D1" presStyleIdx="4" presStyleCnt="8"/>
      <dgm:spPr/>
      <dgm:t>
        <a:bodyPr/>
        <a:lstStyle/>
        <a:p>
          <a:endParaRPr lang="ru-RU"/>
        </a:p>
      </dgm:t>
    </dgm:pt>
    <dgm:pt modelId="{77728C36-A5B5-4B23-9282-E7218E91A7D6}" type="pres">
      <dgm:prSet presAssocID="{241A5C1B-11A4-4B1C-9E01-F77E89EAD6B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B7F7C-E2F3-487E-A2EF-5855A767442B}" type="pres">
      <dgm:prSet presAssocID="{241A5C1B-11A4-4B1C-9E01-F77E89EAD6B9}" presName="spNode" presStyleCnt="0"/>
      <dgm:spPr/>
    </dgm:pt>
    <dgm:pt modelId="{1F1F0BE1-FF66-462F-AB2A-5C992AC507BC}" type="pres">
      <dgm:prSet presAssocID="{A1ACBB65-22F3-44F9-8D70-35770159142D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65A590E-3353-41E7-A431-3BAC0B124096}" type="pres">
      <dgm:prSet presAssocID="{02D18E08-9FDF-4257-B90F-F7BAAEDD3CC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C8952-EB6A-4EAA-BE60-C7E4D7DD33D3}" type="pres">
      <dgm:prSet presAssocID="{02D18E08-9FDF-4257-B90F-F7BAAEDD3CC8}" presName="spNode" presStyleCnt="0"/>
      <dgm:spPr/>
    </dgm:pt>
    <dgm:pt modelId="{60F96C73-BA48-4FAC-8E9B-590FEC3A148E}" type="pres">
      <dgm:prSet presAssocID="{591FFE63-1C12-4BAB-9820-05CC88B1740F}" presName="sibTrans" presStyleLbl="sibTrans1D1" presStyleIdx="6" presStyleCnt="8"/>
      <dgm:spPr/>
      <dgm:t>
        <a:bodyPr/>
        <a:lstStyle/>
        <a:p>
          <a:endParaRPr lang="ru-RU"/>
        </a:p>
      </dgm:t>
    </dgm:pt>
    <dgm:pt modelId="{C7569DCE-8335-468A-955D-BBE304B460A2}" type="pres">
      <dgm:prSet presAssocID="{3DE87B9B-C055-456D-BABE-5B3C70FC01A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C735D-F61A-431E-874E-32C83DBBBF0C}" type="pres">
      <dgm:prSet presAssocID="{3DE87B9B-C055-456D-BABE-5B3C70FC01A6}" presName="spNode" presStyleCnt="0"/>
      <dgm:spPr/>
    </dgm:pt>
    <dgm:pt modelId="{4891FC76-37A4-42FA-9F78-BEB033FC897F}" type="pres">
      <dgm:prSet presAssocID="{718C7F8D-BC99-4C2A-A85F-8546080BA2B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948CAC8F-9127-4DFA-9741-838DFB7790E2}" srcId="{E564BF40-1527-4C33-B21F-12C365BDC15C}" destId="{241A5C1B-11A4-4B1C-9E01-F77E89EAD6B9}" srcOrd="5" destOrd="0" parTransId="{6987FA76-D467-4F9F-B457-A7397576FA68}" sibTransId="{A1ACBB65-22F3-44F9-8D70-35770159142D}"/>
    <dgm:cxn modelId="{9C22AA9E-C606-4730-96E3-C801A0C5E615}" type="presOf" srcId="{3FAFF417-C80B-4752-8575-5ACA47592298}" destId="{A823D038-F61B-4BDC-8FF9-9DC60BD2C438}" srcOrd="0" destOrd="0" presId="urn:microsoft.com/office/officeart/2005/8/layout/cycle6"/>
    <dgm:cxn modelId="{69216419-B88B-4CE8-93D0-B71DC2FFD057}" type="presOf" srcId="{E5502447-AB39-46C1-B89A-7EC308BD2E73}" destId="{B13EF002-9993-4E98-B598-C96129AB8A5C}" srcOrd="0" destOrd="0" presId="urn:microsoft.com/office/officeart/2005/8/layout/cycle6"/>
    <dgm:cxn modelId="{917C5CBE-8F79-4832-8C05-6D4EFA281DE3}" type="presOf" srcId="{02D18E08-9FDF-4257-B90F-F7BAAEDD3CC8}" destId="{165A590E-3353-41E7-A431-3BAC0B124096}" srcOrd="0" destOrd="0" presId="urn:microsoft.com/office/officeart/2005/8/layout/cycle6"/>
    <dgm:cxn modelId="{717BE233-27DF-474E-8A4D-EFD57303B149}" type="presOf" srcId="{4B775099-2DF4-450A-9B5D-C3E7105F7228}" destId="{9725EC76-AF22-4202-BEF3-DB0B6C302A3D}" srcOrd="0" destOrd="0" presId="urn:microsoft.com/office/officeart/2005/8/layout/cycle6"/>
    <dgm:cxn modelId="{5AB9A234-917B-4671-9432-49FA136857C2}" type="presOf" srcId="{718C7F8D-BC99-4C2A-A85F-8546080BA2B2}" destId="{4891FC76-37A4-42FA-9F78-BEB033FC897F}" srcOrd="0" destOrd="0" presId="urn:microsoft.com/office/officeart/2005/8/layout/cycle6"/>
    <dgm:cxn modelId="{701892A0-9D9A-4E55-AB95-DCD802FA1371}" srcId="{E564BF40-1527-4C33-B21F-12C365BDC15C}" destId="{74EA1C07-54C6-4030-81F7-0E3BA678330E}" srcOrd="4" destOrd="0" parTransId="{273AEC32-4452-4D6A-9B66-BBB775C95C7D}" sibTransId="{540C0FAA-92B6-45A0-A4CD-9BD5C7E75415}"/>
    <dgm:cxn modelId="{ECEC1696-E82A-4F16-B74D-1DA0D1ED96D6}" type="presOf" srcId="{E564BF40-1527-4C33-B21F-12C365BDC15C}" destId="{CA49FEDE-5777-4667-A566-3827864ED459}" srcOrd="0" destOrd="0" presId="urn:microsoft.com/office/officeart/2005/8/layout/cycle6"/>
    <dgm:cxn modelId="{CAB8A7A4-C1A4-49DB-B03D-C5FA632D529D}" type="presOf" srcId="{666C891E-7349-489A-9758-A26E43A48675}" destId="{D15929BE-29D7-4B9D-BE89-63F1DADCE652}" srcOrd="0" destOrd="0" presId="urn:microsoft.com/office/officeart/2005/8/layout/cycle6"/>
    <dgm:cxn modelId="{C8D513F0-06B6-448C-9C7C-8EE881F2A62C}" srcId="{E564BF40-1527-4C33-B21F-12C365BDC15C}" destId="{92A25606-8C6B-428E-8528-91AB51D2B4FB}" srcOrd="1" destOrd="0" parTransId="{306A0BAC-411D-41EF-A1D8-83828DF4A4CF}" sibTransId="{A7F5DEA2-9F65-46DA-AE1D-D038EC2D360D}"/>
    <dgm:cxn modelId="{DB39AE71-C6BE-41D2-84DD-306B9E5088C8}" srcId="{E564BF40-1527-4C33-B21F-12C365BDC15C}" destId="{45A801CC-FFCE-4B8F-9FDA-DF41092FC071}" srcOrd="0" destOrd="0" parTransId="{871ED0B3-64F8-4CD9-A9CE-BF44F1E6EA4B}" sibTransId="{5C7A20BD-D061-4041-B1B7-F1F67931244A}"/>
    <dgm:cxn modelId="{E1AFBED8-D782-4915-BDDB-E8DEE3887F68}" srcId="{E564BF40-1527-4C33-B21F-12C365BDC15C}" destId="{02D18E08-9FDF-4257-B90F-F7BAAEDD3CC8}" srcOrd="6" destOrd="0" parTransId="{0E1FE3B6-0A51-4F58-B923-5262125B5C32}" sibTransId="{591FFE63-1C12-4BAB-9820-05CC88B1740F}"/>
    <dgm:cxn modelId="{E11B8EA8-2E94-4E0C-88A1-C3471E79E0CA}" type="presOf" srcId="{45A801CC-FFCE-4B8F-9FDA-DF41092FC071}" destId="{0099BF97-09C1-4794-9630-402FD1605A52}" srcOrd="0" destOrd="0" presId="urn:microsoft.com/office/officeart/2005/8/layout/cycle6"/>
    <dgm:cxn modelId="{A2C3B66D-0044-4FF9-9858-365958777922}" type="presOf" srcId="{A1ACBB65-22F3-44F9-8D70-35770159142D}" destId="{1F1F0BE1-FF66-462F-AB2A-5C992AC507BC}" srcOrd="0" destOrd="0" presId="urn:microsoft.com/office/officeart/2005/8/layout/cycle6"/>
    <dgm:cxn modelId="{A9234003-4675-4318-9717-B45EB179B90B}" type="presOf" srcId="{5C7A20BD-D061-4041-B1B7-F1F67931244A}" destId="{40DF5B7B-5D5A-48C6-ADFA-9D871607DB97}" srcOrd="0" destOrd="0" presId="urn:microsoft.com/office/officeart/2005/8/layout/cycle6"/>
    <dgm:cxn modelId="{30A8CB4E-8A5B-4A24-BFD9-E47572843065}" type="presOf" srcId="{A7F5DEA2-9F65-46DA-AE1D-D038EC2D360D}" destId="{357807F5-B207-4F19-98DD-9CFBB4E4082B}" srcOrd="0" destOrd="0" presId="urn:microsoft.com/office/officeart/2005/8/layout/cycle6"/>
    <dgm:cxn modelId="{0A628CA4-909D-40EA-AEEB-169115F7CF01}" type="presOf" srcId="{74EA1C07-54C6-4030-81F7-0E3BA678330E}" destId="{CA1D0D61-E828-4394-B0EE-21136D29CB0B}" srcOrd="0" destOrd="0" presId="urn:microsoft.com/office/officeart/2005/8/layout/cycle6"/>
    <dgm:cxn modelId="{A79BCE7A-573C-49A5-8D91-0960068C9020}" srcId="{E564BF40-1527-4C33-B21F-12C365BDC15C}" destId="{E5502447-AB39-46C1-B89A-7EC308BD2E73}" srcOrd="2" destOrd="0" parTransId="{7739A34D-25C2-473B-9224-F5C0DE28FEF5}" sibTransId="{4B775099-2DF4-450A-9B5D-C3E7105F7228}"/>
    <dgm:cxn modelId="{A5306BCF-B4EF-40D9-99CD-F22DE745A68E}" type="presOf" srcId="{3DE87B9B-C055-456D-BABE-5B3C70FC01A6}" destId="{C7569DCE-8335-468A-955D-BBE304B460A2}" srcOrd="0" destOrd="0" presId="urn:microsoft.com/office/officeart/2005/8/layout/cycle6"/>
    <dgm:cxn modelId="{AF0331C9-2645-4E16-BE1D-4A8E7AEB72BC}" srcId="{E564BF40-1527-4C33-B21F-12C365BDC15C}" destId="{666C891E-7349-489A-9758-A26E43A48675}" srcOrd="3" destOrd="0" parTransId="{E8FD406A-3640-405C-8C48-D93782C394A2}" sibTransId="{3FAFF417-C80B-4752-8575-5ACA47592298}"/>
    <dgm:cxn modelId="{6038BCE0-CEFA-44F2-9A7A-CFE0E147782C}" type="presOf" srcId="{92A25606-8C6B-428E-8528-91AB51D2B4FB}" destId="{E2B107EC-4DC1-4D88-9901-EE25FF742C7B}" srcOrd="0" destOrd="0" presId="urn:microsoft.com/office/officeart/2005/8/layout/cycle6"/>
    <dgm:cxn modelId="{6E83476E-605F-41EF-9620-F82B1997957D}" srcId="{E564BF40-1527-4C33-B21F-12C365BDC15C}" destId="{3DE87B9B-C055-456D-BABE-5B3C70FC01A6}" srcOrd="7" destOrd="0" parTransId="{564E78C5-BAC6-4553-94BF-F27EF4AF7302}" sibTransId="{718C7F8D-BC99-4C2A-A85F-8546080BA2B2}"/>
    <dgm:cxn modelId="{F7BC3A0A-8675-4030-88A0-64E4BA96AB7D}" type="presOf" srcId="{591FFE63-1C12-4BAB-9820-05CC88B1740F}" destId="{60F96C73-BA48-4FAC-8E9B-590FEC3A148E}" srcOrd="0" destOrd="0" presId="urn:microsoft.com/office/officeart/2005/8/layout/cycle6"/>
    <dgm:cxn modelId="{69A4168B-A00F-4A8E-8162-701862C42039}" type="presOf" srcId="{241A5C1B-11A4-4B1C-9E01-F77E89EAD6B9}" destId="{77728C36-A5B5-4B23-9282-E7218E91A7D6}" srcOrd="0" destOrd="0" presId="urn:microsoft.com/office/officeart/2005/8/layout/cycle6"/>
    <dgm:cxn modelId="{ABEF5C69-4DFB-4594-9034-001F17AC1281}" type="presOf" srcId="{540C0FAA-92B6-45A0-A4CD-9BD5C7E75415}" destId="{018213AC-3866-4B94-B579-7A3CAC9DEF00}" srcOrd="0" destOrd="0" presId="urn:microsoft.com/office/officeart/2005/8/layout/cycle6"/>
    <dgm:cxn modelId="{016550AC-EFE1-4E9A-8F4E-F5D1FFE81D96}" type="presParOf" srcId="{CA49FEDE-5777-4667-A566-3827864ED459}" destId="{0099BF97-09C1-4794-9630-402FD1605A52}" srcOrd="0" destOrd="0" presId="urn:microsoft.com/office/officeart/2005/8/layout/cycle6"/>
    <dgm:cxn modelId="{E7FDE11A-F8AD-4D7D-AFDC-4AD8BBA85B86}" type="presParOf" srcId="{CA49FEDE-5777-4667-A566-3827864ED459}" destId="{9CCCEFD7-E99F-45A8-9282-CD0AD8B8ADDD}" srcOrd="1" destOrd="0" presId="urn:microsoft.com/office/officeart/2005/8/layout/cycle6"/>
    <dgm:cxn modelId="{E0AD3DC1-D6F7-4993-9308-B8B5296C98BC}" type="presParOf" srcId="{CA49FEDE-5777-4667-A566-3827864ED459}" destId="{40DF5B7B-5D5A-48C6-ADFA-9D871607DB97}" srcOrd="2" destOrd="0" presId="urn:microsoft.com/office/officeart/2005/8/layout/cycle6"/>
    <dgm:cxn modelId="{D31F06BC-9F8F-406A-AB9F-5D501E92E627}" type="presParOf" srcId="{CA49FEDE-5777-4667-A566-3827864ED459}" destId="{E2B107EC-4DC1-4D88-9901-EE25FF742C7B}" srcOrd="3" destOrd="0" presId="urn:microsoft.com/office/officeart/2005/8/layout/cycle6"/>
    <dgm:cxn modelId="{95EED2AE-3EC5-498B-93CF-7DC50999A7C9}" type="presParOf" srcId="{CA49FEDE-5777-4667-A566-3827864ED459}" destId="{42110BED-9217-48E6-A1DD-83119DEBF76D}" srcOrd="4" destOrd="0" presId="urn:microsoft.com/office/officeart/2005/8/layout/cycle6"/>
    <dgm:cxn modelId="{C01B44D5-D499-4299-8589-BA616E7FAD06}" type="presParOf" srcId="{CA49FEDE-5777-4667-A566-3827864ED459}" destId="{357807F5-B207-4F19-98DD-9CFBB4E4082B}" srcOrd="5" destOrd="0" presId="urn:microsoft.com/office/officeart/2005/8/layout/cycle6"/>
    <dgm:cxn modelId="{5B628BCA-85A7-491D-8788-52C2DD3078DC}" type="presParOf" srcId="{CA49FEDE-5777-4667-A566-3827864ED459}" destId="{B13EF002-9993-4E98-B598-C96129AB8A5C}" srcOrd="6" destOrd="0" presId="urn:microsoft.com/office/officeart/2005/8/layout/cycle6"/>
    <dgm:cxn modelId="{3C73D45E-7420-4AC8-A5EE-B6AB3246EBE3}" type="presParOf" srcId="{CA49FEDE-5777-4667-A566-3827864ED459}" destId="{C6572C29-9074-44C8-B6D6-8824C56DFBF8}" srcOrd="7" destOrd="0" presId="urn:microsoft.com/office/officeart/2005/8/layout/cycle6"/>
    <dgm:cxn modelId="{D1CA2064-F36C-4564-965C-9D61C98EBE2B}" type="presParOf" srcId="{CA49FEDE-5777-4667-A566-3827864ED459}" destId="{9725EC76-AF22-4202-BEF3-DB0B6C302A3D}" srcOrd="8" destOrd="0" presId="urn:microsoft.com/office/officeart/2005/8/layout/cycle6"/>
    <dgm:cxn modelId="{6FF8E7EE-952F-4EBF-B7C4-C6F680E29815}" type="presParOf" srcId="{CA49FEDE-5777-4667-A566-3827864ED459}" destId="{D15929BE-29D7-4B9D-BE89-63F1DADCE652}" srcOrd="9" destOrd="0" presId="urn:microsoft.com/office/officeart/2005/8/layout/cycle6"/>
    <dgm:cxn modelId="{21D2FD0A-7895-4C95-89E2-BED32E3C426E}" type="presParOf" srcId="{CA49FEDE-5777-4667-A566-3827864ED459}" destId="{CA387D81-5535-4284-8EBD-217406E1D52B}" srcOrd="10" destOrd="0" presId="urn:microsoft.com/office/officeart/2005/8/layout/cycle6"/>
    <dgm:cxn modelId="{9EDEBB6E-6987-4C01-B661-8B0D67B99079}" type="presParOf" srcId="{CA49FEDE-5777-4667-A566-3827864ED459}" destId="{A823D038-F61B-4BDC-8FF9-9DC60BD2C438}" srcOrd="11" destOrd="0" presId="urn:microsoft.com/office/officeart/2005/8/layout/cycle6"/>
    <dgm:cxn modelId="{2A7AE287-9956-46ED-BA2B-5F7E8D2239FD}" type="presParOf" srcId="{CA49FEDE-5777-4667-A566-3827864ED459}" destId="{CA1D0D61-E828-4394-B0EE-21136D29CB0B}" srcOrd="12" destOrd="0" presId="urn:microsoft.com/office/officeart/2005/8/layout/cycle6"/>
    <dgm:cxn modelId="{C5FC7C26-352A-4D69-9A7C-DA760A148705}" type="presParOf" srcId="{CA49FEDE-5777-4667-A566-3827864ED459}" destId="{A925FBC7-AC19-4F63-98D9-FEDC3919939E}" srcOrd="13" destOrd="0" presId="urn:microsoft.com/office/officeart/2005/8/layout/cycle6"/>
    <dgm:cxn modelId="{2B3058BD-4BB3-4FFC-AB95-D662FD3FDE61}" type="presParOf" srcId="{CA49FEDE-5777-4667-A566-3827864ED459}" destId="{018213AC-3866-4B94-B579-7A3CAC9DEF00}" srcOrd="14" destOrd="0" presId="urn:microsoft.com/office/officeart/2005/8/layout/cycle6"/>
    <dgm:cxn modelId="{04A1F64E-B76F-4377-940D-09708294BFE7}" type="presParOf" srcId="{CA49FEDE-5777-4667-A566-3827864ED459}" destId="{77728C36-A5B5-4B23-9282-E7218E91A7D6}" srcOrd="15" destOrd="0" presId="urn:microsoft.com/office/officeart/2005/8/layout/cycle6"/>
    <dgm:cxn modelId="{D1F4EAC6-2B66-43EC-9F27-66E65383C9C5}" type="presParOf" srcId="{CA49FEDE-5777-4667-A566-3827864ED459}" destId="{771B7F7C-E2F3-487E-A2EF-5855A767442B}" srcOrd="16" destOrd="0" presId="urn:microsoft.com/office/officeart/2005/8/layout/cycle6"/>
    <dgm:cxn modelId="{4E5149D7-51D2-4F2F-9615-944B79457689}" type="presParOf" srcId="{CA49FEDE-5777-4667-A566-3827864ED459}" destId="{1F1F0BE1-FF66-462F-AB2A-5C992AC507BC}" srcOrd="17" destOrd="0" presId="urn:microsoft.com/office/officeart/2005/8/layout/cycle6"/>
    <dgm:cxn modelId="{AE648559-6D3A-463F-863B-96647E7147A4}" type="presParOf" srcId="{CA49FEDE-5777-4667-A566-3827864ED459}" destId="{165A590E-3353-41E7-A431-3BAC0B124096}" srcOrd="18" destOrd="0" presId="urn:microsoft.com/office/officeart/2005/8/layout/cycle6"/>
    <dgm:cxn modelId="{E5469F74-02F6-478B-AB5B-77A140372AE1}" type="presParOf" srcId="{CA49FEDE-5777-4667-A566-3827864ED459}" destId="{043C8952-EB6A-4EAA-BE60-C7E4D7DD33D3}" srcOrd="19" destOrd="0" presId="urn:microsoft.com/office/officeart/2005/8/layout/cycle6"/>
    <dgm:cxn modelId="{8183B11E-5DD4-40F3-B8D8-80208040462E}" type="presParOf" srcId="{CA49FEDE-5777-4667-A566-3827864ED459}" destId="{60F96C73-BA48-4FAC-8E9B-590FEC3A148E}" srcOrd="20" destOrd="0" presId="urn:microsoft.com/office/officeart/2005/8/layout/cycle6"/>
    <dgm:cxn modelId="{DF1A419D-E431-4951-A083-73563A4B60E5}" type="presParOf" srcId="{CA49FEDE-5777-4667-A566-3827864ED459}" destId="{C7569DCE-8335-468A-955D-BBE304B460A2}" srcOrd="21" destOrd="0" presId="urn:microsoft.com/office/officeart/2005/8/layout/cycle6"/>
    <dgm:cxn modelId="{2CC46138-AD55-4FD5-925F-A7927FFB8E79}" type="presParOf" srcId="{CA49FEDE-5777-4667-A566-3827864ED459}" destId="{D9FC735D-F61A-431E-874E-32C83DBBBF0C}" srcOrd="22" destOrd="0" presId="urn:microsoft.com/office/officeart/2005/8/layout/cycle6"/>
    <dgm:cxn modelId="{751300AA-734E-4EE6-85BF-C647CAC0F4B0}" type="presParOf" srcId="{CA49FEDE-5777-4667-A566-3827864ED459}" destId="{4891FC76-37A4-42FA-9F78-BEB033FC897F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AFACF-5DE1-4AA9-92B5-94C7DB9AC9F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E318A-8DBA-4B25-A60A-C13D9B302EE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9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96B9-F13D-4F88-898A-940A2DED871A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755-8FBD-4FDD-AF16-3CD8CD37F1F5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6FF-E0F0-42FA-A1B4-6EED05518BAF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2E11-0F69-4492-861B-89B586A0764D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3094-2DE2-4DC7-B6F8-B775362C9BF5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B55-8D12-4207-8D6C-A5D06B0EA4B2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D47-D9DF-4D22-B388-0F84CA263CAF}" type="datetime1">
              <a:rPr lang="ru-RU" smtClean="0"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3002-4E95-4A3B-810F-B3B5BBE32AEF}" type="datetime1">
              <a:rPr lang="ru-RU" smtClean="0"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622-817D-4B23-AC34-8E81C55F6D84}" type="datetime1">
              <a:rPr lang="ru-RU" smtClean="0"/>
              <a:t>24.11.2016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664A-1E5B-4B17-B438-5624799D1AE2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1F83-6719-4386-B7C3-BC7991FBEA54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0FA4-B37A-4632-AB9E-8D417559C0E1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Запорізька загальноосвітня школа І - ІІІ ступенів № 95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3.xml"/><Relationship Id="rId18" Type="http://schemas.openxmlformats.org/officeDocument/2006/relationships/slide" Target="slide30.xml"/><Relationship Id="rId26" Type="http://schemas.openxmlformats.org/officeDocument/2006/relationships/slide" Target="slide40.xml"/><Relationship Id="rId3" Type="http://schemas.openxmlformats.org/officeDocument/2006/relationships/slide" Target="slide20.xml"/><Relationship Id="rId21" Type="http://schemas.openxmlformats.org/officeDocument/2006/relationships/slide" Target="slide34.xml"/><Relationship Id="rId7" Type="http://schemas.openxmlformats.org/officeDocument/2006/relationships/slide" Target="slide36.xml"/><Relationship Id="rId12" Type="http://schemas.openxmlformats.org/officeDocument/2006/relationships/slide" Target="slide22.xml"/><Relationship Id="rId17" Type="http://schemas.openxmlformats.org/officeDocument/2006/relationships/slide" Target="slide29.xml"/><Relationship Id="rId25" Type="http://schemas.openxmlformats.org/officeDocument/2006/relationships/slide" Target="slide39.xml"/><Relationship Id="rId2" Type="http://schemas.openxmlformats.org/officeDocument/2006/relationships/slide" Target="slide16.xml"/><Relationship Id="rId16" Type="http://schemas.openxmlformats.org/officeDocument/2006/relationships/slide" Target="slide27.xml"/><Relationship Id="rId20" Type="http://schemas.openxmlformats.org/officeDocument/2006/relationships/slide" Target="slide33.xml"/><Relationship Id="rId29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21.xml"/><Relationship Id="rId24" Type="http://schemas.openxmlformats.org/officeDocument/2006/relationships/slide" Target="slide38.xml"/><Relationship Id="rId5" Type="http://schemas.openxmlformats.org/officeDocument/2006/relationships/slide" Target="slide28.xml"/><Relationship Id="rId15" Type="http://schemas.openxmlformats.org/officeDocument/2006/relationships/slide" Target="slide26.xml"/><Relationship Id="rId23" Type="http://schemas.openxmlformats.org/officeDocument/2006/relationships/slide" Target="slide37.xml"/><Relationship Id="rId28" Type="http://schemas.openxmlformats.org/officeDocument/2006/relationships/slide" Target="slide42.xml"/><Relationship Id="rId10" Type="http://schemas.openxmlformats.org/officeDocument/2006/relationships/slide" Target="slide19.xml"/><Relationship Id="rId19" Type="http://schemas.openxmlformats.org/officeDocument/2006/relationships/slide" Target="slide31.xml"/><Relationship Id="rId31" Type="http://schemas.openxmlformats.org/officeDocument/2006/relationships/slide" Target="slide7.xml"/><Relationship Id="rId4" Type="http://schemas.openxmlformats.org/officeDocument/2006/relationships/slide" Target="slide24.xml"/><Relationship Id="rId9" Type="http://schemas.openxmlformats.org/officeDocument/2006/relationships/slide" Target="slide18.xml"/><Relationship Id="rId14" Type="http://schemas.openxmlformats.org/officeDocument/2006/relationships/slide" Target="slide25.xml"/><Relationship Id="rId22" Type="http://schemas.openxmlformats.org/officeDocument/2006/relationships/slide" Target="slide35.xml"/><Relationship Id="rId27" Type="http://schemas.openxmlformats.org/officeDocument/2006/relationships/slide" Target="slide44.xml"/><Relationship Id="rId30" Type="http://schemas.openxmlformats.org/officeDocument/2006/relationships/slide" Target="slide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352928" cy="17281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Математичний калейдоскоп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36640"/>
            <a:ext cx="6768752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sz="3400" b="1" i="1" dirty="0"/>
              <a:t>Предмет математики настільки серйозний, що не потрібно упускати можливості зробити його цікавим</a:t>
            </a:r>
            <a:r>
              <a:rPr lang="uk-UA" sz="3400" i="1" dirty="0"/>
              <a:t>.</a:t>
            </a:r>
            <a:endParaRPr lang="ru-RU" sz="3400" dirty="0"/>
          </a:p>
          <a:p>
            <a:pPr algn="r"/>
            <a:r>
              <a:rPr lang="uk-UA" sz="3400" i="1" dirty="0"/>
              <a:t>    Б. Паскаль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9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Карл </a:t>
            </a:r>
            <a:r>
              <a:rPr lang="ru-RU" dirty="0" err="1">
                <a:latin typeface="Comic Sans MS" pitchFamily="66" charset="0"/>
              </a:rPr>
              <a:t>Фрідріх</a:t>
            </a:r>
            <a:r>
              <a:rPr lang="ru-RU" dirty="0">
                <a:latin typeface="Comic Sans MS" pitchFamily="66" charset="0"/>
              </a:rPr>
              <a:t> Гаусс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504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Comic Sans MS" pitchFamily="66" charset="0"/>
              </a:rPr>
              <a:t>Карл </a:t>
            </a:r>
            <a:r>
              <a:rPr lang="ru-RU" sz="2400" b="1" i="1" dirty="0" err="1">
                <a:solidFill>
                  <a:srgbClr val="C00000"/>
                </a:solidFill>
                <a:latin typeface="Comic Sans MS" pitchFamily="66" charset="0"/>
              </a:rPr>
              <a:t>Фрідріх</a:t>
            </a:r>
            <a:r>
              <a:rPr lang="ru-RU" sz="2400" b="1" i="1" dirty="0">
                <a:solidFill>
                  <a:srgbClr val="C00000"/>
                </a:solidFill>
                <a:latin typeface="Comic Sans MS" pitchFamily="66" charset="0"/>
              </a:rPr>
              <a:t> Гаусс 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(1777—1855) —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видатний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німецький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математик. Уже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ранньому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віці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Гаусс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виявив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видатні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математичні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здібності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. У три роки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він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розв’язував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числові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задачі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й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креслив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геометричні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фігури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052" name="Picture 4" descr="http://www.calculator888.ru/images/encyclopedia/biografiya/gauss/gau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857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Леонард Ейлер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4144544" cy="4525963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i="1" dirty="0">
                <a:solidFill>
                  <a:srgbClr val="C00000"/>
                </a:solidFill>
                <a:latin typeface="Comic Sans MS" pitchFamily="66" charset="0"/>
              </a:rPr>
              <a:t>Леонард </a:t>
            </a:r>
            <a:r>
              <a:rPr lang="ru-RU" b="1" i="1" dirty="0" err="1">
                <a:solidFill>
                  <a:srgbClr val="C00000"/>
                </a:solidFill>
                <a:latin typeface="Comic Sans MS" pitchFamily="66" charset="0"/>
              </a:rPr>
              <a:t>Ейлер</a:t>
            </a:r>
            <a:r>
              <a:rPr lang="ru-RU" b="1" i="1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(1707-1783) —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ви­датний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швейцарський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німецький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ро­сійський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математик,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механік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фізик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Своєю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назвою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латинський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квадрат»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завдячує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цьому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великому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вченому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оскільки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при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дослідженні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закономір­ностей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кліткових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квадратах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Ейлер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використав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латинські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букви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upload.wikimedia.org/wikipedia/commons/thumb/6/60/Leonhard_Euler_2.jpg/219px-Leonhard_Eul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2664296" cy="3333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Альберт Эйнштейн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360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  <a:latin typeface="Comic Sans MS" pitchFamily="66" charset="0"/>
              </a:rPr>
              <a:t>Альберт </a:t>
            </a:r>
            <a:r>
              <a:rPr lang="ru-RU" sz="2000" b="1" i="1" dirty="0" err="1">
                <a:solidFill>
                  <a:srgbClr val="C00000"/>
                </a:solidFill>
                <a:latin typeface="Comic Sans MS" pitchFamily="66" charset="0"/>
              </a:rPr>
              <a:t>Ейнштейн</a:t>
            </a:r>
            <a:r>
              <a:rPr lang="ru-RU" sz="2000" b="1" i="1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(1879-1955) —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видатний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німецький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фізик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, учений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зі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світовим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іменем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засновник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тео­рії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відносності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, лауреат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Нобелівської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премії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(1921).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Маючи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надзвичайно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широкий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світогляд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Ейнштейн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в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од­ній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із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німецьких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газет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вів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рубрику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цікавих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задач.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Особливу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увагу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він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приділяв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математичним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головолом­кам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зокрема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у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вигляді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узору.</a:t>
            </a:r>
          </a:p>
        </p:txBody>
      </p:sp>
      <p:pic>
        <p:nvPicPr>
          <p:cNvPr id="6146" name="Picture 2" descr="http://st-im.kinopoisk.ru/im/kadr/1/8/2/kinopoisk.ru-Albert-Einstein-1820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735463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Етьєн </a:t>
            </a:r>
            <a:r>
              <a:rPr lang="uk-UA" dirty="0" err="1" smtClean="0"/>
              <a:t>Табуро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1960" y="1556792"/>
            <a:ext cx="392432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Перший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друкова­ний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збірник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ребусів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складений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Етьєном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Табуро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був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ви­даний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у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Франції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1582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році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172" name="Picture 4" descr="http://rebus1.com/history/accord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3895"/>
            <a:ext cx="3024336" cy="3730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Мартін </a:t>
            </a:r>
            <a:r>
              <a:rPr lang="uk-UA" dirty="0" err="1" smtClean="0"/>
              <a:t>Гарднер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574753"/>
            <a:ext cx="4392488" cy="3672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err="1">
                <a:solidFill>
                  <a:srgbClr val="C00000"/>
                </a:solidFill>
                <a:latin typeface="Comic Sans MS" pitchFamily="66" charset="0"/>
              </a:rPr>
              <a:t>Мартін</a:t>
            </a:r>
            <a:r>
              <a:rPr lang="ru-RU" sz="2000" b="1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omic Sans MS" pitchFamily="66" charset="0"/>
              </a:rPr>
              <a:t>Гарднер</a:t>
            </a:r>
            <a:r>
              <a:rPr lang="ru-RU" sz="2000" b="1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(1914-2010) —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американський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математик,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пись­менник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, популяризатор науки.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Вів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рубрику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математичних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ігор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і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розваг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у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журналі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«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Scientific</a:t>
            </a:r>
            <a:r>
              <a:rPr lang="uk-UA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American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»,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у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якій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друкував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багато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ігор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, задач, 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голово­ломок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. Першим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опублікував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винай­дену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Джоном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Конвеєм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гру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«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Жит­тя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», яка стала </a:t>
            </a:r>
            <a:r>
              <a:rPr lang="ru-RU" sz="2000" dirty="0" err="1">
                <a:solidFill>
                  <a:srgbClr val="C00000"/>
                </a:solidFill>
                <a:latin typeface="Comic Sans MS" pitchFamily="66" charset="0"/>
              </a:rPr>
              <a:t>дуже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популярною</a:t>
            </a:r>
          </a:p>
        </p:txBody>
      </p:sp>
      <p:pic>
        <p:nvPicPr>
          <p:cNvPr id="8194" name="Picture 2" descr="http://www.sciencemag.org/content/329/5988/157/F1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219450" cy="3762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4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Оберіть завдання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875318"/>
              </p:ext>
            </p:extLst>
          </p:nvPr>
        </p:nvGraphicFramePr>
        <p:xfrm>
          <a:off x="1115616" y="1268760"/>
          <a:ext cx="6696744" cy="4267542"/>
        </p:xfrm>
        <a:graphic>
          <a:graphicData uri="http://schemas.openxmlformats.org/drawingml/2006/table">
            <a:tbl>
              <a:tblPr firstRow="1" bandRow="1"/>
              <a:tblGrid>
                <a:gridCol w="1656184"/>
                <a:gridCol w="1260140"/>
                <a:gridCol w="1260140"/>
                <a:gridCol w="1260140"/>
                <a:gridCol w="1260140"/>
              </a:tblGrid>
              <a:tr h="711257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Інтелектуальна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розминка</a:t>
                      </a:r>
                      <a:endParaRPr lang="ru-RU" sz="1800" b="0" i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57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Латинські квадрати</a:t>
                      </a:r>
                      <a:endParaRPr lang="ru-RU" sz="1800" b="0" i="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57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Арифметичні ребуси</a:t>
                      </a:r>
                      <a:endParaRPr lang="ru-RU" sz="1800" b="0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57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Ребуси із зірочками</a:t>
                      </a:r>
                      <a:endParaRPr lang="ru-RU" sz="1800" b="0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Арифметичні узори     </a:t>
                      </a:r>
                      <a:endParaRPr lang="ru-RU" sz="1800" b="0" i="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Загубилися дужки</a:t>
                      </a:r>
                      <a:endParaRPr lang="ru-RU" sz="1800" b="0" i="0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870866" y="141277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6" name="Скругленный прямоугольник 65">
            <a:hlinkClick r:id="rId3" action="ppaction://hlinksldjump"/>
          </p:cNvPr>
          <p:cNvSpPr/>
          <p:nvPr/>
        </p:nvSpPr>
        <p:spPr>
          <a:xfrm>
            <a:off x="2870866" y="213285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Скругленный прямоугольник 66">
            <a:hlinkClick r:id="rId4" action="ppaction://hlinksldjump"/>
          </p:cNvPr>
          <p:cNvSpPr/>
          <p:nvPr/>
        </p:nvSpPr>
        <p:spPr>
          <a:xfrm>
            <a:off x="2870866" y="280701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8" name="Скругленный прямоугольник 67">
            <a:hlinkClick r:id="rId5" action="ppaction://hlinksldjump"/>
          </p:cNvPr>
          <p:cNvSpPr/>
          <p:nvPr/>
        </p:nvSpPr>
        <p:spPr>
          <a:xfrm>
            <a:off x="2902463" y="350100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9" name="Скругленный прямоугольник 68">
            <a:hlinkClick r:id="rId6" action="ppaction://hlinksldjump"/>
          </p:cNvPr>
          <p:cNvSpPr/>
          <p:nvPr/>
        </p:nvSpPr>
        <p:spPr>
          <a:xfrm>
            <a:off x="2902463" y="422108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0" name="Скругленный прямоугольник 69">
            <a:hlinkClick r:id="rId7" action="ppaction://hlinksldjump"/>
          </p:cNvPr>
          <p:cNvSpPr/>
          <p:nvPr/>
        </p:nvSpPr>
        <p:spPr>
          <a:xfrm>
            <a:off x="2870866" y="494116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9AD0"/>
                </a:solidFill>
              </a:rPr>
              <a:t>1</a:t>
            </a:r>
            <a:endParaRPr lang="ru-RU" sz="3600" b="1" dirty="0">
              <a:solidFill>
                <a:srgbClr val="009AD0"/>
              </a:solidFill>
            </a:endParaRPr>
          </a:p>
        </p:txBody>
      </p:sp>
      <p:sp>
        <p:nvSpPr>
          <p:cNvPr id="71" name="Скругленный прямоугольник 70">
            <a:hlinkClick r:id="rId8" action="ppaction://hlinksldjump"/>
          </p:cNvPr>
          <p:cNvSpPr/>
          <p:nvPr/>
        </p:nvSpPr>
        <p:spPr>
          <a:xfrm>
            <a:off x="4139952" y="141277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2" name="Скругленный прямоугольник 71">
            <a:hlinkClick r:id="rId9" action="ppaction://hlinksldjump"/>
          </p:cNvPr>
          <p:cNvSpPr/>
          <p:nvPr/>
        </p:nvSpPr>
        <p:spPr>
          <a:xfrm>
            <a:off x="5436096" y="141277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3" name="Скругленный прямоугольник 72">
            <a:hlinkClick r:id="rId10" action="ppaction://hlinksldjump"/>
          </p:cNvPr>
          <p:cNvSpPr/>
          <p:nvPr/>
        </p:nvSpPr>
        <p:spPr>
          <a:xfrm>
            <a:off x="6660232" y="141277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4" name="Скругленный прямоугольник 73">
            <a:hlinkClick r:id="rId11" action="ppaction://hlinksldjump"/>
          </p:cNvPr>
          <p:cNvSpPr/>
          <p:nvPr/>
        </p:nvSpPr>
        <p:spPr>
          <a:xfrm>
            <a:off x="4134135" y="213285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Скругленный прямоугольник 74">
            <a:hlinkClick r:id="rId12" action="ppaction://hlinksldjump"/>
          </p:cNvPr>
          <p:cNvSpPr/>
          <p:nvPr/>
        </p:nvSpPr>
        <p:spPr>
          <a:xfrm>
            <a:off x="5436096" y="2130085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Скругленный прямоугольник 75">
            <a:hlinkClick r:id="rId13" action="ppaction://hlinksldjump"/>
          </p:cNvPr>
          <p:cNvSpPr/>
          <p:nvPr/>
        </p:nvSpPr>
        <p:spPr>
          <a:xfrm>
            <a:off x="6660232" y="2118462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Скругленный прямоугольник 76">
            <a:hlinkClick r:id="rId14" action="ppaction://hlinksldjump"/>
          </p:cNvPr>
          <p:cNvSpPr/>
          <p:nvPr/>
        </p:nvSpPr>
        <p:spPr>
          <a:xfrm>
            <a:off x="4134135" y="280701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8" name="Скругленный прямоугольник 77">
            <a:hlinkClick r:id="rId15" action="ppaction://hlinksldjump"/>
          </p:cNvPr>
          <p:cNvSpPr/>
          <p:nvPr/>
        </p:nvSpPr>
        <p:spPr>
          <a:xfrm>
            <a:off x="5436096" y="280701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3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9" name="Скругленный прямоугольник 78">
            <a:hlinkClick r:id="rId16" action="ppaction://hlinksldjump"/>
          </p:cNvPr>
          <p:cNvSpPr/>
          <p:nvPr/>
        </p:nvSpPr>
        <p:spPr>
          <a:xfrm>
            <a:off x="6687653" y="2807016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0" name="Скругленный прямоугольник 79">
            <a:hlinkClick r:id="rId17" action="ppaction://hlinksldjump"/>
          </p:cNvPr>
          <p:cNvSpPr/>
          <p:nvPr/>
        </p:nvSpPr>
        <p:spPr>
          <a:xfrm>
            <a:off x="4139952" y="352629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1" name="Скругленный прямоугольник 80">
            <a:hlinkClick r:id="rId18" action="ppaction://hlinksldjump"/>
          </p:cNvPr>
          <p:cNvSpPr/>
          <p:nvPr/>
        </p:nvSpPr>
        <p:spPr>
          <a:xfrm>
            <a:off x="5436096" y="352629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2" name="Скругленный прямоугольник 81">
            <a:hlinkClick r:id="rId19" action="ppaction://hlinksldjump"/>
          </p:cNvPr>
          <p:cNvSpPr/>
          <p:nvPr/>
        </p:nvSpPr>
        <p:spPr>
          <a:xfrm>
            <a:off x="6653148" y="352629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3" name="Скругленный прямоугольник 82">
            <a:hlinkClick r:id="rId20" action="ppaction://hlinksldjump"/>
          </p:cNvPr>
          <p:cNvSpPr/>
          <p:nvPr/>
        </p:nvSpPr>
        <p:spPr>
          <a:xfrm>
            <a:off x="4134135" y="422108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4" name="Скругленный прямоугольник 83">
            <a:hlinkClick r:id="rId21" action="ppaction://hlinksldjump"/>
          </p:cNvPr>
          <p:cNvSpPr/>
          <p:nvPr/>
        </p:nvSpPr>
        <p:spPr>
          <a:xfrm>
            <a:off x="5436096" y="422108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3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5" name="Скругленный прямоугольник 84">
            <a:hlinkClick r:id="rId22" action="ppaction://hlinksldjump"/>
          </p:cNvPr>
          <p:cNvSpPr/>
          <p:nvPr/>
        </p:nvSpPr>
        <p:spPr>
          <a:xfrm>
            <a:off x="6660232" y="4233213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4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6" name="Скругленный прямоугольник 85">
            <a:hlinkClick r:id="rId23" action="ppaction://hlinksldjump"/>
          </p:cNvPr>
          <p:cNvSpPr/>
          <p:nvPr/>
        </p:nvSpPr>
        <p:spPr>
          <a:xfrm>
            <a:off x="4134135" y="496276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9AD0"/>
                </a:solidFill>
              </a:rPr>
              <a:t>2</a:t>
            </a:r>
            <a:endParaRPr lang="ru-RU" sz="3600" b="1" dirty="0">
              <a:solidFill>
                <a:srgbClr val="009AD0"/>
              </a:solidFill>
            </a:endParaRPr>
          </a:p>
        </p:txBody>
      </p:sp>
      <p:sp>
        <p:nvSpPr>
          <p:cNvPr id="87" name="Скругленный прямоугольник 86">
            <a:hlinkClick r:id="rId24" action="ppaction://hlinksldjump"/>
          </p:cNvPr>
          <p:cNvSpPr/>
          <p:nvPr/>
        </p:nvSpPr>
        <p:spPr>
          <a:xfrm>
            <a:off x="5436096" y="496276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9AD0"/>
                </a:solidFill>
              </a:rPr>
              <a:t>3</a:t>
            </a:r>
            <a:endParaRPr lang="ru-RU" sz="3600" b="1" dirty="0">
              <a:solidFill>
                <a:srgbClr val="009AD0"/>
              </a:solidFill>
            </a:endParaRPr>
          </a:p>
        </p:txBody>
      </p:sp>
      <p:sp>
        <p:nvSpPr>
          <p:cNvPr id="88" name="Скругленный прямоугольник 87">
            <a:hlinkClick r:id="rId25" action="ppaction://hlinksldjump"/>
          </p:cNvPr>
          <p:cNvSpPr/>
          <p:nvPr/>
        </p:nvSpPr>
        <p:spPr>
          <a:xfrm>
            <a:off x="6653148" y="4941168"/>
            <a:ext cx="1008112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9AD0"/>
                </a:solidFill>
              </a:rPr>
              <a:t>4</a:t>
            </a:r>
            <a:endParaRPr lang="ru-RU" sz="3600" b="1" dirty="0">
              <a:solidFill>
                <a:srgbClr val="009AD0"/>
              </a:solidFill>
            </a:endParaRPr>
          </a:p>
        </p:txBody>
      </p:sp>
      <p:sp>
        <p:nvSpPr>
          <p:cNvPr id="5" name="Овальная выноска 4">
            <a:hlinkClick r:id="rId26" action="ppaction://hlinksldjump"/>
          </p:cNvPr>
          <p:cNvSpPr/>
          <p:nvPr/>
        </p:nvSpPr>
        <p:spPr>
          <a:xfrm>
            <a:off x="2499903" y="4515424"/>
            <a:ext cx="216024" cy="203899"/>
          </a:xfrm>
          <a:prstGeom prst="wedgeEllipseCallou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ьная выноска 88">
            <a:hlinkClick r:id="rId27" action="ppaction://hlinksldjump"/>
          </p:cNvPr>
          <p:cNvSpPr/>
          <p:nvPr/>
        </p:nvSpPr>
        <p:spPr>
          <a:xfrm>
            <a:off x="2499903" y="5211668"/>
            <a:ext cx="216024" cy="203899"/>
          </a:xfrm>
          <a:prstGeom prst="wedgeEllipseCallout">
            <a:avLst/>
          </a:prstGeom>
          <a:solidFill>
            <a:srgbClr val="009AD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ьная выноска 89">
            <a:hlinkClick r:id="rId28" action="ppaction://hlinksldjump"/>
          </p:cNvPr>
          <p:cNvSpPr/>
          <p:nvPr/>
        </p:nvSpPr>
        <p:spPr>
          <a:xfrm>
            <a:off x="2499903" y="3137113"/>
            <a:ext cx="216024" cy="203899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ьная выноска 90">
            <a:hlinkClick r:id="rId29" action="ppaction://hlinksldjump"/>
          </p:cNvPr>
          <p:cNvSpPr/>
          <p:nvPr/>
        </p:nvSpPr>
        <p:spPr>
          <a:xfrm>
            <a:off x="2499903" y="3831106"/>
            <a:ext cx="216024" cy="203899"/>
          </a:xfrm>
          <a:prstGeom prst="wedgeEllipseCallou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ьная выноска 91">
            <a:hlinkClick r:id="rId30" action="ppaction://hlinksldjump"/>
          </p:cNvPr>
          <p:cNvSpPr/>
          <p:nvPr/>
        </p:nvSpPr>
        <p:spPr>
          <a:xfrm>
            <a:off x="2508392" y="2361005"/>
            <a:ext cx="216024" cy="203899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rId31" action="ppaction://hlinksldjump" highlightClick="1"/>
          </p:cNvPr>
          <p:cNvSpPr/>
          <p:nvPr/>
        </p:nvSpPr>
        <p:spPr>
          <a:xfrm>
            <a:off x="8316416" y="6165304"/>
            <a:ext cx="504056" cy="432048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Інтелектуальна розминка 1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 smtClean="0">
                <a:solidFill>
                  <a:srgbClr val="C00000"/>
                </a:solidFill>
                <a:latin typeface="Comic Sans MS" pitchFamily="66" charset="0"/>
              </a:rPr>
              <a:t>Якщо</a:t>
            </a: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до 11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тисяч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додати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11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сотень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і 11 </a:t>
            </a:r>
            <a:r>
              <a:rPr lang="ru-RU" sz="4400" dirty="0" err="1" smtClean="0">
                <a:solidFill>
                  <a:srgbClr val="C00000"/>
                </a:solidFill>
                <a:latin typeface="Comic Sans MS" pitchFamily="66" charset="0"/>
              </a:rPr>
              <a:t>оди­ниць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, то яке число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отримаємо</a:t>
            </a: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endParaRPr lang="uk-UA" sz="4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         В</a:t>
            </a:r>
            <a:r>
              <a:rPr lang="uk-UA" sz="4400" dirty="0" err="1">
                <a:solidFill>
                  <a:srgbClr val="C00000"/>
                </a:solidFill>
                <a:latin typeface="Comic Sans MS" pitchFamily="66" charset="0"/>
              </a:rPr>
              <a:t>ідповідь</a:t>
            </a:r>
            <a:r>
              <a:rPr lang="uk-UA" sz="44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91246" y="4293096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C0099"/>
                </a:solidFill>
                <a:latin typeface="Comic Sans MS" pitchFamily="66" charset="0"/>
              </a:rPr>
              <a:t>12111</a:t>
            </a:r>
            <a:endParaRPr lang="ru-RU" sz="60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Інтелектуальна розминка 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Скільки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клітинок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залишиться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у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квадраті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7x7, </a:t>
            </a:r>
            <a:r>
              <a:rPr lang="ru-RU" sz="4400" dirty="0" err="1" smtClean="0">
                <a:solidFill>
                  <a:srgbClr val="C00000"/>
                </a:solidFill>
                <a:latin typeface="Comic Sans MS" pitchFamily="66" charset="0"/>
              </a:rPr>
              <a:t>якщо</a:t>
            </a: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Comic Sans MS" pitchFamily="66" charset="0"/>
              </a:rPr>
              <a:t>прибрати</a:t>
            </a: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один рядок</a:t>
            </a: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endParaRPr lang="ru-RU" sz="4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               В</a:t>
            </a:r>
            <a:r>
              <a:rPr lang="uk-UA" sz="4400" dirty="0" err="1" smtClean="0">
                <a:solidFill>
                  <a:srgbClr val="C00000"/>
                </a:solidFill>
                <a:latin typeface="Comic Sans MS" pitchFamily="66" charset="0"/>
              </a:rPr>
              <a:t>ідповідь</a:t>
            </a:r>
            <a:r>
              <a:rPr lang="uk-UA" sz="44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40152" y="4316117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C0099"/>
                </a:solidFill>
                <a:latin typeface="Comic Sans MS" pitchFamily="66" charset="0"/>
              </a:rPr>
              <a:t>42</a:t>
            </a:r>
            <a:endParaRPr lang="ru-RU" sz="60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Інтелектуальна розминка 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Яке число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вдвічі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більше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від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Comic Sans MS" pitchFamily="66" charset="0"/>
              </a:rPr>
              <a:t>суми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 цифр </a:t>
            </a: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поточ­ного 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року</a:t>
            </a: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endParaRPr lang="uk-UA" sz="4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uk-UA" sz="4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sz="4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uk-UA" sz="4400" dirty="0" smtClean="0">
                <a:solidFill>
                  <a:srgbClr val="C00000"/>
                </a:solidFill>
                <a:latin typeface="Comic Sans MS" pitchFamily="66" charset="0"/>
              </a:rPr>
              <a:t>           </a:t>
            </a: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uk-UA" sz="4400" dirty="0" err="1">
                <a:solidFill>
                  <a:srgbClr val="C00000"/>
                </a:solidFill>
                <a:latin typeface="Comic Sans MS" pitchFamily="66" charset="0"/>
              </a:rPr>
              <a:t>ідповідь</a:t>
            </a:r>
            <a:r>
              <a:rPr lang="uk-UA" sz="44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24542" y="4489372"/>
            <a:ext cx="1351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CC0099"/>
                </a:solidFill>
                <a:latin typeface="Comic Sans MS" pitchFamily="66" charset="0"/>
              </a:rPr>
              <a:t>1</a:t>
            </a:r>
            <a:r>
              <a:rPr lang="en-US" sz="6000" b="1" dirty="0" smtClean="0">
                <a:solidFill>
                  <a:srgbClr val="CC0099"/>
                </a:solidFill>
                <a:latin typeface="Comic Sans MS" pitchFamily="66" charset="0"/>
              </a:rPr>
              <a:t>8</a:t>
            </a:r>
            <a:endParaRPr lang="ru-RU" sz="60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Інтелектуальна розминка 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Заповніть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піраміду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числами,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якщо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відомо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що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кожному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камені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має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бути число, яке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дорівнює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сумі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чисел на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двох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каменях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під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ним.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12" y="1412776"/>
            <a:ext cx="3877034" cy="32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12" y="1409323"/>
            <a:ext cx="3672408" cy="32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2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01056" cy="1143000"/>
          </a:xfrm>
        </p:spPr>
        <p:txBody>
          <a:bodyPr>
            <a:normAutofit/>
          </a:bodyPr>
          <a:lstStyle/>
          <a:p>
            <a:r>
              <a:rPr lang="uk-UA" sz="6600" b="1" u="sng" dirty="0"/>
              <a:t>І </a:t>
            </a:r>
            <a:r>
              <a:rPr lang="uk-UA" sz="6600" b="1" u="sng" dirty="0" smtClean="0"/>
              <a:t>конкурс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428133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44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uk-UA" sz="6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uk-UA" sz="6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Домашнє завдання</a:t>
            </a:r>
            <a:r>
              <a:rPr lang="uk-UA" sz="6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uk-UA" sz="6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0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F2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Латинські квадрати 1</a:t>
            </a:r>
            <a:endParaRPr lang="ru-RU" dirty="0">
              <a:solidFill>
                <a:srgbClr val="F29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352574"/>
              </p:ext>
            </p:extLst>
          </p:nvPr>
        </p:nvGraphicFramePr>
        <p:xfrm>
          <a:off x="2771800" y="2132856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/>
                <a:gridCol w="900000"/>
                <a:gridCol w="900000"/>
                <a:gridCol w="9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Г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Г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87268"/>
              </p:ext>
            </p:extLst>
          </p:nvPr>
        </p:nvGraphicFramePr>
        <p:xfrm>
          <a:off x="2771800" y="2132856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/>
                <a:gridCol w="900000"/>
                <a:gridCol w="900000"/>
                <a:gridCol w="9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Г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4400" dirty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Г</a:t>
                      </a:r>
                      <a:endParaRPr lang="ru-RU" sz="4400" dirty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4400" dirty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4400" dirty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Г</a:t>
                      </a:r>
                      <a:endParaRPr lang="ru-RU" sz="4400" dirty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4400" dirty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4400" dirty="0">
                        <a:solidFill>
                          <a:srgbClr val="CC0099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Г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1196752"/>
            <a:ext cx="7355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Розташуйте букви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А, Б, В, Г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у клітинках квадрата так,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щоб вони стали латинськими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2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Латинські квадрати 2</a:t>
            </a:r>
            <a:endParaRPr lang="ru-RU" dirty="0">
              <a:solidFill>
                <a:srgbClr val="F29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41350" y="1640926"/>
            <a:ext cx="3424464" cy="3384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Знайдіть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закономірність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і нарисуйте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порожніх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клітинках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квадратів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(рис. а, б)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відсутні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фігури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Розфарбуйте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фігури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трьома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кольорами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так,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щоб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у кожному рядку й кожному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стовпці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фігу­ри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різних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кольорів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до того ж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самі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фігури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також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пофарбовані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різні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кольори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7293"/>
            <a:ext cx="28003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50" y="3657230"/>
            <a:ext cx="27717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4" y="1306818"/>
            <a:ext cx="27813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75" y="3660261"/>
            <a:ext cx="27622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2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Латинські квадрати </a:t>
            </a:r>
            <a:r>
              <a:rPr lang="uk-UA" dirty="0" smtClean="0">
                <a:solidFill>
                  <a:srgbClr val="F2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dirty="0">
              <a:solidFill>
                <a:srgbClr val="F29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Перевірте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які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наведених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квадратів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рис.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а-в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 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латинськими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6990249" cy="196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6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2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Латинські квадрати </a:t>
            </a:r>
            <a:r>
              <a:rPr lang="uk-UA" dirty="0" smtClean="0">
                <a:solidFill>
                  <a:srgbClr val="F2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dirty="0">
              <a:solidFill>
                <a:srgbClr val="F29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Розташуйте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цифри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1, 2, 3 у квадратах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3x3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(рис. а, б) так,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щоб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вони стали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латинськими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Чи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отри­мав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хтось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із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вас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діагональний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латинський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квадрат?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61437"/>
              </p:ext>
            </p:extLst>
          </p:nvPr>
        </p:nvGraphicFramePr>
        <p:xfrm>
          <a:off x="1763688" y="3501008"/>
          <a:ext cx="203988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63"/>
                <a:gridCol w="711852"/>
                <a:gridCol w="648074"/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64908"/>
              </p:ext>
            </p:extLst>
          </p:nvPr>
        </p:nvGraphicFramePr>
        <p:xfrm>
          <a:off x="4644008" y="3501008"/>
          <a:ext cx="203988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63"/>
                <a:gridCol w="711852"/>
                <a:gridCol w="648074"/>
              </a:tblGrid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35730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а)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357075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б)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8117"/>
              </p:ext>
            </p:extLst>
          </p:nvPr>
        </p:nvGraphicFramePr>
        <p:xfrm>
          <a:off x="1763688" y="3501008"/>
          <a:ext cx="203988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63"/>
                <a:gridCol w="711852"/>
                <a:gridCol w="648074"/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31469"/>
              </p:ext>
            </p:extLst>
          </p:nvPr>
        </p:nvGraphicFramePr>
        <p:xfrm>
          <a:off x="4644008" y="3501008"/>
          <a:ext cx="203988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63"/>
                <a:gridCol w="711852"/>
                <a:gridCol w="648074"/>
              </a:tblGrid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43608" y="35730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а)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57075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б)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Арифметичні ребуси 1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43431" y="1412776"/>
            <a:ext cx="3640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Геометричні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фігури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вирішили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помінятися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своєю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роллю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з цифрами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Відновіть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запис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прикла­ду 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на </a:t>
            </a: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додавання,враховуючи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що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однакові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фігури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позначають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однакові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цифри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, та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визначте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, яку роль </a:t>
            </a: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грала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кожна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із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цифр.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205139" cy="278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5122"/>
            <a:ext cx="4205139" cy="27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8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Арифметичні ребуси </a:t>
            </a:r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Розв’яжіть ребус:</a:t>
            </a:r>
          </a:p>
          <a:p>
            <a:pPr marL="0" indent="0" algn="ctr">
              <a:buNone/>
            </a:pPr>
            <a:r>
              <a:rPr lang="uk-UA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 БАЛЕТ + </a:t>
            </a:r>
            <a:r>
              <a:rPr lang="uk-UA" sz="3600" dirty="0" err="1" smtClean="0">
                <a:solidFill>
                  <a:srgbClr val="C00000"/>
                </a:solidFill>
                <a:latin typeface="Comic Sans MS" pitchFamily="66" charset="0"/>
              </a:rPr>
              <a:t>БАЛЕТ</a:t>
            </a:r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 = ТЕАТР</a:t>
            </a:r>
          </a:p>
          <a:p>
            <a:pPr marL="0" indent="0" algn="ctr">
              <a:buNone/>
            </a:pPr>
            <a:endParaRPr lang="uk-UA" sz="36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Відповідь: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59830" y="3573016"/>
            <a:ext cx="5284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C0099"/>
                </a:solidFill>
                <a:latin typeface="Comic Sans MS" pitchFamily="66" charset="0"/>
              </a:rPr>
              <a:t>23674 + 23674 =47348</a:t>
            </a:r>
            <a:endParaRPr lang="ru-RU" sz="32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Арифметичні ребуси </a:t>
            </a:r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Розв’яжіть ребус: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РАНОК </a:t>
            </a: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+ 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РАДІО </a:t>
            </a: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= 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НОВИНА</a:t>
            </a:r>
            <a:endParaRPr lang="uk-UA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uk-UA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Відповідь: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335699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C0099"/>
                </a:solidFill>
                <a:latin typeface="Comic Sans MS" pitchFamily="66" charset="0"/>
              </a:rPr>
              <a:t>79154 </a:t>
            </a:r>
            <a:r>
              <a:rPr lang="uk-UA" sz="3200" b="1" dirty="0">
                <a:solidFill>
                  <a:srgbClr val="CC0099"/>
                </a:solidFill>
                <a:latin typeface="Comic Sans MS" pitchFamily="66" charset="0"/>
              </a:rPr>
              <a:t>+ </a:t>
            </a:r>
            <a:r>
              <a:rPr lang="uk-UA" sz="3200" b="1" dirty="0" smtClean="0">
                <a:solidFill>
                  <a:srgbClr val="CC0099"/>
                </a:solidFill>
                <a:latin typeface="Comic Sans MS" pitchFamily="66" charset="0"/>
              </a:rPr>
              <a:t>79065 =158219</a:t>
            </a:r>
            <a:endParaRPr lang="ru-RU" sz="32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Арифметичні ребуси </a:t>
            </a:r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Розв’яжіть ребус: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ОХОХО </a:t>
            </a: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+ 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АХАХА </a:t>
            </a: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= 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ОХОХОХ</a:t>
            </a:r>
            <a:endParaRPr lang="uk-UA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uk-UA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Відповідь: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335699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C0099"/>
                </a:solidFill>
                <a:latin typeface="Comic Sans MS" pitchFamily="66" charset="0"/>
              </a:rPr>
              <a:t>10101 </a:t>
            </a:r>
            <a:r>
              <a:rPr lang="uk-UA" sz="2800" b="1" dirty="0">
                <a:solidFill>
                  <a:srgbClr val="CC0099"/>
                </a:solidFill>
                <a:latin typeface="Comic Sans MS" pitchFamily="66" charset="0"/>
              </a:rPr>
              <a:t>+ </a:t>
            </a:r>
            <a:r>
              <a:rPr lang="uk-UA" sz="2800" b="1" dirty="0" smtClean="0">
                <a:solidFill>
                  <a:srgbClr val="CC0099"/>
                </a:solidFill>
                <a:latin typeface="Comic Sans MS" pitchFamily="66" charset="0"/>
              </a:rPr>
              <a:t>90909 = 101010</a:t>
            </a:r>
            <a:endParaRPr lang="ru-RU" sz="28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Ребуси із зірочками 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292667"/>
            <a:ext cx="4248472" cy="42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50" y="1388644"/>
            <a:ext cx="4078013" cy="40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9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Ребуси із зірочками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76" y="1628800"/>
            <a:ext cx="5136802" cy="372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63" y="1418886"/>
            <a:ext cx="5100825" cy="39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1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01056" cy="1143000"/>
          </a:xfrm>
        </p:spPr>
        <p:txBody>
          <a:bodyPr>
            <a:normAutofit/>
          </a:bodyPr>
          <a:lstStyle/>
          <a:p>
            <a:r>
              <a:rPr lang="uk-UA" sz="6600" b="1" u="sng" dirty="0"/>
              <a:t>ІІ </a:t>
            </a:r>
            <a:r>
              <a:rPr lang="uk-UA" sz="6600" b="1" u="sng" dirty="0" smtClean="0"/>
              <a:t>конкурс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uk-UA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Розминка»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50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Ребуси із зірочками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680520" cy="396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10" y="1340768"/>
            <a:ext cx="4710246" cy="422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1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Ребуси із зірочками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268760"/>
            <a:ext cx="4286516" cy="434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4" y="1359115"/>
            <a:ext cx="4193794" cy="426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Арифметичні узори 1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3924328" cy="276490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Заповніть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порожні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клітинки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ариф­метичному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килимку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так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щоб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усі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рівності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були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правильними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58570"/>
            <a:ext cx="3810074" cy="29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61" y="1382676"/>
            <a:ext cx="3856589" cy="299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4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Арифметичні узори </a:t>
            </a:r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392432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Розташуйте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по колу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числа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14, 27,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36, 57, 178, 467, 590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2345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так,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щоб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два будь-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які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сусідні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числа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мали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спільну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цифру (рис. в).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25512323"/>
              </p:ext>
            </p:extLst>
          </p:nvPr>
        </p:nvGraphicFramePr>
        <p:xfrm>
          <a:off x="107504" y="1700808"/>
          <a:ext cx="451012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73907761"/>
              </p:ext>
            </p:extLst>
          </p:nvPr>
        </p:nvGraphicFramePr>
        <p:xfrm>
          <a:off x="107504" y="1700808"/>
          <a:ext cx="451012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574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Арифметичні узори </a:t>
            </a:r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71472" y="1600201"/>
            <a:ext cx="4216552" cy="3773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Заповніть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кружечки (рис. а) числами 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1 до 8 так,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щоб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жодному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двох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кружечків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сполучених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відрізком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чисел,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які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відрізня­ються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одиницю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60" y="1412776"/>
            <a:ext cx="3832449" cy="25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02" y="1303338"/>
            <a:ext cx="4119563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Арифметичні узори </a:t>
            </a:r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3780840" cy="33409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адача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Ейнштейна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Розташуйте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числа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1 до 9 у кружечках (рис. б) так,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щоб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для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всіх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трикутників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входять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арифме-тичний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узор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суми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чисел,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розташованих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 вершинах,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рівними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3312"/>
            <a:ext cx="3911353" cy="248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7" y="1749032"/>
            <a:ext cx="4142441" cy="26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7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9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Загубилися дужки 1</a:t>
            </a:r>
            <a:endParaRPr lang="ru-RU" dirty="0">
              <a:solidFill>
                <a:srgbClr val="009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Давні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перси знали, як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із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п’яти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од­накових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цифр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одержати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число 100. Такими є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циф­ра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1 і цифра 5.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Спробуйте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й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ви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зробити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  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5  5  5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5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5 =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100;</a:t>
            </a:r>
          </a:p>
          <a:p>
            <a:pPr marL="514350" indent="-514350" algn="ctr">
              <a:buAutoNum type="arabicPlain"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1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1  1  1 =  100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uk-UA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Відповідь: 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08870" y="4869160"/>
            <a:ext cx="4023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C0099"/>
                </a:solidFill>
                <a:latin typeface="Comic Sans MS" pitchFamily="66" charset="0"/>
              </a:rPr>
              <a:t>5*5*5-5*5 = 100;</a:t>
            </a:r>
          </a:p>
          <a:p>
            <a:r>
              <a:rPr lang="uk-UA" sz="3200" b="1" dirty="0" smtClean="0">
                <a:solidFill>
                  <a:srgbClr val="CC0099"/>
                </a:solidFill>
                <a:latin typeface="Comic Sans MS" pitchFamily="66" charset="0"/>
              </a:rPr>
              <a:t>111-11 = 100</a:t>
            </a:r>
            <a:endParaRPr lang="ru-RU" sz="32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9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Загубилися дужки </a:t>
            </a:r>
            <a:r>
              <a:rPr lang="uk-UA" dirty="0" smtClean="0">
                <a:solidFill>
                  <a:srgbClr val="009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dirty="0">
              <a:solidFill>
                <a:srgbClr val="009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Давні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перси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також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уміли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викори­стовуючи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тільки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знак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додавання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й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однакові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циф­ри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отримувати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: число 28 з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п’яти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двійок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; число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1000 з восьми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вісімок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Спробуйте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й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ви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зробити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2  2  2  2 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2 = 28;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8 8 8 8 8 8 8 8 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=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1000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C00000"/>
                </a:solidFill>
                <a:latin typeface="Comic Sans MS" pitchFamily="66" charset="0"/>
              </a:rPr>
              <a:t>Відповідь: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2732" y="501317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C0099"/>
                </a:solidFill>
                <a:latin typeface="Comic Sans MS" pitchFamily="66" charset="0"/>
              </a:rPr>
              <a:t>22 +2 + 2 + 2 = 28</a:t>
            </a:r>
          </a:p>
          <a:p>
            <a:r>
              <a:rPr lang="uk-UA" sz="2000" b="1" dirty="0" smtClean="0">
                <a:solidFill>
                  <a:srgbClr val="CC0099"/>
                </a:solidFill>
                <a:latin typeface="Comic Sans MS" pitchFamily="66" charset="0"/>
              </a:rPr>
              <a:t>888 + 88 + 8 + 8 + 8 = 1000</a:t>
            </a:r>
            <a:endParaRPr lang="ru-RU" sz="20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9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Загубилися дужки </a:t>
            </a:r>
            <a:r>
              <a:rPr lang="uk-UA" dirty="0" smtClean="0">
                <a:solidFill>
                  <a:srgbClr val="009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dirty="0">
              <a:solidFill>
                <a:srgbClr val="009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C00000"/>
                </a:solidFill>
                <a:latin typeface="Comic Sans MS" pitchFamily="66" charset="0"/>
              </a:rPr>
              <a:t>Розставте дужки у виразах так, щоб отримати правильні рівності: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C00000"/>
                </a:solidFill>
                <a:latin typeface="Comic Sans MS" pitchFamily="66" charset="0"/>
              </a:rPr>
              <a:t>15 – 35 + 5 : 4 = 5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C00000"/>
                </a:solidFill>
                <a:latin typeface="Comic Sans MS" pitchFamily="66" charset="0"/>
              </a:rPr>
              <a:t>24 – 18 : 2 + 4 = 1</a:t>
            </a:r>
          </a:p>
          <a:p>
            <a:pPr marL="0" indent="0" algn="ctr">
              <a:buNone/>
            </a:pPr>
            <a:endParaRPr lang="uk-UA" sz="28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rgbClr val="C00000"/>
                </a:solidFill>
                <a:latin typeface="Comic Sans MS" pitchFamily="66" charset="0"/>
              </a:rPr>
              <a:t>Відповідь: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5776" y="4005064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C0099"/>
                </a:solidFill>
                <a:latin typeface="Comic Sans MS" pitchFamily="66" charset="0"/>
              </a:rPr>
              <a:t>15 – </a:t>
            </a:r>
            <a:r>
              <a:rPr lang="uk-UA" sz="2800" b="1" dirty="0" smtClean="0">
                <a:solidFill>
                  <a:srgbClr val="CC0099"/>
                </a:solidFill>
                <a:latin typeface="Comic Sans MS" pitchFamily="66" charset="0"/>
              </a:rPr>
              <a:t>(35 </a:t>
            </a:r>
            <a:r>
              <a:rPr lang="uk-UA" sz="2800" b="1" dirty="0">
                <a:solidFill>
                  <a:srgbClr val="CC0099"/>
                </a:solidFill>
                <a:latin typeface="Comic Sans MS" pitchFamily="66" charset="0"/>
              </a:rPr>
              <a:t>+ </a:t>
            </a:r>
            <a:r>
              <a:rPr lang="uk-UA" sz="2800" b="1" dirty="0" smtClean="0">
                <a:solidFill>
                  <a:srgbClr val="CC0099"/>
                </a:solidFill>
                <a:latin typeface="Comic Sans MS" pitchFamily="66" charset="0"/>
              </a:rPr>
              <a:t>5) </a:t>
            </a:r>
            <a:r>
              <a:rPr lang="uk-UA" sz="2800" b="1" dirty="0">
                <a:solidFill>
                  <a:srgbClr val="CC0099"/>
                </a:solidFill>
                <a:latin typeface="Comic Sans MS" pitchFamily="66" charset="0"/>
              </a:rPr>
              <a:t>: 4 = 5</a:t>
            </a:r>
          </a:p>
          <a:p>
            <a:r>
              <a:rPr lang="uk-UA" sz="2800" b="1" dirty="0" smtClean="0">
                <a:solidFill>
                  <a:srgbClr val="CC0099"/>
                </a:solidFill>
                <a:latin typeface="Comic Sans MS" pitchFamily="66" charset="0"/>
              </a:rPr>
              <a:t>(24 </a:t>
            </a:r>
            <a:r>
              <a:rPr lang="uk-UA" sz="2800" b="1" dirty="0">
                <a:solidFill>
                  <a:srgbClr val="CC0099"/>
                </a:solidFill>
                <a:latin typeface="Comic Sans MS" pitchFamily="66" charset="0"/>
              </a:rPr>
              <a:t>– </a:t>
            </a:r>
            <a:r>
              <a:rPr lang="uk-UA" sz="2800" b="1" dirty="0" smtClean="0">
                <a:solidFill>
                  <a:srgbClr val="CC0099"/>
                </a:solidFill>
                <a:latin typeface="Comic Sans MS" pitchFamily="66" charset="0"/>
              </a:rPr>
              <a:t>18) </a:t>
            </a:r>
            <a:r>
              <a:rPr lang="uk-UA" sz="2800" b="1" dirty="0">
                <a:solidFill>
                  <a:srgbClr val="CC0099"/>
                </a:solidFill>
                <a:latin typeface="Comic Sans MS" pitchFamily="66" charset="0"/>
              </a:rPr>
              <a:t>: </a:t>
            </a:r>
            <a:r>
              <a:rPr lang="uk-UA" sz="2800" b="1" dirty="0" smtClean="0">
                <a:solidFill>
                  <a:srgbClr val="CC0099"/>
                </a:solidFill>
                <a:latin typeface="Comic Sans MS" pitchFamily="66" charset="0"/>
              </a:rPr>
              <a:t>(2 </a:t>
            </a:r>
            <a:r>
              <a:rPr lang="uk-UA" sz="2800" b="1" dirty="0">
                <a:solidFill>
                  <a:srgbClr val="CC0099"/>
                </a:solidFill>
                <a:latin typeface="Comic Sans MS" pitchFamily="66" charset="0"/>
              </a:rPr>
              <a:t>+ </a:t>
            </a:r>
            <a:r>
              <a:rPr lang="uk-UA" sz="2800" b="1" dirty="0" smtClean="0">
                <a:solidFill>
                  <a:srgbClr val="CC0099"/>
                </a:solidFill>
                <a:latin typeface="Comic Sans MS" pitchFamily="66" charset="0"/>
              </a:rPr>
              <a:t>4) </a:t>
            </a:r>
            <a:r>
              <a:rPr lang="uk-UA" sz="2800" b="1" dirty="0">
                <a:solidFill>
                  <a:srgbClr val="CC0099"/>
                </a:solidFill>
                <a:latin typeface="Comic Sans MS" pitchFamily="66" charset="0"/>
              </a:rPr>
              <a:t>= 1</a:t>
            </a:r>
          </a:p>
          <a:p>
            <a:endParaRPr lang="ru-RU" sz="28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9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Загубилися дужки </a:t>
            </a:r>
            <a:r>
              <a:rPr lang="uk-UA" dirty="0" smtClean="0">
                <a:solidFill>
                  <a:srgbClr val="009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dirty="0">
              <a:solidFill>
                <a:srgbClr val="009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Розставте дужки у виразах так, щоб отримати правильні рівності: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30 : 5 + 8 + 2 </a:t>
            </a: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= 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endParaRPr lang="uk-UA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 36 : 4 + 8 * 5 = 15</a:t>
            </a:r>
            <a:endParaRPr lang="uk-UA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uk-UA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Відповідь: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4365104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C0099"/>
                </a:solidFill>
                <a:latin typeface="Comic Sans MS" pitchFamily="66" charset="0"/>
              </a:rPr>
              <a:t>30 : </a:t>
            </a:r>
            <a:r>
              <a:rPr lang="uk-UA" sz="3200" b="1" dirty="0" smtClean="0">
                <a:solidFill>
                  <a:srgbClr val="CC0099"/>
                </a:solidFill>
                <a:latin typeface="Comic Sans MS" pitchFamily="66" charset="0"/>
              </a:rPr>
              <a:t>(5 </a:t>
            </a:r>
            <a:r>
              <a:rPr lang="uk-UA" sz="3200" b="1" dirty="0">
                <a:solidFill>
                  <a:srgbClr val="CC0099"/>
                </a:solidFill>
                <a:latin typeface="Comic Sans MS" pitchFamily="66" charset="0"/>
              </a:rPr>
              <a:t>+ 8 + </a:t>
            </a:r>
            <a:r>
              <a:rPr lang="uk-UA" sz="3200" b="1" dirty="0" smtClean="0">
                <a:solidFill>
                  <a:srgbClr val="CC0099"/>
                </a:solidFill>
                <a:latin typeface="Comic Sans MS" pitchFamily="66" charset="0"/>
              </a:rPr>
              <a:t>2) </a:t>
            </a:r>
            <a:r>
              <a:rPr lang="uk-UA" sz="3200" b="1" dirty="0">
                <a:solidFill>
                  <a:srgbClr val="CC0099"/>
                </a:solidFill>
                <a:latin typeface="Comic Sans MS" pitchFamily="66" charset="0"/>
              </a:rPr>
              <a:t>= 2</a:t>
            </a:r>
          </a:p>
          <a:p>
            <a:r>
              <a:rPr lang="uk-UA" sz="3200" b="1" dirty="0" smtClean="0">
                <a:solidFill>
                  <a:srgbClr val="CC0099"/>
                </a:solidFill>
                <a:latin typeface="Comic Sans MS" pitchFamily="66" charset="0"/>
              </a:rPr>
              <a:t>36 : (4 </a:t>
            </a:r>
            <a:r>
              <a:rPr lang="uk-UA" sz="3200" b="1" dirty="0">
                <a:solidFill>
                  <a:srgbClr val="CC0099"/>
                </a:solidFill>
                <a:latin typeface="Comic Sans MS" pitchFamily="66" charset="0"/>
              </a:rPr>
              <a:t>+ </a:t>
            </a:r>
            <a:r>
              <a:rPr lang="uk-UA" sz="3200" b="1" dirty="0" smtClean="0">
                <a:solidFill>
                  <a:srgbClr val="CC0099"/>
                </a:solidFill>
                <a:latin typeface="Comic Sans MS" pitchFamily="66" charset="0"/>
              </a:rPr>
              <a:t>8) </a:t>
            </a:r>
            <a:r>
              <a:rPr lang="uk-UA" sz="3200" b="1" dirty="0">
                <a:solidFill>
                  <a:srgbClr val="CC0099"/>
                </a:solidFill>
                <a:latin typeface="Comic Sans MS" pitchFamily="66" charset="0"/>
              </a:rPr>
              <a:t>* 5 = 15</a:t>
            </a:r>
          </a:p>
          <a:p>
            <a:endParaRPr lang="ru-RU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056" cy="1143000"/>
          </a:xfrm>
        </p:spPr>
        <p:txBody>
          <a:bodyPr>
            <a:normAutofit/>
          </a:bodyPr>
          <a:lstStyle/>
          <a:p>
            <a:r>
              <a:rPr lang="uk-UA" sz="6600" b="1" u="sng" dirty="0"/>
              <a:t>ІІІ </a:t>
            </a:r>
            <a:r>
              <a:rPr lang="uk-UA" sz="6600" b="1" u="sng" dirty="0" smtClean="0"/>
              <a:t>конкурс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uk-UA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«Художник»</a:t>
            </a:r>
            <a:endParaRPr lang="uk-UA" sz="6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3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Арифметичні</a:t>
            </a:r>
            <a:r>
              <a:rPr lang="ru-RU" dirty="0"/>
              <a:t> </a:t>
            </a:r>
            <a:r>
              <a:rPr lang="ru-RU" dirty="0" err="1"/>
              <a:t>килимки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C00000"/>
                </a:solidFill>
                <a:latin typeface="Comic Sans MS" pitchFamily="66" charset="0"/>
              </a:rPr>
              <a:t>Арифметичні</a:t>
            </a:r>
            <a:r>
              <a:rPr lang="ru-RU" b="1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Comic Sans MS" pitchFamily="66" charset="0"/>
              </a:rPr>
              <a:t>килимки</a:t>
            </a:r>
            <a:r>
              <a:rPr lang="ru-RU" b="1" i="1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—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різновид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арифметич­них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головоломок у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вигляді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прямокутників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у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яких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необхідно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розставити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відсутні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числа так,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щоб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усі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рівності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розташовані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по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вертикалі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й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горизонталі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були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правильними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Латинський</a:t>
            </a:r>
            <a:r>
              <a:rPr lang="ru-RU" dirty="0"/>
              <a:t> квадрат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uk-UA" sz="2800" b="1" i="1" dirty="0" smtClean="0">
                <a:solidFill>
                  <a:srgbClr val="C00000"/>
                </a:solidFill>
                <a:latin typeface="Comic Sans MS" pitchFamily="66" charset="0"/>
              </a:rPr>
              <a:t>Латинський квадрат </a:t>
            </a:r>
            <a:r>
              <a:rPr lang="uk-UA" sz="2800" dirty="0" smtClean="0">
                <a:solidFill>
                  <a:srgbClr val="C00000"/>
                </a:solidFill>
                <a:latin typeface="Comic Sans MS" pitchFamily="66" charset="0"/>
              </a:rPr>
              <a:t>– це клітковий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квадрат, </a:t>
            </a: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за­повнений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різними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символами таким чином,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що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кожному рядку й у кожному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стовпці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всі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задані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uk-UA" sz="2800" dirty="0" smtClean="0">
                <a:solidFill>
                  <a:srgbClr val="C00000"/>
                </a:solidFill>
                <a:latin typeface="Comic Sans MS" pitchFamily="66" charset="0"/>
              </a:rPr>
              <a:t>символи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зустрічаються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по одному разу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0" indent="457200">
              <a:buNone/>
            </a:pPr>
            <a:r>
              <a:rPr lang="uk-UA" sz="2800" dirty="0" smtClean="0">
                <a:solidFill>
                  <a:srgbClr val="C00000"/>
                </a:solidFill>
                <a:latin typeface="Comic Sans MS" pitchFamily="66" charset="0"/>
              </a:rPr>
              <a:t>Сьогодні латинські квадрати застосовують для побудови кодів, які виправляють помилки, під час формування розкладів, розподілу ресурсів тощо.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Математичний 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0010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Ребус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 (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від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латинського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rebus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— за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допомогою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ре­чей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) — загадка, у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якій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шукане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слово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або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фраза </a:t>
            </a: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зображені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у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вигляді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комбінації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фігур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знаків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, букв, </a:t>
            </a: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тобто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предметів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».</a:t>
            </a:r>
          </a:p>
          <a:p>
            <a:pPr marL="0" indent="0">
              <a:buNone/>
            </a:pPr>
            <a:endParaRPr lang="ru-RU" sz="2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Арифметический ребус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—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ребус, у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якому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за­кодовані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різні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арифметичні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приклади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sz="22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Символьний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арифметичний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ребус  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—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ребус, </a:t>
            </a: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кожний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символ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якого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позначає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одну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певну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цифру. </a:t>
            </a: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Причому</a:t>
            </a:r>
            <a:r>
              <a:rPr lang="ru-RU" sz="2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однакові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символи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позначають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однакові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Comic Sans MS" pitchFamily="66" charset="0"/>
              </a:rPr>
              <a:t>цифри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, а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різні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символи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позначають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різні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omic Sans MS" pitchFamily="66" charset="0"/>
              </a:rPr>
              <a:t>цифри</a:t>
            </a: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зірочками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Comic Sans MS" pitchFamily="66" charset="0"/>
              </a:rPr>
              <a:t>Ребус </a:t>
            </a:r>
            <a:r>
              <a:rPr lang="ru-RU" sz="2800" b="1" i="1" dirty="0" err="1">
                <a:solidFill>
                  <a:srgbClr val="C00000"/>
                </a:solidFill>
                <a:latin typeface="Comic Sans MS" pitchFamily="66" charset="0"/>
              </a:rPr>
              <a:t>із</a:t>
            </a:r>
            <a:r>
              <a:rPr lang="ru-RU" sz="2800" b="1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Comic Sans MS" pitchFamily="66" charset="0"/>
              </a:rPr>
              <a:t>зірочками</a:t>
            </a:r>
            <a:r>
              <a:rPr lang="ru-RU" sz="2800" b="1" i="1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—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арифметичний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ребус,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у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якому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кожна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зірочка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замінює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одну цифру, при </a:t>
            </a: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цьому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цифри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можуть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повторюватися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C00000"/>
                </a:solidFill>
                <a:latin typeface="Comic Sans MS" pitchFamily="66" charset="0"/>
              </a:rPr>
              <a:t>Розв’язати</a:t>
            </a:r>
            <a:r>
              <a:rPr lang="ru-RU" sz="2800" b="1" i="1" dirty="0">
                <a:solidFill>
                  <a:srgbClr val="C00000"/>
                </a:solidFill>
                <a:latin typeface="Comic Sans MS" pitchFamily="66" charset="0"/>
              </a:rPr>
              <a:t> ребус </a:t>
            </a:r>
            <a:r>
              <a:rPr lang="ru-RU" sz="2800" b="1" i="1" dirty="0" err="1" smtClean="0">
                <a:solidFill>
                  <a:srgbClr val="C00000"/>
                </a:solidFill>
                <a:latin typeface="Comic Sans MS" pitchFamily="66" charset="0"/>
              </a:rPr>
              <a:t>із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Comic Sans MS" pitchFamily="66" charset="0"/>
              </a:rPr>
              <a:t>зірочками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 —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означає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від­новити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всі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цифри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замість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яких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стоять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зірочки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й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отримати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правильний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приклад.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Задачі</a:t>
            </a:r>
            <a:r>
              <a:rPr lang="ru-RU" dirty="0"/>
              <a:t> на </a:t>
            </a:r>
            <a:r>
              <a:rPr lang="ru-RU" dirty="0" err="1"/>
              <a:t>розстановку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арифметичних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err="1">
                <a:solidFill>
                  <a:srgbClr val="C00000"/>
                </a:solidFill>
                <a:latin typeface="Comic Sans MS" pitchFamily="66" charset="0"/>
              </a:rPr>
              <a:t>Під</a:t>
            </a:r>
            <a:r>
              <a:rPr lang="ru-RU" sz="2400" i="1" dirty="0">
                <a:solidFill>
                  <a:srgbClr val="C00000"/>
                </a:solidFill>
                <a:latin typeface="Comic Sans MS" pitchFamily="66" charset="0"/>
              </a:rPr>
              <a:t> час </a:t>
            </a:r>
            <a:r>
              <a:rPr lang="ru-RU" sz="2400" i="1" dirty="0" err="1">
                <a:solidFill>
                  <a:srgbClr val="C00000"/>
                </a:solidFill>
                <a:latin typeface="Comic Sans MS" pitchFamily="66" charset="0"/>
              </a:rPr>
              <a:t>розв’язання</a:t>
            </a:r>
            <a:r>
              <a:rPr lang="ru-RU" sz="2400" i="1" dirty="0">
                <a:solidFill>
                  <a:srgbClr val="C00000"/>
                </a:solidFill>
                <a:latin typeface="Comic Sans MS" pitchFamily="66" charset="0"/>
              </a:rPr>
              <a:t> задач на </a:t>
            </a:r>
            <a:r>
              <a:rPr lang="ru-RU" sz="2400" i="1" dirty="0" err="1">
                <a:solidFill>
                  <a:srgbClr val="C00000"/>
                </a:solidFill>
                <a:latin typeface="Comic Sans MS" pitchFamily="66" charset="0"/>
              </a:rPr>
              <a:t>розстановку</a:t>
            </a:r>
            <a:r>
              <a:rPr lang="ru-RU" sz="2400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Comic Sans MS" pitchFamily="66" charset="0"/>
              </a:rPr>
              <a:t>знаків</a:t>
            </a:r>
            <a:r>
              <a:rPr lang="ru-RU" sz="2400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2400" i="1" dirty="0" err="1">
                <a:solidFill>
                  <a:srgbClr val="C00000"/>
                </a:solidFill>
                <a:latin typeface="Comic Sans MS" pitchFamily="66" charset="0"/>
              </a:rPr>
              <a:t>арифметичних</a:t>
            </a:r>
            <a:r>
              <a:rPr lang="ru-RU" sz="2400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Comic Sans MS" pitchFamily="66" charset="0"/>
              </a:rPr>
              <a:t>операцій</a:t>
            </a:r>
            <a:r>
              <a:rPr lang="ru-RU" sz="2400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Comic Sans MS" pitchFamily="66" charset="0"/>
              </a:rPr>
              <a:t>потрібно</a:t>
            </a:r>
            <a:r>
              <a:rPr lang="ru-RU" sz="2400" i="1" dirty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1)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проаналізувати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який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результат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можна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отрима­ти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використовуючи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частину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даних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чисел;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2)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визначити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, як з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цього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результату і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решти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чисел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можна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отримати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потрібне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число;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3)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звернути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увагу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на те,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що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між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двома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сусідніми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цифрами не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обов’язково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ставити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знак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арифме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­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тичної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операції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, і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тоді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з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послідовних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цифр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можна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сформувати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mic Sans MS" pitchFamily="66" charset="0"/>
              </a:rPr>
              <a:t>багатоцифрові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числа.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44709" y="6106831"/>
            <a:ext cx="504056" cy="504056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001056" cy="1143000"/>
          </a:xfrm>
        </p:spPr>
        <p:txBody>
          <a:bodyPr>
            <a:noAutofit/>
          </a:bodyPr>
          <a:lstStyle/>
          <a:p>
            <a:r>
              <a:rPr lang="uk-UA" sz="6000" dirty="0" smtClean="0"/>
              <a:t>Бажаємо успіху в подальшому вивченні математики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81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:\Users\Nadija\Desktop\111\0006-006-Risovanie-po-koordinatam-toche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52327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4"/>
          <p:cNvSpPr/>
          <p:nvPr/>
        </p:nvSpPr>
        <p:spPr>
          <a:xfrm>
            <a:off x="4932040" y="404664"/>
            <a:ext cx="32403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1)</a:t>
            </a:r>
            <a:r>
              <a:rPr lang="ru-RU" sz="3200" dirty="0"/>
              <a:t> (0; 0), </a:t>
            </a:r>
            <a:r>
              <a:rPr lang="ru-RU" sz="3200" dirty="0" smtClean="0"/>
              <a:t>  (- </a:t>
            </a:r>
            <a:r>
              <a:rPr lang="ru-RU" sz="3200" dirty="0"/>
              <a:t>10; 1</a:t>
            </a:r>
            <a:r>
              <a:rPr lang="ru-RU" sz="3200" dirty="0" smtClean="0"/>
              <a:t>), (</a:t>
            </a:r>
            <a:r>
              <a:rPr lang="ru-RU" sz="3200" dirty="0"/>
              <a:t>0; 16), </a:t>
            </a:r>
            <a:r>
              <a:rPr lang="ru-RU" sz="3200" dirty="0" smtClean="0"/>
              <a:t>    (- </a:t>
            </a:r>
            <a:r>
              <a:rPr lang="ru-RU" sz="3200" dirty="0"/>
              <a:t>1; 2), (0; 0).</a:t>
            </a:r>
          </a:p>
          <a:p>
            <a:r>
              <a:rPr lang="ru-RU" sz="3200" b="1" dirty="0"/>
              <a:t>2)</a:t>
            </a:r>
            <a:r>
              <a:rPr lang="ru-RU" sz="3200" dirty="0"/>
              <a:t> (- 9; 0), (- 8; </a:t>
            </a:r>
            <a:r>
              <a:rPr lang="ru-RU" sz="3200" dirty="0" smtClean="0"/>
              <a:t>-1</a:t>
            </a:r>
            <a:r>
              <a:rPr lang="ru-RU" sz="3200" dirty="0"/>
              <a:t>), (- 6; - 2), (- 3; - 3), (5; - 3), (10; - 2), (12; - 1), </a:t>
            </a:r>
            <a:r>
              <a:rPr lang="ru-RU" sz="3200" dirty="0" smtClean="0"/>
              <a:t> (</a:t>
            </a:r>
            <a:r>
              <a:rPr lang="ru-RU" sz="3200" dirty="0"/>
              <a:t>13; 0), (- 9; 0).</a:t>
            </a:r>
          </a:p>
          <a:p>
            <a:r>
              <a:rPr lang="ru-RU" sz="3200" b="1" dirty="0"/>
              <a:t>3)</a:t>
            </a:r>
            <a:r>
              <a:rPr lang="ru-RU" sz="3200" dirty="0"/>
              <a:t> (0; 0), (0; 16), (12; 2), (0; 0).</a:t>
            </a:r>
          </a:p>
        </p:txBody>
      </p:sp>
    </p:spTree>
    <p:extLst>
      <p:ext uri="{BB962C8B-B14F-4D97-AF65-F5344CB8AC3E}">
        <p14:creationId xmlns:p14="http://schemas.microsoft.com/office/powerpoint/2010/main" val="938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01056" cy="1143000"/>
          </a:xfrm>
        </p:spPr>
        <p:txBody>
          <a:bodyPr>
            <a:normAutofit/>
          </a:bodyPr>
          <a:lstStyle/>
          <a:p>
            <a:r>
              <a:rPr lang="uk-UA" sz="6600" b="1" u="sng" dirty="0"/>
              <a:t>ІV </a:t>
            </a:r>
            <a:r>
              <a:rPr lang="uk-UA" sz="6600" b="1" u="sng" dirty="0" smtClean="0"/>
              <a:t>конкурс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472" y="1844824"/>
            <a:ext cx="8001056" cy="4281339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endParaRPr lang="uk-UA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action="ppaction://hlinksldjump"/>
              </a:rPr>
              <a:t>«</a:t>
            </a:r>
            <a:r>
              <a:rPr lang="uk-UA" sz="6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action="ppaction://hlinksldjump"/>
              </a:rPr>
              <a:t>Логічний»</a:t>
            </a:r>
            <a:endParaRPr lang="uk-UA" sz="6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Кнопка дії: далі 3">
            <a:hlinkClick r:id="rId2" action="ppaction://hlinksldjump" highlightClick="1"/>
          </p:cNvPr>
          <p:cNvSpPr/>
          <p:nvPr/>
        </p:nvSpPr>
        <p:spPr>
          <a:xfrm>
            <a:off x="8172400" y="5949280"/>
            <a:ext cx="792088" cy="9087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01056" cy="1143000"/>
          </a:xfrm>
        </p:spPr>
        <p:txBody>
          <a:bodyPr>
            <a:normAutofit/>
          </a:bodyPr>
          <a:lstStyle/>
          <a:p>
            <a:r>
              <a:rPr lang="uk-UA" sz="6600" b="1" u="sng" dirty="0"/>
              <a:t>V </a:t>
            </a:r>
            <a:r>
              <a:rPr lang="uk-UA" sz="6600" b="1" u="sng" dirty="0" smtClean="0"/>
              <a:t>конкурс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uk-UA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uk-UA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капітанів»</a:t>
            </a:r>
          </a:p>
        </p:txBody>
      </p:sp>
    </p:spTree>
    <p:extLst>
      <p:ext uri="{BB962C8B-B14F-4D97-AF65-F5344CB8AC3E}">
        <p14:creationId xmlns:p14="http://schemas.microsoft.com/office/powerpoint/2010/main" val="30916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04664"/>
            <a:ext cx="8001056" cy="1012974"/>
          </a:xfrm>
        </p:spPr>
        <p:txBody>
          <a:bodyPr>
            <a:normAutofit/>
          </a:bodyPr>
          <a:lstStyle/>
          <a:p>
            <a:r>
              <a:rPr lang="uk-UA" sz="6000" b="1" dirty="0"/>
              <a:t>Веселі </a:t>
            </a:r>
            <a:r>
              <a:rPr lang="uk-UA" sz="6000" b="1" dirty="0" smtClean="0"/>
              <a:t>нотки</a:t>
            </a:r>
            <a:endParaRPr lang="uk-UA" sz="6000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309" t="25461" r="29636" b="8117"/>
          <a:stretch/>
        </p:blipFill>
        <p:spPr bwMode="auto">
          <a:xfrm>
            <a:off x="1616364" y="548680"/>
            <a:ext cx="5835956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Кнопка дії: далі 4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3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01056" cy="1143000"/>
          </a:xfrm>
        </p:spPr>
        <p:txBody>
          <a:bodyPr>
            <a:normAutofit/>
          </a:bodyPr>
          <a:lstStyle/>
          <a:p>
            <a:r>
              <a:rPr lang="uk-UA" sz="6600" b="1" u="sng" dirty="0" smtClean="0"/>
              <a:t>VІ конкурс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844824"/>
            <a:ext cx="8001056" cy="452596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uk-UA" sz="6000" b="1" i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uk-UA" sz="6000" b="1" i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Алгебраїчний</a:t>
            </a:r>
          </a:p>
          <a:p>
            <a:pPr marL="0" indent="0" algn="ctr">
              <a:buNone/>
            </a:pPr>
            <a:r>
              <a:rPr lang="uk-UA" sz="6000" b="1" i="1" cap="all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тренажер</a:t>
            </a:r>
            <a:r>
              <a:rPr lang="uk-UA" sz="6000" b="1" i="1" cap="all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»</a:t>
            </a:r>
            <a:endParaRPr lang="uk-UA" sz="6000" b="1" i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Кнопка дії: далі 3">
            <a:hlinkClick r:id="" action="ppaction://hlinkshowjump?jump=las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4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9_elementarysc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TS101908704</Template>
  <TotalTime>3779</TotalTime>
  <Words>1454</Words>
  <Application>Microsoft Office PowerPoint</Application>
  <PresentationFormat>Екран (4:3)</PresentationFormat>
  <Paragraphs>256</Paragraphs>
  <Slides>45</Slides>
  <Notes>0</Notes>
  <HiddenSlides>29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45</vt:i4>
      </vt:variant>
    </vt:vector>
  </HeadingPairs>
  <TitlesOfParts>
    <vt:vector size="46" baseType="lpstr">
      <vt:lpstr>9_elementarysch</vt:lpstr>
      <vt:lpstr>Математичний калейдоскоп</vt:lpstr>
      <vt:lpstr>І конкурс</vt:lpstr>
      <vt:lpstr>ІІ конкурс</vt:lpstr>
      <vt:lpstr>ІІІ конкурс</vt:lpstr>
      <vt:lpstr>Презентація PowerPoint</vt:lpstr>
      <vt:lpstr>ІV конкурс</vt:lpstr>
      <vt:lpstr>V конкурс</vt:lpstr>
      <vt:lpstr>Веселі нотки</vt:lpstr>
      <vt:lpstr>VІ конкурс</vt:lpstr>
      <vt:lpstr>Карл Фрідріх Гаусс</vt:lpstr>
      <vt:lpstr>Леонард Ейлер</vt:lpstr>
      <vt:lpstr>Альберт Эйнштейн</vt:lpstr>
      <vt:lpstr>Етьєн Табуро</vt:lpstr>
      <vt:lpstr>Мартін Гарднер</vt:lpstr>
      <vt:lpstr>Оберіть завдання</vt:lpstr>
      <vt:lpstr>Інтелектуальна розминка 1</vt:lpstr>
      <vt:lpstr>Інтелектуальна розминка 2</vt:lpstr>
      <vt:lpstr>Інтелектуальна розминка 3</vt:lpstr>
      <vt:lpstr>Інтелектуальна розминка 4</vt:lpstr>
      <vt:lpstr>Латинські квадрати 1</vt:lpstr>
      <vt:lpstr>Латинські квадрати 2</vt:lpstr>
      <vt:lpstr>Латинські квадрати 3</vt:lpstr>
      <vt:lpstr>Латинські квадрати 4</vt:lpstr>
      <vt:lpstr>Арифметичні ребуси 1</vt:lpstr>
      <vt:lpstr>Арифметичні ребуси 2</vt:lpstr>
      <vt:lpstr>Арифметичні ребуси 3</vt:lpstr>
      <vt:lpstr>Арифметичні ребуси 4</vt:lpstr>
      <vt:lpstr>Ребуси із зірочками 1</vt:lpstr>
      <vt:lpstr>Ребуси із зірочками 2</vt:lpstr>
      <vt:lpstr>Ребуси із зірочками 3</vt:lpstr>
      <vt:lpstr>Ребуси із зірочками 4</vt:lpstr>
      <vt:lpstr>Арифметичні узори 1</vt:lpstr>
      <vt:lpstr>Арифметичні узори 2</vt:lpstr>
      <vt:lpstr>Арифметичні узори 3</vt:lpstr>
      <vt:lpstr>Арифметичні узори 4</vt:lpstr>
      <vt:lpstr>Загубилися дужки 1</vt:lpstr>
      <vt:lpstr>Загубилися дужки 2</vt:lpstr>
      <vt:lpstr>Загубилися дужки 3</vt:lpstr>
      <vt:lpstr>Загубилися дужки 4</vt:lpstr>
      <vt:lpstr>Арифметичні килимки</vt:lpstr>
      <vt:lpstr>Латинський квадрат </vt:lpstr>
      <vt:lpstr>Математичний ребус</vt:lpstr>
      <vt:lpstr>Ребус із зірочками</vt:lpstr>
      <vt:lpstr>Задачі на розстановку знаків  арифметичних операцій</vt:lpstr>
      <vt:lpstr>Бажаємо успіху в подальшому вивченні математики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калейдоскоп</dc:title>
  <dc:creator>Админ</dc:creator>
  <cp:lastModifiedBy>Nadija</cp:lastModifiedBy>
  <cp:revision>79</cp:revision>
  <dcterms:created xsi:type="dcterms:W3CDTF">2014-11-23T16:59:42Z</dcterms:created>
  <dcterms:modified xsi:type="dcterms:W3CDTF">2016-11-24T00:06:10Z</dcterms:modified>
</cp:coreProperties>
</file>