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011" autoAdjust="0"/>
  </p:normalViewPr>
  <p:slideViewPr>
    <p:cSldViewPr>
      <p:cViewPr varScale="1">
        <p:scale>
          <a:sx n="61" d="100"/>
          <a:sy n="61" d="100"/>
        </p:scale>
        <p:origin x="-13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15616" y="3284984"/>
            <a:ext cx="7920880" cy="937244"/>
          </a:xfrm>
        </p:spPr>
        <p:txBody>
          <a:bodyPr/>
          <a:lstStyle/>
          <a:p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Математика навколо нас</a:t>
            </a:r>
            <a:endParaRPr lang="ru-RU" sz="80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494116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latin typeface="Comic Sans MS" panose="030F0702030302020204" pitchFamily="66" charset="0"/>
              </a:rPr>
              <a:t>Підготували</a:t>
            </a:r>
          </a:p>
          <a:p>
            <a:pPr algn="r"/>
            <a:r>
              <a:rPr lang="uk-UA" sz="2800" b="1" i="1" dirty="0" smtClean="0">
                <a:latin typeface="Comic Sans MS" panose="030F0702030302020204" pitchFamily="66" charset="0"/>
              </a:rPr>
              <a:t> учні 7 – А3 класу</a:t>
            </a:r>
            <a:endParaRPr lang="uk-UA" sz="28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64807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Математика на вулиці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Nadija\Desktop\1028193_html_391aa3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b="6213"/>
          <a:stretch/>
        </p:blipFill>
        <p:spPr bwMode="auto">
          <a:xfrm>
            <a:off x="2483768" y="4149080"/>
            <a:ext cx="3491745" cy="259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ija\Desktop\1028193_html_m5f4e4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4155"/>
            <a:ext cx="3942522" cy="2609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ija\Desktop\1028193_html_124dcb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497" r="1481" b="3749"/>
          <a:stretch/>
        </p:blipFill>
        <p:spPr bwMode="auto">
          <a:xfrm>
            <a:off x="0" y="2465471"/>
            <a:ext cx="3960440" cy="2438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5" name="Picture 3" descr="C:\Users\Nadija\Desktop\da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3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dija\Desktop\Threengl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0"/>
            <a:ext cx="4286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dija\Desktop\dompiramida01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12" y="3448050"/>
            <a:ext cx="5012288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adija\Desktop\mnogoskatnaya-krysha-besed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74" y="3594008"/>
            <a:ext cx="4344823" cy="32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dija\Desktop\ovalnaja-besed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3"/>
            <a:ext cx="2168924" cy="19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Математика вдома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ija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9077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dija\Desktop\orig-1396088856-1456414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3324773"/>
            <a:ext cx="2442228" cy="23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dija\Desktop\завантаженн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0" y="458112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dija\Desktop\589_0_enl.410x41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5098"/>
            <a:ext cx="2192289" cy="19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ija\Desktop\500grn-1997-orant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3851920" cy="18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Nadija\Desktop\foto2-Bolshoy-shkaf-kupe-v-prihozh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"/>
            <a:ext cx="4946655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dija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99"/>
            <a:ext cx="4198996" cy="28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dija\Desktop\завантаженн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4" y="2630488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dij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815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dija\Desktop\dionizos-c-kofeiniy-stolik-6880-product-10000-10000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210703"/>
            <a:ext cx="4153123" cy="26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adija\Desktop\завантаження (2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7134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adija\Desktop\images (1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45" y="2624137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Nadija\Desktop\Konstruktor-Tsvetnoy-(6678-4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8"/>
          <a:stretch/>
        </p:blipFill>
        <p:spPr bwMode="auto">
          <a:xfrm>
            <a:off x="2535604" y="3044549"/>
            <a:ext cx="6603615" cy="39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adija\Desktop\завантаженн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" y="4324594"/>
            <a:ext cx="2903821" cy="25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dija\Desktop\af8eabf57b7b996bd56b5c74cd12fa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6455985" cy="38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adija\Desktop\images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"/>
          <a:stretch/>
        </p:blipFill>
        <p:spPr bwMode="auto">
          <a:xfrm>
            <a:off x="55668" y="15102"/>
            <a:ext cx="2644124" cy="20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adija\Desktop\110150141_00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9821"/>
            <a:ext cx="4713287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dija\Desktop\piramid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699792" cy="24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206</TotalTime>
  <Words>15</Words>
  <Application>Microsoft Office PowerPoint</Application>
  <PresentationFormat>Екран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Шаблон 2</vt:lpstr>
      <vt:lpstr>Математика навколо нас</vt:lpstr>
      <vt:lpstr>Математика на вулиці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«Геометрия вокруг нас» Номинация: Математический калейдоскоп.   Работу выполнили ученицы 2 класса  МБОУ Лакшинской СОШ Богородского района с.Лакша:  Евсеева Анна, Зуйкова Надежда, Хохлова Олеся. Руководитель проекта: Бакурова Е.А.</dc:title>
  <dc:creator>Admin</dc:creator>
  <cp:lastModifiedBy>Nadija</cp:lastModifiedBy>
  <cp:revision>23</cp:revision>
  <dcterms:created xsi:type="dcterms:W3CDTF">2014-02-10T09:14:12Z</dcterms:created>
  <dcterms:modified xsi:type="dcterms:W3CDTF">2016-11-24T01:39:21Z</dcterms:modified>
</cp:coreProperties>
</file>