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osvita.ua/vnz/guide/17/189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osvita.ua/vnz/guide/17/11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vita.ua/vnz/guide/17/254/" TargetMode="External"/><Relationship Id="rId5" Type="http://schemas.openxmlformats.org/officeDocument/2006/relationships/hyperlink" Target="http://osvita.ua/vnz/guide/17/237/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osvita.ua/vnz/guide/17/197/" TargetMode="Externa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urnalis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496"/>
            <a:ext cx="7429552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42852"/>
            <a:ext cx="7715304" cy="25545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 на тему: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«Моя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майбутня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профес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ія“</a:t>
            </a:r>
            <a:endParaRPr lang="uk-UA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Підготувала </a:t>
            </a:r>
            <a:r>
              <a:rPr lang="uk-UA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учениця </a:t>
            </a:r>
            <a:r>
              <a:rPr lang="uk-UA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10-А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класу</a:t>
            </a:r>
          </a:p>
          <a:p>
            <a:pPr algn="ctr"/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Жемела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Аліна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Професію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журналіста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можна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здобути</a:t>
            </a:r>
            <a:r>
              <a:rPr lang="ru-RU" sz="3200" b="1" dirty="0" smtClean="0">
                <a:solidFill>
                  <a:srgbClr val="FF0000"/>
                </a:solidFill>
              </a:rPr>
              <a:t> у ВНЗ таких як :</a:t>
            </a:r>
          </a:p>
          <a:p>
            <a:pPr algn="ctr"/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Відкритий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 </a:t>
            </a:r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міжнародний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 </a:t>
            </a:r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університет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 </a:t>
            </a:r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розвитку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 </a:t>
            </a:r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людини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 "</a:t>
            </a:r>
            <a:r>
              <a:rPr lang="ru-RU" dirty="0" err="1" smtClean="0">
                <a:hlinkClick r:id="rId2" tooltip="Відкритий міжнародний університет розвитку людини &quot;Україна&quot; (ВМУРОЛ)"/>
              </a:rPr>
              <a:t>Україна</a:t>
            </a:r>
            <a:r>
              <a:rPr lang="ru-RU" dirty="0" smtClean="0">
                <a:hlinkClick r:id="rId2" tooltip="Відкритий міжнародний університет розвитку людини &quot;Україна&quot; (ВМУРОЛ)"/>
              </a:rPr>
              <a:t>" (ВМУРОЛ)</a:t>
            </a:r>
            <a:r>
              <a:rPr lang="ru-RU" dirty="0" smtClean="0"/>
              <a:t>(м. </a:t>
            </a:r>
            <a:r>
              <a:rPr lang="ru-RU" dirty="0" err="1" smtClean="0"/>
              <a:t>Київ</a:t>
            </a:r>
            <a:r>
              <a:rPr lang="ru-RU" dirty="0" smtClean="0"/>
              <a:t>)</a:t>
            </a:r>
          </a:p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Вінницький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 </a:t>
            </a:r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державний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 </a:t>
            </a:r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педагогічний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 </a:t>
            </a:r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університет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 </a:t>
            </a:r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ім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. М. </a:t>
            </a:r>
            <a:r>
              <a:rPr lang="ru-RU" dirty="0" err="1" smtClean="0">
                <a:hlinkClick r:id="rId3" tooltip="Вінницький державний педагогічний університет ім. М. Коцюбинського (ВДПУ)"/>
              </a:rPr>
              <a:t>Коцюбинського</a:t>
            </a:r>
            <a:r>
              <a:rPr lang="ru-RU" dirty="0" smtClean="0">
                <a:hlinkClick r:id="rId3" tooltip="Вінницький державний педагогічний університет ім. М. Коцюбинського (ВДПУ)"/>
              </a:rPr>
              <a:t> (ВДПУ)</a:t>
            </a:r>
            <a:r>
              <a:rPr lang="ru-RU" dirty="0" smtClean="0"/>
              <a:t>(</a:t>
            </a:r>
            <a:r>
              <a:rPr lang="ru-RU" dirty="0" err="1" smtClean="0"/>
              <a:t>Вінницька</a:t>
            </a:r>
            <a:r>
              <a:rPr lang="ru-RU" dirty="0" smtClean="0"/>
              <a:t> обл.)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5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4" tooltip="Волинський національний університет ім. Л. Українки (ВНУ)"/>
              </a:rPr>
              <a:t>Волинський</a:t>
            </a:r>
            <a:r>
              <a:rPr lang="ru-RU" dirty="0" smtClean="0">
                <a:hlinkClick r:id="rId4" tooltip="Волинський національний університет ім. Л. Українки (ВНУ)"/>
              </a:rPr>
              <a:t> </a:t>
            </a:r>
            <a:r>
              <a:rPr lang="ru-RU" dirty="0" err="1" smtClean="0">
                <a:hlinkClick r:id="rId4" tooltip="Волинський національний університет ім. Л. Українки (ВНУ)"/>
              </a:rPr>
              <a:t>національний</a:t>
            </a:r>
            <a:r>
              <a:rPr lang="ru-RU" dirty="0" smtClean="0">
                <a:hlinkClick r:id="rId4" tooltip="Волинський національний університет ім. Л. Українки (ВНУ)"/>
              </a:rPr>
              <a:t> </a:t>
            </a:r>
            <a:r>
              <a:rPr lang="ru-RU" dirty="0" err="1" smtClean="0">
                <a:hlinkClick r:id="rId4" tooltip="Волинський національний університет ім. Л. Українки (ВНУ)"/>
              </a:rPr>
              <a:t>університет</a:t>
            </a:r>
            <a:r>
              <a:rPr lang="ru-RU" dirty="0" smtClean="0">
                <a:hlinkClick r:id="rId4" tooltip="Волинський національний університет ім. Л. Українки (ВНУ)"/>
              </a:rPr>
              <a:t> </a:t>
            </a:r>
            <a:r>
              <a:rPr lang="ru-RU" dirty="0" err="1" smtClean="0">
                <a:hlinkClick r:id="rId4" tooltip="Волинський національний університет ім. Л. Українки (ВНУ)"/>
              </a:rPr>
              <a:t>ім</a:t>
            </a:r>
            <a:r>
              <a:rPr lang="ru-RU" dirty="0" smtClean="0">
                <a:hlinkClick r:id="rId4" tooltip="Волинський національний університет ім. Л. Українки (ВНУ)"/>
              </a:rPr>
              <a:t>. Л. </a:t>
            </a:r>
            <a:r>
              <a:rPr lang="ru-RU" dirty="0" err="1" smtClean="0">
                <a:hlinkClick r:id="rId4" tooltip="Волинський національний університет ім. Л. Українки (ВНУ)"/>
              </a:rPr>
              <a:t>Українки</a:t>
            </a:r>
            <a:r>
              <a:rPr lang="ru-RU" dirty="0" smtClean="0">
                <a:hlinkClick r:id="rId4" tooltip="Волинський національний університет ім. Л. Українки (ВНУ)"/>
              </a:rPr>
              <a:t> (ВНУ)</a:t>
            </a:r>
            <a:r>
              <a:rPr lang="ru-RU" dirty="0" smtClean="0"/>
              <a:t>(</a:t>
            </a:r>
            <a:r>
              <a:rPr lang="ru-RU" dirty="0" err="1" smtClean="0"/>
              <a:t>Волинська</a:t>
            </a:r>
            <a:r>
              <a:rPr lang="ru-RU" dirty="0" smtClean="0"/>
              <a:t> обл.)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64318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5" tooltip="Житомирський державний університет ім. Франка (ЖДУ)"/>
              </a:rPr>
              <a:t>Житомирський</a:t>
            </a:r>
            <a:r>
              <a:rPr lang="ru-RU" dirty="0" smtClean="0">
                <a:hlinkClick r:id="rId5" tooltip="Житомирський державний університет ім. Франка (ЖДУ)"/>
              </a:rPr>
              <a:t> </a:t>
            </a:r>
            <a:r>
              <a:rPr lang="ru-RU" dirty="0" err="1" smtClean="0">
                <a:hlinkClick r:id="rId5" tooltip="Житомирський державний університет ім. Франка (ЖДУ)"/>
              </a:rPr>
              <a:t>державний</a:t>
            </a:r>
            <a:r>
              <a:rPr lang="ru-RU" dirty="0" smtClean="0">
                <a:hlinkClick r:id="rId5" tooltip="Житомирський державний університет ім. Франка (ЖДУ)"/>
              </a:rPr>
              <a:t> </a:t>
            </a:r>
            <a:r>
              <a:rPr lang="ru-RU" dirty="0" err="1" smtClean="0">
                <a:hlinkClick r:id="rId5" tooltip="Житомирський державний університет ім. Франка (ЖДУ)"/>
              </a:rPr>
              <a:t>університет</a:t>
            </a:r>
            <a:r>
              <a:rPr lang="ru-RU" dirty="0" smtClean="0">
                <a:hlinkClick r:id="rId5" tooltip="Житомирський державний університет ім. Франка (ЖДУ)"/>
              </a:rPr>
              <a:t> </a:t>
            </a:r>
            <a:r>
              <a:rPr lang="ru-RU" dirty="0" err="1" smtClean="0">
                <a:hlinkClick r:id="rId5" tooltip="Житомирський державний університет ім. Франка (ЖДУ)"/>
              </a:rPr>
              <a:t>ім</a:t>
            </a:r>
            <a:r>
              <a:rPr lang="ru-RU" dirty="0" smtClean="0">
                <a:hlinkClick r:id="rId5" tooltip="Житомирський державний університет ім. Франка (ЖДУ)"/>
              </a:rPr>
              <a:t>. Франка (ЖДУ)</a:t>
            </a:r>
            <a:r>
              <a:rPr lang="ru-RU" dirty="0" smtClean="0"/>
              <a:t>(</a:t>
            </a:r>
            <a:r>
              <a:rPr lang="ru-RU" dirty="0" err="1" smtClean="0"/>
              <a:t>Житомирська</a:t>
            </a:r>
            <a:r>
              <a:rPr lang="ru-RU" dirty="0" smtClean="0"/>
              <a:t> обл.)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105835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6" tooltip="Запорізький національний технічний університет (ЗНТУ)"/>
              </a:rPr>
              <a:t>Запорізький</a:t>
            </a:r>
            <a:r>
              <a:rPr lang="ru-RU" dirty="0" smtClean="0">
                <a:hlinkClick r:id="rId6" tooltip="Запорізький національний технічний університет (ЗНТУ)"/>
              </a:rPr>
              <a:t> </a:t>
            </a:r>
            <a:r>
              <a:rPr lang="ru-RU" dirty="0" err="1" smtClean="0">
                <a:hlinkClick r:id="rId6" tooltip="Запорізький національний технічний університет (ЗНТУ)"/>
              </a:rPr>
              <a:t>національний</a:t>
            </a:r>
            <a:r>
              <a:rPr lang="ru-RU" dirty="0" smtClean="0">
                <a:hlinkClick r:id="rId6" tooltip="Запорізький національний технічний університет (ЗНТУ)"/>
              </a:rPr>
              <a:t> </a:t>
            </a:r>
            <a:r>
              <a:rPr lang="ru-RU" dirty="0" err="1" smtClean="0">
                <a:hlinkClick r:id="rId6" tooltip="Запорізький національний технічний університет (ЗНТУ)"/>
              </a:rPr>
              <a:t>технічний</a:t>
            </a:r>
            <a:r>
              <a:rPr lang="ru-RU" dirty="0" smtClean="0">
                <a:hlinkClick r:id="rId6" tooltip="Запорізький національний технічний університет (ЗНТУ)"/>
              </a:rPr>
              <a:t> </a:t>
            </a:r>
            <a:r>
              <a:rPr lang="ru-RU" dirty="0" err="1" smtClean="0">
                <a:hlinkClick r:id="rId6" tooltip="Запорізький національний технічний університет (ЗНТУ)"/>
              </a:rPr>
              <a:t>університет</a:t>
            </a:r>
            <a:r>
              <a:rPr lang="ru-RU" dirty="0" smtClean="0">
                <a:hlinkClick r:id="rId6" tooltip="Запорізький національний технічний університет (ЗНТУ)"/>
              </a:rPr>
              <a:t> (ЗНТУ)</a:t>
            </a:r>
            <a:r>
              <a:rPr lang="ru-RU" dirty="0" smtClean="0"/>
              <a:t>(</a:t>
            </a:r>
            <a:r>
              <a:rPr lang="ru-RU" dirty="0" err="1" smtClean="0"/>
              <a:t>Запорізька</a:t>
            </a:r>
            <a:r>
              <a:rPr lang="ru-RU" dirty="0" smtClean="0"/>
              <a:t> обл.)</a:t>
            </a:r>
            <a:endParaRPr lang="ru-RU" b="1" dirty="0"/>
          </a:p>
        </p:txBody>
      </p:sp>
      <p:pic>
        <p:nvPicPr>
          <p:cNvPr id="7" name="Рисунок 6" descr="fot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14752"/>
            <a:ext cx="3901440" cy="2952752"/>
          </a:xfrm>
          <a:prstGeom prst="rect">
            <a:avLst/>
          </a:prstGeom>
        </p:spPr>
      </p:pic>
      <p:pic>
        <p:nvPicPr>
          <p:cNvPr id="8" name="Рисунок 7" descr="media_school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5143512"/>
            <a:ext cx="3238500" cy="1562100"/>
          </a:xfrm>
          <a:prstGeom prst="rect">
            <a:avLst/>
          </a:prstGeom>
        </p:spPr>
      </p:pic>
      <p:pic>
        <p:nvPicPr>
          <p:cNvPr id="9" name="Рисунок 8" descr="kopi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3571876"/>
            <a:ext cx="2357454" cy="1414466"/>
          </a:xfrm>
          <a:prstGeom prst="rect">
            <a:avLst/>
          </a:prstGeom>
        </p:spPr>
      </p:pic>
      <p:pic>
        <p:nvPicPr>
          <p:cNvPr id="10" name="Рисунок 9" descr="57_mai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6248" y="3643314"/>
            <a:ext cx="2071690" cy="12049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Журналіст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—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це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дзеркало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суспільства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він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повинен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відображати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дійсність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Покликання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журналіста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—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приносити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користь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людям,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захищати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їх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інтереси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вносити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світло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темряву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необізнаності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Отже, я сподіваюсь , що моя мрія стати журналістом неодмінно здійсниться.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029-journa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самого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раннього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дитинства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мріємо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стати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дорослими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Звичайно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різні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своїх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інтересах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Але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кожен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коли-небудь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задається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питанням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«Ким я хочу стати?» Зараз я хочу стати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журналістом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здійснити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мрію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я хочу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вступити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університету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 факультет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журналістики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«Чим же привернула тебе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професія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?» —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Запитаєте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По-перше,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відповідальна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робота,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по-друге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цікава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по-третє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робота — загадка,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ніколи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знаєш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яку точку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тебе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відправлять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мовою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доведеться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1"/>
            <a:ext cx="4786314" cy="70173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Історія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регулярні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періодичні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нас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Заході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XVII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столітті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строгого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підрозділу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Один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номерів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першодрукованої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випущеної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 указу Петра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грудня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1702 року,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іменувався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Юрнал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поденний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розпис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..."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січня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1703 року почали регулярно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виходити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Відомості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" Петра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перша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друкована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газета. Перший журнал -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Щомісячні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твори,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користі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звеселянню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слугуючі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"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випускався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Академією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наук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1755 року.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набула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великого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першій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половині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зв'язку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розвитком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періодичної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особливо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відіграє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роль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формуванні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політичного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економічного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культурного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світогляду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суспільства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джерелом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планети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35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874953" cy="2364294"/>
          </a:xfrm>
          <a:prstGeom prst="rect">
            <a:avLst/>
          </a:prstGeom>
        </p:spPr>
      </p:pic>
      <p:pic>
        <p:nvPicPr>
          <p:cNvPr id="4" name="Рисунок 3" descr="tumblr_inline_mt9xp2laYj1qch04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4000528" cy="2257425"/>
          </a:xfrm>
          <a:prstGeom prst="rect">
            <a:avLst/>
          </a:prstGeo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71744"/>
            <a:ext cx="3857652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"/>
            <a:ext cx="4000496" cy="70480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Домінуючі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робота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людей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достовірними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фактами;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інтерв'ювання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робота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документами,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архівами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ситуацій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оцінка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поточних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цікавих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значимих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актуальних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політики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громадського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висвітлення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підготовка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публікації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літературна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урахуванням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жанрової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своєрідності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стилістичної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подачі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журналістських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прийомів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письмовій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edia-busines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0"/>
            <a:ext cx="5143504" cy="371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857628"/>
            <a:ext cx="5072066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5663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забезпечують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успішність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професійної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Здібності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літературні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здібності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навички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спілкування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людьми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установлення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контакту);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слухати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співрозмовника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грамотно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чітко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вербальні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здібності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високий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пам'яті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запам'ятовувати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викладені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співрозмовником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орієнтуватися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подіях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приймати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адекватне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рішення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творче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викладати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доступною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мовою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отриману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високий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фізичної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психічної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витривалості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(робота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гарячих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точках,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ненормованого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робочого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дня,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екстремальних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erson_sml_person24_20141203200359_ce9abe2e5cd715ae71d5d1341bfffe761.jpg_resize-1100x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143512"/>
            <a:ext cx="4214842" cy="1571612"/>
          </a:xfrm>
          <a:prstGeom prst="rect">
            <a:avLst/>
          </a:prstGeom>
        </p:spPr>
      </p:pic>
      <p:pic>
        <p:nvPicPr>
          <p:cNvPr id="4" name="Рисунок 3" descr="zhurnalistyka-dilova-520x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119693"/>
            <a:ext cx="4500594" cy="17383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071546"/>
            <a:ext cx="3214678" cy="547842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об'єктивність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ерудованість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самоконтроль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урівноваженість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терпимість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безоцінне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людей;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інтерес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прагнення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самопізнання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оригінальність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спритність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різнобічність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допитливість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тактовність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увічливість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2844" y="1"/>
            <a:ext cx="900115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Особистісні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інтереси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схильності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journalist_79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857628"/>
            <a:ext cx="4286280" cy="2857520"/>
          </a:xfrm>
          <a:prstGeom prst="rect">
            <a:avLst/>
          </a:prstGeom>
        </p:spPr>
      </p:pic>
      <p:pic>
        <p:nvPicPr>
          <p:cNvPr id="6" name="Рисунок 5" descr="журналистика-на-сай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4682" y="1071546"/>
            <a:ext cx="3870145" cy="2357454"/>
          </a:xfrm>
          <a:prstGeom prst="rect">
            <a:avLst/>
          </a:prstGeom>
        </p:spPr>
      </p:pic>
      <p:pic>
        <p:nvPicPr>
          <p:cNvPr id="7" name="Рисунок 6" descr="Журналіст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071678"/>
            <a:ext cx="3286148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перешкоджають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ефективності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професійної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ригідність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невміння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змінити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способи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рішення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проблемних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ситуацій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залежності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умов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некомунікабельність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замкнутість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невміння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викладати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думки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папері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корисність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нечесність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викладанні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journ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000240"/>
            <a:ext cx="2500330" cy="1612966"/>
          </a:xfrm>
          <a:prstGeom prst="rect">
            <a:avLst/>
          </a:prstGeom>
        </p:spPr>
      </p:pic>
      <p:pic>
        <p:nvPicPr>
          <p:cNvPr id="4" name="Рисунок 3" descr="Журналистика-и-полит.науки-1-276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857628"/>
            <a:ext cx="2523744" cy="2743200"/>
          </a:xfrm>
          <a:prstGeom prst="rect">
            <a:avLst/>
          </a:prstGeom>
        </p:spPr>
      </p:pic>
      <p:pic>
        <p:nvPicPr>
          <p:cNvPr id="5" name="Рисунок 4" descr="didzhital_zhurnalistika_468-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357694"/>
            <a:ext cx="2857520" cy="2266941"/>
          </a:xfrm>
          <a:prstGeom prst="rect">
            <a:avLst/>
          </a:prstGeom>
        </p:spPr>
      </p:pic>
      <p:pic>
        <p:nvPicPr>
          <p:cNvPr id="6" name="Рисунок 5" descr="shutterstock_28302268_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143380"/>
            <a:ext cx="3143272" cy="2628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714488"/>
            <a:ext cx="535781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щотижневики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телебачення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радіо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прес-центри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освітні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установи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вузи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факультети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журналістики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1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51113143009_9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9" y="3970297"/>
            <a:ext cx="3657394" cy="2601975"/>
          </a:xfrm>
          <a:prstGeom prst="rect">
            <a:avLst/>
          </a:prstGeom>
        </p:spPr>
      </p:pic>
      <p:pic>
        <p:nvPicPr>
          <p:cNvPr id="5" name="Рисунок 4" descr="c3b066f5e83885d82132eab40be815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3305176" cy="2314575"/>
          </a:xfrm>
          <a:prstGeom prst="rect">
            <a:avLst/>
          </a:prstGeom>
        </p:spPr>
      </p:pic>
      <p:pic>
        <p:nvPicPr>
          <p:cNvPr id="6" name="Рисунок 5" descr="icon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4071942"/>
            <a:ext cx="4786346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72074"/>
            <a:ext cx="3500462" cy="1666875"/>
          </a:xfrm>
          <a:prstGeom prst="rect">
            <a:avLst/>
          </a:prstGeom>
        </p:spPr>
      </p:pic>
      <p:pic>
        <p:nvPicPr>
          <p:cNvPr id="5" name="Рисунок 4" descr="journali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714644" cy="2238363"/>
          </a:xfrm>
          <a:prstGeom prst="rect">
            <a:avLst/>
          </a:prstGeom>
        </p:spPr>
      </p:pic>
      <p:pic>
        <p:nvPicPr>
          <p:cNvPr id="6" name="Рисунок 5" descr="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357430"/>
            <a:ext cx="2643206" cy="2000264"/>
          </a:xfrm>
          <a:prstGeom prst="rect">
            <a:avLst/>
          </a:prstGeom>
        </p:spPr>
      </p:pic>
      <p:pic>
        <p:nvPicPr>
          <p:cNvPr id="7" name="Рисунок 6" descr="11171904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857496"/>
            <a:ext cx="2357436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37861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Плюси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професії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самореалізуватися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роботу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доносити</a:t>
            </a:r>
            <a:r>
              <a:rPr lang="ru-RU" dirty="0" smtClean="0"/>
              <a:t> до людей правду, </a:t>
            </a:r>
            <a:r>
              <a:rPr lang="ru-RU" dirty="0" err="1" smtClean="0"/>
              <a:t>примножувати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добро, </a:t>
            </a:r>
            <a:r>
              <a:rPr lang="ru-RU" dirty="0" err="1" smtClean="0"/>
              <a:t>боротися</a:t>
            </a:r>
            <a:r>
              <a:rPr lang="ru-RU" dirty="0" smtClean="0"/>
              <a:t> за </a:t>
            </a:r>
            <a:r>
              <a:rPr lang="ru-RU" dirty="0" err="1" smtClean="0"/>
              <a:t>справедливість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громадської</a:t>
            </a:r>
            <a:r>
              <a:rPr lang="ru-RU" dirty="0" smtClean="0"/>
              <a:t> думки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видатними</a:t>
            </a:r>
            <a:r>
              <a:rPr lang="ru-RU" dirty="0" smtClean="0"/>
              <a:t> людьми, </a:t>
            </a:r>
            <a:r>
              <a:rPr lang="ru-RU" dirty="0" err="1" smtClean="0"/>
              <a:t>прожити</a:t>
            </a:r>
            <a:r>
              <a:rPr lang="ru-RU" dirty="0" smtClean="0"/>
              <a:t> </a:t>
            </a:r>
            <a:r>
              <a:rPr lang="ru-RU" dirty="0" err="1" smtClean="0"/>
              <a:t>цікаве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першим </a:t>
            </a:r>
            <a:r>
              <a:rPr lang="ru-RU" dirty="0" err="1" smtClean="0"/>
              <a:t>опинятися</a:t>
            </a:r>
            <a:r>
              <a:rPr lang="ru-RU" dirty="0" smtClean="0"/>
              <a:t> в </a:t>
            </a:r>
            <a:r>
              <a:rPr lang="ru-RU" dirty="0" err="1" smtClean="0"/>
              <a:t>гущині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осягати</a:t>
            </a:r>
            <a:r>
              <a:rPr lang="ru-RU" dirty="0" smtClean="0"/>
              <a:t> </a:t>
            </a:r>
            <a:r>
              <a:rPr lang="ru-RU" dirty="0" err="1" smtClean="0"/>
              <a:t>глибинний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причини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</a:t>
            </a:r>
            <a:r>
              <a:rPr lang="ru-RU" dirty="0" err="1" smtClean="0"/>
              <a:t>витлумачувати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загалу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стати </a:t>
            </a:r>
            <a:r>
              <a:rPr lang="ru-RU" dirty="0" err="1" smtClean="0"/>
              <a:t>відомим</a:t>
            </a:r>
            <a:r>
              <a:rPr lang="ru-RU" dirty="0" smtClean="0"/>
              <a:t>,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заробітки</a:t>
            </a:r>
            <a:r>
              <a:rPr lang="ru-RU" dirty="0" smtClean="0"/>
              <a:t>, </a:t>
            </a:r>
            <a:r>
              <a:rPr lang="ru-RU" dirty="0" err="1" smtClean="0"/>
              <a:t>посідати</a:t>
            </a:r>
            <a:r>
              <a:rPr lang="ru-RU" dirty="0" smtClean="0"/>
              <a:t> </a:t>
            </a:r>
            <a:r>
              <a:rPr lang="ru-RU" dirty="0" err="1" smtClean="0"/>
              <a:t>престижне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"/>
            <a:ext cx="45005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Мінуси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професії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стресовість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потреба таланту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безкінечного</a:t>
            </a:r>
            <a:r>
              <a:rPr lang="ru-RU" dirty="0" smtClean="0"/>
              <a:t> </a:t>
            </a:r>
            <a:r>
              <a:rPr lang="ru-RU" dirty="0" err="1" smtClean="0"/>
              <a:t>самовдосконалення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моральна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журналістський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налаштованість</a:t>
            </a:r>
            <a:r>
              <a:rPr lang="ru-RU" dirty="0" smtClean="0"/>
              <a:t> на </a:t>
            </a:r>
            <a:r>
              <a:rPr lang="ru-RU" dirty="0" err="1" smtClean="0"/>
              <a:t>універсальність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537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Nadia</cp:lastModifiedBy>
  <cp:revision>13</cp:revision>
  <dcterms:created xsi:type="dcterms:W3CDTF">2016-02-26T16:20:00Z</dcterms:created>
  <dcterms:modified xsi:type="dcterms:W3CDTF">2017-02-15T18:52:15Z</dcterms:modified>
</cp:coreProperties>
</file>