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998" r:id="rId3"/>
    <p:sldId id="1148" r:id="rId4"/>
    <p:sldId id="1149" r:id="rId5"/>
    <p:sldId id="1128" r:id="rId6"/>
    <p:sldId id="1150" r:id="rId7"/>
    <p:sldId id="1151" r:id="rId8"/>
    <p:sldId id="1134" r:id="rId9"/>
    <p:sldId id="1142" r:id="rId10"/>
    <p:sldId id="1152" r:id="rId11"/>
    <p:sldId id="1153" r:id="rId12"/>
    <p:sldId id="1154" r:id="rId13"/>
    <p:sldId id="1155" r:id="rId14"/>
    <p:sldId id="1156" r:id="rId15"/>
    <p:sldId id="1157" r:id="rId16"/>
    <p:sldId id="1159" r:id="rId17"/>
    <p:sldId id="1008" r:id="rId18"/>
    <p:sldId id="1158" r:id="rId19"/>
    <p:sldId id="1160" r:id="rId20"/>
    <p:sldId id="27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A49"/>
    <a:srgbClr val="CC00FF"/>
    <a:srgbClr val="18B4EF"/>
    <a:srgbClr val="7030A0"/>
    <a:srgbClr val="6A9D48"/>
    <a:srgbClr val="C6EAFA"/>
    <a:srgbClr val="F8974A"/>
    <a:srgbClr val="78BE42"/>
    <a:srgbClr val="0740C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Темний стиль 1 –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Помірний стиль 3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Помірний стиль 3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Помірний стиль 3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8" autoAdjust="0"/>
    <p:restoredTop sz="94129" autoAdjust="0"/>
  </p:normalViewPr>
  <p:slideViewPr>
    <p:cSldViewPr>
      <p:cViewPr varScale="1">
        <p:scale>
          <a:sx n="62" d="100"/>
          <a:sy n="62" d="100"/>
        </p:scale>
        <p:origin x="-118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B6619-4EAC-4BD4-915A-58ED022206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2" csCatId="accent4" phldr="1"/>
      <dgm:spPr/>
    </dgm:pt>
    <dgm:pt modelId="{FCC92A7E-4536-4AC9-A047-1E4875E5250C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i="0" dirty="0" err="1" smtClean="0">
              <a:latin typeface="+mn-lt"/>
            </a:rPr>
            <a:t>Збереження</a:t>
          </a:r>
          <a:r>
            <a:rPr lang="ru-RU" sz="2000" b="1" i="0" dirty="0" smtClean="0">
              <a:latin typeface="+mn-lt"/>
            </a:rPr>
            <a:t> і </a:t>
          </a:r>
          <a:r>
            <a:rPr lang="ru-RU" sz="2000" b="1" i="0" dirty="0" err="1" smtClean="0">
              <a:latin typeface="+mn-lt"/>
            </a:rPr>
            <a:t>передавання</a:t>
          </a:r>
          <a:r>
            <a:rPr lang="ru-RU" sz="2000" b="1" i="0" dirty="0" smtClean="0">
              <a:latin typeface="+mn-lt"/>
            </a:rPr>
            <a:t> </a:t>
          </a:r>
          <a:r>
            <a:rPr lang="ru-RU" sz="2000" b="1" i="0" dirty="0" err="1" smtClean="0">
              <a:latin typeface="+mn-lt"/>
            </a:rPr>
            <a:t>інформації</a:t>
          </a:r>
          <a:r>
            <a:rPr lang="ru-RU" sz="2000" b="1" i="0" dirty="0" smtClean="0">
              <a:latin typeface="+mn-lt"/>
            </a:rPr>
            <a:t> про </a:t>
          </a:r>
          <a:r>
            <a:rPr lang="ru-RU" sz="2000" b="1" i="0" dirty="0" err="1" smtClean="0">
              <a:latin typeface="+mn-lt"/>
            </a:rPr>
            <a:t>об’єкт</a:t>
          </a:r>
          <a:r>
            <a:rPr lang="ru-RU" sz="2000" b="1" i="0" dirty="0" smtClean="0">
              <a:latin typeface="+mn-lt"/>
            </a:rPr>
            <a:t> </a:t>
          </a:r>
          <a:r>
            <a:rPr lang="ru-RU" sz="2000" b="1" i="0" dirty="0" err="1" smtClean="0">
              <a:latin typeface="+mn-lt"/>
            </a:rPr>
            <a:t>спостереження</a:t>
          </a:r>
          <a:endParaRPr lang="uk-UA" sz="2000" b="1" dirty="0">
            <a:latin typeface="+mn-lt"/>
          </a:endParaRPr>
        </a:p>
      </dgm:t>
    </dgm:pt>
    <dgm:pt modelId="{85D8DE6B-B509-4592-B0AE-B83F2ACA62CF}" type="parTrans" cxnId="{A1DD90CD-88ED-41FB-912C-5A306F329DAC}">
      <dgm:prSet/>
      <dgm:spPr/>
      <dgm:t>
        <a:bodyPr/>
        <a:lstStyle/>
        <a:p>
          <a:endParaRPr lang="uk-UA"/>
        </a:p>
      </dgm:t>
    </dgm:pt>
    <dgm:pt modelId="{CCFB1920-7CA0-4CE2-A9AE-1B8DD40B33E1}" type="sibTrans" cxnId="{A1DD90CD-88ED-41FB-912C-5A306F329DAC}">
      <dgm:prSet/>
      <dgm:spPr/>
      <dgm:t>
        <a:bodyPr/>
        <a:lstStyle/>
        <a:p>
          <a:endParaRPr lang="uk-UA"/>
        </a:p>
      </dgm:t>
    </dgm:pt>
    <dgm:pt modelId="{32B4D3D0-AF31-4D78-A87B-EE6814E416C8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indent="0"/>
          <a:r>
            <a:rPr lang="ru-RU" sz="2000" b="1" i="0" dirty="0" err="1" smtClean="0"/>
            <a:t>Дослідження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конкретної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властивості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групи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властивостей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об’єкта</a:t>
          </a:r>
          <a:r>
            <a:rPr lang="ru-RU" sz="2000" b="1" i="0" dirty="0" smtClean="0"/>
            <a:t>.</a:t>
          </a:r>
          <a:endParaRPr lang="uk-UA" sz="2000" b="1" dirty="0"/>
        </a:p>
      </dgm:t>
    </dgm:pt>
    <dgm:pt modelId="{DD36F030-3B85-49DD-9536-4F3624D713DB}" type="parTrans" cxnId="{566B9703-5725-447D-B93D-6D948F0CFDBA}">
      <dgm:prSet/>
      <dgm:spPr/>
      <dgm:t>
        <a:bodyPr/>
        <a:lstStyle/>
        <a:p>
          <a:endParaRPr lang="uk-UA"/>
        </a:p>
      </dgm:t>
    </dgm:pt>
    <dgm:pt modelId="{4191DFFA-7E90-4487-B7C0-2D9B208047BB}" type="sibTrans" cxnId="{566B9703-5725-447D-B93D-6D948F0CFDBA}">
      <dgm:prSet/>
      <dgm:spPr/>
      <dgm:t>
        <a:bodyPr/>
        <a:lstStyle/>
        <a:p>
          <a:endParaRPr lang="uk-UA"/>
        </a:p>
      </dgm:t>
    </dgm:pt>
    <dgm:pt modelId="{047F29FC-280D-402D-BF39-2C845120448B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i="0" dirty="0" err="1" smtClean="0"/>
            <a:t>Оригінал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дуже</a:t>
          </a:r>
          <a:r>
            <a:rPr lang="ru-RU" sz="2000" b="1" i="0" dirty="0" smtClean="0"/>
            <a:t> великий,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дуже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малий</a:t>
          </a:r>
          <a:endParaRPr lang="uk-UA" sz="2000" b="1" dirty="0"/>
        </a:p>
      </dgm:t>
    </dgm:pt>
    <dgm:pt modelId="{D8D19C33-544C-445A-8FB9-220427F8BB8A}" type="parTrans" cxnId="{16D48A44-81CB-410E-B3AB-F075941848C1}">
      <dgm:prSet/>
      <dgm:spPr/>
      <dgm:t>
        <a:bodyPr/>
        <a:lstStyle/>
        <a:p>
          <a:endParaRPr lang="uk-UA"/>
        </a:p>
      </dgm:t>
    </dgm:pt>
    <dgm:pt modelId="{912A7DD3-8750-445E-A510-CEB988F4974F}" type="sibTrans" cxnId="{16D48A44-81CB-410E-B3AB-F075941848C1}">
      <dgm:prSet/>
      <dgm:spPr/>
      <dgm:t>
        <a:bodyPr/>
        <a:lstStyle/>
        <a:p>
          <a:endParaRPr lang="uk-UA"/>
        </a:p>
      </dgm:t>
    </dgm:pt>
    <dgm:pt modelId="{13F2FC7A-8BFA-4DBD-A7F6-0290C5A4103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i="0" dirty="0" err="1" smtClean="0"/>
            <a:t>Представлення</a:t>
          </a:r>
          <a:r>
            <a:rPr lang="ru-RU" sz="2000" b="1" i="0" dirty="0" smtClean="0"/>
            <a:t> того, як </a:t>
          </a:r>
          <a:r>
            <a:rPr lang="ru-RU" sz="2000" b="1" i="0" dirty="0" err="1" smtClean="0"/>
            <a:t>виглядатиме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об’єкт</a:t>
          </a:r>
          <a:r>
            <a:rPr lang="ru-RU" sz="2000" b="1" i="0" dirty="0" smtClean="0"/>
            <a:t>, </a:t>
          </a:r>
          <a:r>
            <a:rPr lang="ru-RU" sz="2000" b="1" i="0" dirty="0" err="1" smtClean="0"/>
            <a:t>якого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ще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немає</a:t>
          </a:r>
          <a:endParaRPr lang="ru-RU" sz="2000" b="1" dirty="0"/>
        </a:p>
      </dgm:t>
    </dgm:pt>
    <dgm:pt modelId="{BB78D794-E3CC-4EFE-9E8C-335EC713082E}" type="parTrans" cxnId="{88686C02-0C90-44A4-8AC0-13FAFCA0BF5F}">
      <dgm:prSet/>
      <dgm:spPr/>
      <dgm:t>
        <a:bodyPr/>
        <a:lstStyle/>
        <a:p>
          <a:endParaRPr lang="uk-UA"/>
        </a:p>
      </dgm:t>
    </dgm:pt>
    <dgm:pt modelId="{E7794266-7F59-4855-B9E1-06C238C9267A}" type="sibTrans" cxnId="{88686C02-0C90-44A4-8AC0-13FAFCA0BF5F}">
      <dgm:prSet/>
      <dgm:spPr/>
      <dgm:t>
        <a:bodyPr/>
        <a:lstStyle/>
        <a:p>
          <a:endParaRPr lang="uk-UA"/>
        </a:p>
      </dgm:t>
    </dgm:pt>
    <dgm:pt modelId="{D7ACD800-5965-4063-B090-3884B83AC2C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i="0" dirty="0" err="1" smtClean="0"/>
            <a:t>Вивчення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випробування</a:t>
          </a:r>
          <a:r>
            <a:rPr lang="ru-RU" sz="2000" b="1" i="0" dirty="0" smtClean="0"/>
            <a:t> на </a:t>
          </a:r>
          <a:r>
            <a:rPr lang="ru-RU" sz="2000" b="1" i="0" dirty="0" err="1" smtClean="0"/>
            <a:t>моделі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роботи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майбутнього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виробу</a:t>
          </a:r>
          <a:r>
            <a:rPr lang="ru-RU" sz="2000" b="1" i="0" dirty="0" smtClean="0"/>
            <a:t>, </a:t>
          </a:r>
          <a:r>
            <a:rPr lang="ru-RU" sz="2000" b="1" i="0" dirty="0" err="1" smtClean="0"/>
            <a:t>якщо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випробування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об’єкта-оригіналу</a:t>
          </a:r>
          <a:r>
            <a:rPr lang="ru-RU" sz="2000" b="1" i="0" dirty="0" smtClean="0"/>
            <a:t> є дорогим, </a:t>
          </a:r>
          <a:r>
            <a:rPr lang="ru-RU" sz="2000" b="1" i="0" dirty="0" err="1" smtClean="0"/>
            <a:t>небезпечним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неможливим</a:t>
          </a:r>
          <a:endParaRPr lang="ru-RU" sz="2000" b="1" dirty="0"/>
        </a:p>
      </dgm:t>
    </dgm:pt>
    <dgm:pt modelId="{FDF36D4F-8EDF-4C65-A7CA-F7DFA0A07FCC}" type="parTrans" cxnId="{13202465-A79C-4E1F-9687-32113C2D137D}">
      <dgm:prSet/>
      <dgm:spPr/>
      <dgm:t>
        <a:bodyPr/>
        <a:lstStyle/>
        <a:p>
          <a:endParaRPr lang="uk-UA"/>
        </a:p>
      </dgm:t>
    </dgm:pt>
    <dgm:pt modelId="{655220EE-9ECB-4FB1-A19E-100688A7EC16}" type="sibTrans" cxnId="{13202465-A79C-4E1F-9687-32113C2D137D}">
      <dgm:prSet/>
      <dgm:spPr/>
      <dgm:t>
        <a:bodyPr/>
        <a:lstStyle/>
        <a:p>
          <a:endParaRPr lang="uk-UA"/>
        </a:p>
      </dgm:t>
    </dgm:pt>
    <dgm:pt modelId="{912A8413-7DAB-438F-91F7-BDACD837BB1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i="0" dirty="0" smtClean="0"/>
            <a:t>У реальному </a:t>
          </a:r>
          <a:r>
            <a:rPr lang="ru-RU" sz="2000" b="1" i="0" dirty="0" err="1" smtClean="0"/>
            <a:t>часі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оригіналу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вже</a:t>
          </a:r>
          <a:r>
            <a:rPr lang="ru-RU" sz="2000" b="1" i="0" dirty="0" smtClean="0"/>
            <a:t> не </a:t>
          </a:r>
          <a:r>
            <a:rPr lang="ru-RU" sz="2000" b="1" i="0" dirty="0" err="1" smtClean="0"/>
            <a:t>існує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або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його</a:t>
          </a:r>
          <a:r>
            <a:rPr lang="ru-RU" sz="2000" b="1" i="0" dirty="0" smtClean="0"/>
            <a:t> </a:t>
          </a:r>
          <a:r>
            <a:rPr lang="ru-RU" sz="2000" b="1" i="0" dirty="0" err="1" smtClean="0"/>
            <a:t>немає</a:t>
          </a:r>
          <a:r>
            <a:rPr lang="ru-RU" sz="2000" b="1" i="0" dirty="0" smtClean="0"/>
            <a:t> в </a:t>
          </a:r>
          <a:r>
            <a:rPr lang="ru-RU" sz="2000" b="1" i="0" dirty="0" err="1" smtClean="0"/>
            <a:t>дійсності</a:t>
          </a:r>
          <a:endParaRPr lang="ru-RU" sz="2000" b="1" dirty="0"/>
        </a:p>
      </dgm:t>
    </dgm:pt>
    <dgm:pt modelId="{431DB510-6CE1-44A9-B1A3-E6708B81CE9C}" type="parTrans" cxnId="{E90FB34E-695B-440D-8B25-CF2B71723D63}">
      <dgm:prSet/>
      <dgm:spPr/>
      <dgm:t>
        <a:bodyPr/>
        <a:lstStyle/>
        <a:p>
          <a:endParaRPr lang="uk-UA"/>
        </a:p>
      </dgm:t>
    </dgm:pt>
    <dgm:pt modelId="{1514462B-1AB4-40F8-87D0-D4BB6B437E79}" type="sibTrans" cxnId="{E90FB34E-695B-440D-8B25-CF2B71723D63}">
      <dgm:prSet/>
      <dgm:spPr/>
      <dgm:t>
        <a:bodyPr/>
        <a:lstStyle/>
        <a:p>
          <a:endParaRPr lang="uk-UA"/>
        </a:p>
      </dgm:t>
    </dgm:pt>
    <dgm:pt modelId="{9C96B895-FF27-40F3-B01D-CC0F90DD3E0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0" i="0" dirty="0" err="1" smtClean="0"/>
            <a:t>Процес</a:t>
          </a:r>
          <a:r>
            <a:rPr lang="ru-RU" b="0" i="0" dirty="0" smtClean="0"/>
            <a:t> </a:t>
          </a:r>
          <a:r>
            <a:rPr lang="ru-RU" b="0" i="0" dirty="0" err="1" smtClean="0"/>
            <a:t>протікає</a:t>
          </a:r>
          <a:r>
            <a:rPr lang="ru-RU" b="0" i="0" dirty="0" smtClean="0"/>
            <a:t> </a:t>
          </a:r>
          <a:r>
            <a:rPr lang="ru-RU" b="0" i="0" dirty="0" err="1" smtClean="0"/>
            <a:t>дуже</a:t>
          </a:r>
          <a:r>
            <a:rPr lang="ru-RU" b="0" i="0" dirty="0" smtClean="0"/>
            <a:t> </a:t>
          </a:r>
          <a:r>
            <a:rPr lang="ru-RU" b="0" i="0" dirty="0" err="1" smtClean="0"/>
            <a:t>швидко</a:t>
          </a:r>
          <a:r>
            <a:rPr lang="ru-RU" b="0" i="0" dirty="0" smtClean="0"/>
            <a:t> </a:t>
          </a:r>
          <a:r>
            <a:rPr lang="ru-RU" b="0" i="0" dirty="0" err="1" smtClean="0"/>
            <a:t>або</a:t>
          </a:r>
          <a:r>
            <a:rPr lang="ru-RU" b="0" i="0" dirty="0" smtClean="0"/>
            <a:t> </a:t>
          </a:r>
          <a:r>
            <a:rPr lang="ru-RU" b="0" i="0" dirty="0" err="1" smtClean="0"/>
            <a:t>дуже</a:t>
          </a:r>
          <a:r>
            <a:rPr lang="ru-RU" b="0" i="0" dirty="0" smtClean="0"/>
            <a:t> </a:t>
          </a:r>
          <a:r>
            <a:rPr lang="ru-RU" b="0" i="0" dirty="0" err="1" smtClean="0"/>
            <a:t>повільно</a:t>
          </a:r>
          <a:endParaRPr lang="ru-RU" dirty="0"/>
        </a:p>
      </dgm:t>
    </dgm:pt>
    <dgm:pt modelId="{5F6860EE-26D3-442C-AB8B-DFADB99EA24C}" type="parTrans" cxnId="{06E8462E-A708-46BF-A69F-7102F44937FE}">
      <dgm:prSet/>
      <dgm:spPr/>
      <dgm:t>
        <a:bodyPr/>
        <a:lstStyle/>
        <a:p>
          <a:endParaRPr lang="uk-UA"/>
        </a:p>
      </dgm:t>
    </dgm:pt>
    <dgm:pt modelId="{24E8E705-6C1C-494B-8304-943F9C0AC80B}" type="sibTrans" cxnId="{06E8462E-A708-46BF-A69F-7102F44937FE}">
      <dgm:prSet/>
      <dgm:spPr/>
      <dgm:t>
        <a:bodyPr/>
        <a:lstStyle/>
        <a:p>
          <a:endParaRPr lang="uk-UA"/>
        </a:p>
      </dgm:t>
    </dgm:pt>
    <dgm:pt modelId="{66AD4824-7A6B-4C20-B8DE-B785F44290BC}" type="pres">
      <dgm:prSet presAssocID="{A9AB6619-4EAC-4BD4-915A-58ED022206F5}" presName="Name0" presStyleCnt="0">
        <dgm:presLayoutVars>
          <dgm:chMax val="7"/>
          <dgm:chPref val="7"/>
          <dgm:dir/>
        </dgm:presLayoutVars>
      </dgm:prSet>
      <dgm:spPr/>
    </dgm:pt>
    <dgm:pt modelId="{1F124435-6A4D-4229-9208-2877F1C95F6D}" type="pres">
      <dgm:prSet presAssocID="{A9AB6619-4EAC-4BD4-915A-58ED022206F5}" presName="Name1" presStyleCnt="0"/>
      <dgm:spPr/>
    </dgm:pt>
    <dgm:pt modelId="{46BFDA4F-101A-47D0-9557-79310C39E133}" type="pres">
      <dgm:prSet presAssocID="{A9AB6619-4EAC-4BD4-915A-58ED022206F5}" presName="cycle" presStyleCnt="0"/>
      <dgm:spPr/>
    </dgm:pt>
    <dgm:pt modelId="{CE45574C-EACE-4961-A256-FE8B96409910}" type="pres">
      <dgm:prSet presAssocID="{A9AB6619-4EAC-4BD4-915A-58ED022206F5}" presName="srcNode" presStyleLbl="node1" presStyleIdx="0" presStyleCnt="7"/>
      <dgm:spPr/>
    </dgm:pt>
    <dgm:pt modelId="{3E58E39A-CE8E-4DC3-B8E6-B424E656960C}" type="pres">
      <dgm:prSet presAssocID="{A9AB6619-4EAC-4BD4-915A-58ED022206F5}" presName="conn" presStyleLbl="parChTrans1D2" presStyleIdx="0" presStyleCnt="1"/>
      <dgm:spPr/>
      <dgm:t>
        <a:bodyPr/>
        <a:lstStyle/>
        <a:p>
          <a:endParaRPr lang="uk-UA"/>
        </a:p>
      </dgm:t>
    </dgm:pt>
    <dgm:pt modelId="{739CB668-5BC5-4FDE-91E3-B1896E53E4FD}" type="pres">
      <dgm:prSet presAssocID="{A9AB6619-4EAC-4BD4-915A-58ED022206F5}" presName="extraNode" presStyleLbl="node1" presStyleIdx="0" presStyleCnt="7"/>
      <dgm:spPr/>
    </dgm:pt>
    <dgm:pt modelId="{A7B8B336-8885-4919-B317-0276DA717D1B}" type="pres">
      <dgm:prSet presAssocID="{A9AB6619-4EAC-4BD4-915A-58ED022206F5}" presName="dstNode" presStyleLbl="node1" presStyleIdx="0" presStyleCnt="7"/>
      <dgm:spPr/>
    </dgm:pt>
    <dgm:pt modelId="{69848119-4187-4E20-9992-D559C0467489}" type="pres">
      <dgm:prSet presAssocID="{FCC92A7E-4536-4AC9-A047-1E4875E5250C}" presName="text_1" presStyleLbl="node1" presStyleIdx="0" presStyleCnt="7" custScaleY="1285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377CCC-A9AD-47F7-A811-22ED94A41926}" type="pres">
      <dgm:prSet presAssocID="{FCC92A7E-4536-4AC9-A047-1E4875E5250C}" presName="accent_1" presStyleCnt="0"/>
      <dgm:spPr/>
    </dgm:pt>
    <dgm:pt modelId="{6F82D451-D626-4361-BDB5-4CEA8C44308C}" type="pres">
      <dgm:prSet presAssocID="{FCC92A7E-4536-4AC9-A047-1E4875E5250C}" presName="accentRepeatNode" presStyleLbl="solidFgAcc1" presStyleIdx="0" presStyleCnt="7"/>
      <dgm:spPr/>
    </dgm:pt>
    <dgm:pt modelId="{80F338B9-A410-40D0-8789-9252BE8BC21B}" type="pres">
      <dgm:prSet presAssocID="{32B4D3D0-AF31-4D78-A87B-EE6814E416C8}" presName="text_2" presStyleLbl="node1" presStyleIdx="1" presStyleCnt="7" custScaleY="122117" custLinFactNeighborX="382" custLinFactNeighborY="-408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6BD256-96CD-4710-A802-EC0E18C34509}" type="pres">
      <dgm:prSet presAssocID="{32B4D3D0-AF31-4D78-A87B-EE6814E416C8}" presName="accent_2" presStyleCnt="0"/>
      <dgm:spPr/>
    </dgm:pt>
    <dgm:pt modelId="{B98E69C8-A086-44F5-A4C8-1782EBF36A1C}" type="pres">
      <dgm:prSet presAssocID="{32B4D3D0-AF31-4D78-A87B-EE6814E416C8}" presName="accentRepeatNode" presStyleLbl="solidFgAcc1" presStyleIdx="1" presStyleCnt="7" custLinFactNeighborX="-27083" custLinFactNeighborY="-5964"/>
      <dgm:spPr/>
    </dgm:pt>
    <dgm:pt modelId="{5DDF7F31-317D-4020-8665-D9DD100E2BAC}" type="pres">
      <dgm:prSet presAssocID="{912A8413-7DAB-438F-91F7-BDACD837BB14}" presName="text_3" presStyleLbl="node1" presStyleIdx="2" presStyleCnt="7" custScaleY="1263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215126-EB42-495A-A87E-EE32C2CDE986}" type="pres">
      <dgm:prSet presAssocID="{912A8413-7DAB-438F-91F7-BDACD837BB14}" presName="accent_3" presStyleCnt="0"/>
      <dgm:spPr/>
    </dgm:pt>
    <dgm:pt modelId="{7DD88DF9-7548-45D8-8A2B-E90475A55CE3}" type="pres">
      <dgm:prSet presAssocID="{912A8413-7DAB-438F-91F7-BDACD837BB14}" presName="accentRepeatNode" presStyleLbl="solidFgAcc1" presStyleIdx="2" presStyleCnt="7"/>
      <dgm:spPr/>
    </dgm:pt>
    <dgm:pt modelId="{41CC57CD-5DFA-4D67-A7D0-4B915B650114}" type="pres">
      <dgm:prSet presAssocID="{13F2FC7A-8BFA-4DBD-A7F6-0290C5A41032}" presName="text_4" presStyleLbl="node1" presStyleIdx="3" presStyleCnt="7" custScaleY="1371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CEEB8E-F695-4E3E-89F7-58F7FF61FEA0}" type="pres">
      <dgm:prSet presAssocID="{13F2FC7A-8BFA-4DBD-A7F6-0290C5A41032}" presName="accent_4" presStyleCnt="0"/>
      <dgm:spPr/>
    </dgm:pt>
    <dgm:pt modelId="{8A0899BE-0652-4586-8205-364BB8B9D83F}" type="pres">
      <dgm:prSet presAssocID="{13F2FC7A-8BFA-4DBD-A7F6-0290C5A41032}" presName="accentRepeatNode" presStyleLbl="solidFgAcc1" presStyleIdx="3" presStyleCnt="7"/>
      <dgm:spPr/>
    </dgm:pt>
    <dgm:pt modelId="{E9B5C3DF-C7F7-4827-8C10-06BB0F50C1DE}" type="pres">
      <dgm:prSet presAssocID="{047F29FC-280D-402D-BF39-2C845120448B}" presName="text_5" presStyleLbl="node1" presStyleIdx="4" presStyleCnt="7" custLinFactNeighborY="-100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29395D-ABAC-43D5-9BDA-7F7AF1E5C92D}" type="pres">
      <dgm:prSet presAssocID="{047F29FC-280D-402D-BF39-2C845120448B}" presName="accent_5" presStyleCnt="0"/>
      <dgm:spPr/>
    </dgm:pt>
    <dgm:pt modelId="{22612429-C7A9-4104-8457-213693D00AD9}" type="pres">
      <dgm:prSet presAssocID="{047F29FC-280D-402D-BF39-2C845120448B}" presName="accentRepeatNode" presStyleLbl="solidFgAcc1" presStyleIdx="4" presStyleCnt="7" custLinFactNeighborY="-10700"/>
      <dgm:spPr/>
    </dgm:pt>
    <dgm:pt modelId="{78444404-5106-40E9-848F-4264BAD810C4}" type="pres">
      <dgm:prSet presAssocID="{D7ACD800-5965-4063-B090-3884B83AC2C6}" presName="text_6" presStyleLbl="node1" presStyleIdx="5" presStyleCnt="7" custScaleY="1978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D714FB-3641-4E40-A062-225B1799CE89}" type="pres">
      <dgm:prSet presAssocID="{D7ACD800-5965-4063-B090-3884B83AC2C6}" presName="accent_6" presStyleCnt="0"/>
      <dgm:spPr/>
    </dgm:pt>
    <dgm:pt modelId="{4E1B171A-64E0-4123-8945-C2ACE40D9849}" type="pres">
      <dgm:prSet presAssocID="{D7ACD800-5965-4063-B090-3884B83AC2C6}" presName="accentRepeatNode" presStyleLbl="solidFgAcc1" presStyleIdx="5" presStyleCnt="7"/>
      <dgm:spPr/>
    </dgm:pt>
    <dgm:pt modelId="{D640C3C8-6E6C-4221-9021-E871B50D7ABC}" type="pres">
      <dgm:prSet presAssocID="{9C96B895-FF27-40F3-B01D-CC0F90DD3E04}" presName="text_7" presStyleLbl="node1" presStyleIdx="6" presStyleCnt="7" custLinFactNeighborY="182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221D76-6C5A-4CFB-BB69-DD372328371C}" type="pres">
      <dgm:prSet presAssocID="{9C96B895-FF27-40F3-B01D-CC0F90DD3E04}" presName="accent_7" presStyleCnt="0"/>
      <dgm:spPr/>
    </dgm:pt>
    <dgm:pt modelId="{5C019F4D-1106-414C-92B1-027D85136412}" type="pres">
      <dgm:prSet presAssocID="{9C96B895-FF27-40F3-B01D-CC0F90DD3E04}" presName="accentRepeatNode" presStyleLbl="solidFgAcc1" presStyleIdx="6" presStyleCnt="7"/>
      <dgm:spPr/>
    </dgm:pt>
  </dgm:ptLst>
  <dgm:cxnLst>
    <dgm:cxn modelId="{13202465-A79C-4E1F-9687-32113C2D137D}" srcId="{A9AB6619-4EAC-4BD4-915A-58ED022206F5}" destId="{D7ACD800-5965-4063-B090-3884B83AC2C6}" srcOrd="5" destOrd="0" parTransId="{FDF36D4F-8EDF-4C65-A7CA-F7DFA0A07FCC}" sibTransId="{655220EE-9ECB-4FB1-A19E-100688A7EC16}"/>
    <dgm:cxn modelId="{CFF70C5E-6C8F-4F80-A335-A2C4A5D08345}" type="presOf" srcId="{FCC92A7E-4536-4AC9-A047-1E4875E5250C}" destId="{69848119-4187-4E20-9992-D559C0467489}" srcOrd="0" destOrd="0" presId="urn:microsoft.com/office/officeart/2008/layout/VerticalCurvedList"/>
    <dgm:cxn modelId="{4E776708-B232-47C5-8CD1-3C4E45E747B7}" type="presOf" srcId="{9C96B895-FF27-40F3-B01D-CC0F90DD3E04}" destId="{D640C3C8-6E6C-4221-9021-E871B50D7ABC}" srcOrd="0" destOrd="0" presId="urn:microsoft.com/office/officeart/2008/layout/VerticalCurvedList"/>
    <dgm:cxn modelId="{566B9703-5725-447D-B93D-6D948F0CFDBA}" srcId="{A9AB6619-4EAC-4BD4-915A-58ED022206F5}" destId="{32B4D3D0-AF31-4D78-A87B-EE6814E416C8}" srcOrd="1" destOrd="0" parTransId="{DD36F030-3B85-49DD-9536-4F3624D713DB}" sibTransId="{4191DFFA-7E90-4487-B7C0-2D9B208047BB}"/>
    <dgm:cxn modelId="{B9AFB31A-04D0-4337-8C72-C6C4F0ED4266}" type="presOf" srcId="{CCFB1920-7CA0-4CE2-A9AE-1B8DD40B33E1}" destId="{3E58E39A-CE8E-4DC3-B8E6-B424E656960C}" srcOrd="0" destOrd="0" presId="urn:microsoft.com/office/officeart/2008/layout/VerticalCurvedList"/>
    <dgm:cxn modelId="{16D48A44-81CB-410E-B3AB-F075941848C1}" srcId="{A9AB6619-4EAC-4BD4-915A-58ED022206F5}" destId="{047F29FC-280D-402D-BF39-2C845120448B}" srcOrd="4" destOrd="0" parTransId="{D8D19C33-544C-445A-8FB9-220427F8BB8A}" sibTransId="{912A7DD3-8750-445E-A510-CEB988F4974F}"/>
    <dgm:cxn modelId="{E90FB34E-695B-440D-8B25-CF2B71723D63}" srcId="{A9AB6619-4EAC-4BD4-915A-58ED022206F5}" destId="{912A8413-7DAB-438F-91F7-BDACD837BB14}" srcOrd="2" destOrd="0" parTransId="{431DB510-6CE1-44A9-B1A3-E6708B81CE9C}" sibTransId="{1514462B-1AB4-40F8-87D0-D4BB6B437E79}"/>
    <dgm:cxn modelId="{1B642EEE-4282-402F-BC0B-F945202C9146}" type="presOf" srcId="{047F29FC-280D-402D-BF39-2C845120448B}" destId="{E9B5C3DF-C7F7-4827-8C10-06BB0F50C1DE}" srcOrd="0" destOrd="0" presId="urn:microsoft.com/office/officeart/2008/layout/VerticalCurvedList"/>
    <dgm:cxn modelId="{92F24E41-D96F-444D-8B0C-D7D17793C00A}" type="presOf" srcId="{13F2FC7A-8BFA-4DBD-A7F6-0290C5A41032}" destId="{41CC57CD-5DFA-4D67-A7D0-4B915B650114}" srcOrd="0" destOrd="0" presId="urn:microsoft.com/office/officeart/2008/layout/VerticalCurvedList"/>
    <dgm:cxn modelId="{DC22D6CF-34BB-4FE8-9968-90DDC8F40C3A}" type="presOf" srcId="{912A8413-7DAB-438F-91F7-BDACD837BB14}" destId="{5DDF7F31-317D-4020-8665-D9DD100E2BAC}" srcOrd="0" destOrd="0" presId="urn:microsoft.com/office/officeart/2008/layout/VerticalCurvedList"/>
    <dgm:cxn modelId="{CA9EAA4C-0FA2-4539-934C-419315692F17}" type="presOf" srcId="{A9AB6619-4EAC-4BD4-915A-58ED022206F5}" destId="{66AD4824-7A6B-4C20-B8DE-B785F44290BC}" srcOrd="0" destOrd="0" presId="urn:microsoft.com/office/officeart/2008/layout/VerticalCurvedList"/>
    <dgm:cxn modelId="{06E8462E-A708-46BF-A69F-7102F44937FE}" srcId="{A9AB6619-4EAC-4BD4-915A-58ED022206F5}" destId="{9C96B895-FF27-40F3-B01D-CC0F90DD3E04}" srcOrd="6" destOrd="0" parTransId="{5F6860EE-26D3-442C-AB8B-DFADB99EA24C}" sibTransId="{24E8E705-6C1C-494B-8304-943F9C0AC80B}"/>
    <dgm:cxn modelId="{B5FC2EB2-85E6-41E0-AE0C-6FC1C3444D68}" type="presOf" srcId="{32B4D3D0-AF31-4D78-A87B-EE6814E416C8}" destId="{80F338B9-A410-40D0-8789-9252BE8BC21B}" srcOrd="0" destOrd="0" presId="urn:microsoft.com/office/officeart/2008/layout/VerticalCurvedList"/>
    <dgm:cxn modelId="{42F556B4-4D45-4F1E-9809-78CE016E2CD8}" type="presOf" srcId="{D7ACD800-5965-4063-B090-3884B83AC2C6}" destId="{78444404-5106-40E9-848F-4264BAD810C4}" srcOrd="0" destOrd="0" presId="urn:microsoft.com/office/officeart/2008/layout/VerticalCurvedList"/>
    <dgm:cxn modelId="{88686C02-0C90-44A4-8AC0-13FAFCA0BF5F}" srcId="{A9AB6619-4EAC-4BD4-915A-58ED022206F5}" destId="{13F2FC7A-8BFA-4DBD-A7F6-0290C5A41032}" srcOrd="3" destOrd="0" parTransId="{BB78D794-E3CC-4EFE-9E8C-335EC713082E}" sibTransId="{E7794266-7F59-4855-B9E1-06C238C9267A}"/>
    <dgm:cxn modelId="{A1DD90CD-88ED-41FB-912C-5A306F329DAC}" srcId="{A9AB6619-4EAC-4BD4-915A-58ED022206F5}" destId="{FCC92A7E-4536-4AC9-A047-1E4875E5250C}" srcOrd="0" destOrd="0" parTransId="{85D8DE6B-B509-4592-B0AE-B83F2ACA62CF}" sibTransId="{CCFB1920-7CA0-4CE2-A9AE-1B8DD40B33E1}"/>
    <dgm:cxn modelId="{F027C99A-374B-4AA7-9653-79FCC28A88CF}" type="presParOf" srcId="{66AD4824-7A6B-4C20-B8DE-B785F44290BC}" destId="{1F124435-6A4D-4229-9208-2877F1C95F6D}" srcOrd="0" destOrd="0" presId="urn:microsoft.com/office/officeart/2008/layout/VerticalCurvedList"/>
    <dgm:cxn modelId="{D5E9858C-59B4-4BE4-8620-46C478AEA987}" type="presParOf" srcId="{1F124435-6A4D-4229-9208-2877F1C95F6D}" destId="{46BFDA4F-101A-47D0-9557-79310C39E133}" srcOrd="0" destOrd="0" presId="urn:microsoft.com/office/officeart/2008/layout/VerticalCurvedList"/>
    <dgm:cxn modelId="{69E0DFDB-613D-4A0C-BB24-C506FD4545AB}" type="presParOf" srcId="{46BFDA4F-101A-47D0-9557-79310C39E133}" destId="{CE45574C-EACE-4961-A256-FE8B96409910}" srcOrd="0" destOrd="0" presId="urn:microsoft.com/office/officeart/2008/layout/VerticalCurvedList"/>
    <dgm:cxn modelId="{34694AA9-EA61-4551-A1ED-6B99364D7750}" type="presParOf" srcId="{46BFDA4F-101A-47D0-9557-79310C39E133}" destId="{3E58E39A-CE8E-4DC3-B8E6-B424E656960C}" srcOrd="1" destOrd="0" presId="urn:microsoft.com/office/officeart/2008/layout/VerticalCurvedList"/>
    <dgm:cxn modelId="{A6918365-2951-413D-9EA7-63C840F3E2F7}" type="presParOf" srcId="{46BFDA4F-101A-47D0-9557-79310C39E133}" destId="{739CB668-5BC5-4FDE-91E3-B1896E53E4FD}" srcOrd="2" destOrd="0" presId="urn:microsoft.com/office/officeart/2008/layout/VerticalCurvedList"/>
    <dgm:cxn modelId="{C2BB947C-CD03-4F21-9284-C8EE59AC9F29}" type="presParOf" srcId="{46BFDA4F-101A-47D0-9557-79310C39E133}" destId="{A7B8B336-8885-4919-B317-0276DA717D1B}" srcOrd="3" destOrd="0" presId="urn:microsoft.com/office/officeart/2008/layout/VerticalCurvedList"/>
    <dgm:cxn modelId="{9605C5F5-1E4D-4B2F-97AA-AE0F9FD773FC}" type="presParOf" srcId="{1F124435-6A4D-4229-9208-2877F1C95F6D}" destId="{69848119-4187-4E20-9992-D559C0467489}" srcOrd="1" destOrd="0" presId="urn:microsoft.com/office/officeart/2008/layout/VerticalCurvedList"/>
    <dgm:cxn modelId="{2A0C417A-2967-40C8-8B15-1021D6ED86FD}" type="presParOf" srcId="{1F124435-6A4D-4229-9208-2877F1C95F6D}" destId="{4D377CCC-A9AD-47F7-A811-22ED94A41926}" srcOrd="2" destOrd="0" presId="urn:microsoft.com/office/officeart/2008/layout/VerticalCurvedList"/>
    <dgm:cxn modelId="{C6BFBCEC-8B5E-4503-9DEA-94EC03E7B275}" type="presParOf" srcId="{4D377CCC-A9AD-47F7-A811-22ED94A41926}" destId="{6F82D451-D626-4361-BDB5-4CEA8C44308C}" srcOrd="0" destOrd="0" presId="urn:microsoft.com/office/officeart/2008/layout/VerticalCurvedList"/>
    <dgm:cxn modelId="{C5D26A29-C97A-4C73-8909-A4C594FB3DB6}" type="presParOf" srcId="{1F124435-6A4D-4229-9208-2877F1C95F6D}" destId="{80F338B9-A410-40D0-8789-9252BE8BC21B}" srcOrd="3" destOrd="0" presId="urn:microsoft.com/office/officeart/2008/layout/VerticalCurvedList"/>
    <dgm:cxn modelId="{26F3E4FC-CB58-403A-9300-9B6A79E6743C}" type="presParOf" srcId="{1F124435-6A4D-4229-9208-2877F1C95F6D}" destId="{4E6BD256-96CD-4710-A802-EC0E18C34509}" srcOrd="4" destOrd="0" presId="urn:microsoft.com/office/officeart/2008/layout/VerticalCurvedList"/>
    <dgm:cxn modelId="{942239FC-4913-4147-95E4-3062CFA134D6}" type="presParOf" srcId="{4E6BD256-96CD-4710-A802-EC0E18C34509}" destId="{B98E69C8-A086-44F5-A4C8-1782EBF36A1C}" srcOrd="0" destOrd="0" presId="urn:microsoft.com/office/officeart/2008/layout/VerticalCurvedList"/>
    <dgm:cxn modelId="{DC65DD8E-3724-43E4-9020-630A6C5A1394}" type="presParOf" srcId="{1F124435-6A4D-4229-9208-2877F1C95F6D}" destId="{5DDF7F31-317D-4020-8665-D9DD100E2BAC}" srcOrd="5" destOrd="0" presId="urn:microsoft.com/office/officeart/2008/layout/VerticalCurvedList"/>
    <dgm:cxn modelId="{475A0E50-B70E-4A3A-9C82-5A406BCE6A76}" type="presParOf" srcId="{1F124435-6A4D-4229-9208-2877F1C95F6D}" destId="{E8215126-EB42-495A-A87E-EE32C2CDE986}" srcOrd="6" destOrd="0" presId="urn:microsoft.com/office/officeart/2008/layout/VerticalCurvedList"/>
    <dgm:cxn modelId="{1D9F2895-3646-402D-BB87-C176A4E63580}" type="presParOf" srcId="{E8215126-EB42-495A-A87E-EE32C2CDE986}" destId="{7DD88DF9-7548-45D8-8A2B-E90475A55CE3}" srcOrd="0" destOrd="0" presId="urn:microsoft.com/office/officeart/2008/layout/VerticalCurvedList"/>
    <dgm:cxn modelId="{7234C8FE-A880-468C-AF06-A3CF33BB5075}" type="presParOf" srcId="{1F124435-6A4D-4229-9208-2877F1C95F6D}" destId="{41CC57CD-5DFA-4D67-A7D0-4B915B650114}" srcOrd="7" destOrd="0" presId="urn:microsoft.com/office/officeart/2008/layout/VerticalCurvedList"/>
    <dgm:cxn modelId="{749322FC-7AE4-490C-AE4C-3A740A270970}" type="presParOf" srcId="{1F124435-6A4D-4229-9208-2877F1C95F6D}" destId="{FBCEEB8E-F695-4E3E-89F7-58F7FF61FEA0}" srcOrd="8" destOrd="0" presId="urn:microsoft.com/office/officeart/2008/layout/VerticalCurvedList"/>
    <dgm:cxn modelId="{80CEB347-D7D2-4E6E-B750-C5BA32DCAA2C}" type="presParOf" srcId="{FBCEEB8E-F695-4E3E-89F7-58F7FF61FEA0}" destId="{8A0899BE-0652-4586-8205-364BB8B9D83F}" srcOrd="0" destOrd="0" presId="urn:microsoft.com/office/officeart/2008/layout/VerticalCurvedList"/>
    <dgm:cxn modelId="{0E84E553-D569-470A-8C96-CCCE8DB597E9}" type="presParOf" srcId="{1F124435-6A4D-4229-9208-2877F1C95F6D}" destId="{E9B5C3DF-C7F7-4827-8C10-06BB0F50C1DE}" srcOrd="9" destOrd="0" presId="urn:microsoft.com/office/officeart/2008/layout/VerticalCurvedList"/>
    <dgm:cxn modelId="{302D4535-57D0-43D9-B19A-F39074465CB6}" type="presParOf" srcId="{1F124435-6A4D-4229-9208-2877F1C95F6D}" destId="{6929395D-ABAC-43D5-9BDA-7F7AF1E5C92D}" srcOrd="10" destOrd="0" presId="urn:microsoft.com/office/officeart/2008/layout/VerticalCurvedList"/>
    <dgm:cxn modelId="{86F7A290-9D51-4669-A943-318DBFF449A4}" type="presParOf" srcId="{6929395D-ABAC-43D5-9BDA-7F7AF1E5C92D}" destId="{22612429-C7A9-4104-8457-213693D00AD9}" srcOrd="0" destOrd="0" presId="urn:microsoft.com/office/officeart/2008/layout/VerticalCurvedList"/>
    <dgm:cxn modelId="{05EAAD8F-C107-43E2-AA4C-2267BCA2735E}" type="presParOf" srcId="{1F124435-6A4D-4229-9208-2877F1C95F6D}" destId="{78444404-5106-40E9-848F-4264BAD810C4}" srcOrd="11" destOrd="0" presId="urn:microsoft.com/office/officeart/2008/layout/VerticalCurvedList"/>
    <dgm:cxn modelId="{97157A7F-9033-4408-BDB4-D6E65E5DD839}" type="presParOf" srcId="{1F124435-6A4D-4229-9208-2877F1C95F6D}" destId="{D3D714FB-3641-4E40-A062-225B1799CE89}" srcOrd="12" destOrd="0" presId="urn:microsoft.com/office/officeart/2008/layout/VerticalCurvedList"/>
    <dgm:cxn modelId="{5844C151-4DFC-4456-A6BD-A6B1E61EB761}" type="presParOf" srcId="{D3D714FB-3641-4E40-A062-225B1799CE89}" destId="{4E1B171A-64E0-4123-8945-C2ACE40D9849}" srcOrd="0" destOrd="0" presId="urn:microsoft.com/office/officeart/2008/layout/VerticalCurvedList"/>
    <dgm:cxn modelId="{91224AD6-8F6E-4E0F-9C62-B38FDBD877B4}" type="presParOf" srcId="{1F124435-6A4D-4229-9208-2877F1C95F6D}" destId="{D640C3C8-6E6C-4221-9021-E871B50D7ABC}" srcOrd="13" destOrd="0" presId="urn:microsoft.com/office/officeart/2008/layout/VerticalCurvedList"/>
    <dgm:cxn modelId="{B766FA50-F373-46F6-86BE-2F94D21843AA}" type="presParOf" srcId="{1F124435-6A4D-4229-9208-2877F1C95F6D}" destId="{7B221D76-6C5A-4CFB-BB69-DD372328371C}" srcOrd="14" destOrd="0" presId="urn:microsoft.com/office/officeart/2008/layout/VerticalCurvedList"/>
    <dgm:cxn modelId="{4ADF2F46-2200-4010-85F8-4DEEE0134F7A}" type="presParOf" srcId="{7B221D76-6C5A-4CFB-BB69-DD372328371C}" destId="{5C019F4D-1106-414C-92B1-027D851364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8E39A-CE8E-4DC3-B8E6-B424E656960C}">
      <dsp:nvSpPr>
        <dsp:cNvPr id="0" name=""/>
        <dsp:cNvSpPr/>
      </dsp:nvSpPr>
      <dsp:spPr>
        <a:xfrm>
          <a:off x="-5643462" y="-864390"/>
          <a:ext cx="6722910" cy="672291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48119-4187-4E20-9992-D559C0467489}">
      <dsp:nvSpPr>
        <dsp:cNvPr id="0" name=""/>
        <dsp:cNvSpPr/>
      </dsp:nvSpPr>
      <dsp:spPr>
        <a:xfrm>
          <a:off x="350338" y="162275"/>
          <a:ext cx="8643150" cy="583381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>
              <a:latin typeface="+mn-lt"/>
            </a:rPr>
            <a:t>Збереження</a:t>
          </a:r>
          <a:r>
            <a:rPr lang="ru-RU" sz="2000" b="1" i="0" kern="1200" dirty="0" smtClean="0">
              <a:latin typeface="+mn-lt"/>
            </a:rPr>
            <a:t> і </a:t>
          </a:r>
          <a:r>
            <a:rPr lang="ru-RU" sz="2000" b="1" i="0" kern="1200" dirty="0" err="1" smtClean="0">
              <a:latin typeface="+mn-lt"/>
            </a:rPr>
            <a:t>передавання</a:t>
          </a:r>
          <a:r>
            <a:rPr lang="ru-RU" sz="2000" b="1" i="0" kern="1200" dirty="0" smtClean="0">
              <a:latin typeface="+mn-lt"/>
            </a:rPr>
            <a:t> </a:t>
          </a:r>
          <a:r>
            <a:rPr lang="ru-RU" sz="2000" b="1" i="0" kern="1200" dirty="0" err="1" smtClean="0">
              <a:latin typeface="+mn-lt"/>
            </a:rPr>
            <a:t>інформації</a:t>
          </a:r>
          <a:r>
            <a:rPr lang="ru-RU" sz="2000" b="1" i="0" kern="1200" dirty="0" smtClean="0">
              <a:latin typeface="+mn-lt"/>
            </a:rPr>
            <a:t> про </a:t>
          </a:r>
          <a:r>
            <a:rPr lang="ru-RU" sz="2000" b="1" i="0" kern="1200" dirty="0" err="1" smtClean="0">
              <a:latin typeface="+mn-lt"/>
            </a:rPr>
            <a:t>об’єкт</a:t>
          </a:r>
          <a:r>
            <a:rPr lang="ru-RU" sz="2000" b="1" i="0" kern="1200" dirty="0" smtClean="0">
              <a:latin typeface="+mn-lt"/>
            </a:rPr>
            <a:t> </a:t>
          </a:r>
          <a:r>
            <a:rPr lang="ru-RU" sz="2000" b="1" i="0" kern="1200" dirty="0" err="1" smtClean="0">
              <a:latin typeface="+mn-lt"/>
            </a:rPr>
            <a:t>спостереження</a:t>
          </a:r>
          <a:endParaRPr lang="uk-UA" sz="2000" b="1" kern="1200" dirty="0">
            <a:latin typeface="+mn-lt"/>
          </a:endParaRPr>
        </a:p>
      </dsp:txBody>
      <dsp:txXfrm>
        <a:off x="350338" y="162275"/>
        <a:ext cx="8643150" cy="583381"/>
      </dsp:txXfrm>
    </dsp:sp>
    <dsp:sp modelId="{6F82D451-D626-4361-BDB5-4CEA8C44308C}">
      <dsp:nvSpPr>
        <dsp:cNvPr id="0" name=""/>
        <dsp:cNvSpPr/>
      </dsp:nvSpPr>
      <dsp:spPr>
        <a:xfrm>
          <a:off x="66671" y="170299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338B9-A410-40D0-8789-9252BE8BC21B}">
      <dsp:nvSpPr>
        <dsp:cNvPr id="0" name=""/>
        <dsp:cNvSpPr/>
      </dsp:nvSpPr>
      <dsp:spPr>
        <a:xfrm>
          <a:off x="792801" y="839483"/>
          <a:ext cx="8232133" cy="554248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Дослідження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конкретної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властивості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групи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властивостей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об’єкта</a:t>
          </a:r>
          <a:r>
            <a:rPr lang="ru-RU" sz="2000" b="1" i="0" kern="1200" dirty="0" smtClean="0"/>
            <a:t>.</a:t>
          </a:r>
          <a:endParaRPr lang="uk-UA" sz="2000" b="1" kern="1200" dirty="0"/>
        </a:p>
      </dsp:txBody>
      <dsp:txXfrm>
        <a:off x="792801" y="839483"/>
        <a:ext cx="8232133" cy="554248"/>
      </dsp:txXfrm>
    </dsp:sp>
    <dsp:sp modelId="{B98E69C8-A086-44F5-A4C8-1782EBF36A1C}">
      <dsp:nvSpPr>
        <dsp:cNvPr id="0" name=""/>
        <dsp:cNvSpPr/>
      </dsp:nvSpPr>
      <dsp:spPr>
        <a:xfrm>
          <a:off x="324037" y="817663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F7F31-317D-4020-8665-D9DD100E2BAC}">
      <dsp:nvSpPr>
        <dsp:cNvPr id="0" name=""/>
        <dsp:cNvSpPr/>
      </dsp:nvSpPr>
      <dsp:spPr>
        <a:xfrm>
          <a:off x="986590" y="1529035"/>
          <a:ext cx="8006897" cy="57366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У реальному </a:t>
          </a:r>
          <a:r>
            <a:rPr lang="ru-RU" sz="2000" b="1" i="0" kern="1200" dirty="0" err="1" smtClean="0"/>
            <a:t>часі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оригіналу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вже</a:t>
          </a:r>
          <a:r>
            <a:rPr lang="ru-RU" sz="2000" b="1" i="0" kern="1200" dirty="0" smtClean="0"/>
            <a:t> не </a:t>
          </a:r>
          <a:r>
            <a:rPr lang="ru-RU" sz="2000" b="1" i="0" kern="1200" dirty="0" err="1" smtClean="0"/>
            <a:t>існує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його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немає</a:t>
          </a:r>
          <a:r>
            <a:rPr lang="ru-RU" sz="2000" b="1" i="0" kern="1200" dirty="0" smtClean="0"/>
            <a:t> в </a:t>
          </a:r>
          <a:r>
            <a:rPr lang="ru-RU" sz="2000" b="1" i="0" kern="1200" dirty="0" err="1" smtClean="0"/>
            <a:t>дійсності</a:t>
          </a:r>
          <a:endParaRPr lang="ru-RU" sz="2000" b="1" kern="1200" dirty="0"/>
        </a:p>
      </dsp:txBody>
      <dsp:txXfrm>
        <a:off x="986590" y="1529035"/>
        <a:ext cx="8006897" cy="573660"/>
      </dsp:txXfrm>
    </dsp:sp>
    <dsp:sp modelId="{7DD88DF9-7548-45D8-8A2B-E90475A55CE3}">
      <dsp:nvSpPr>
        <dsp:cNvPr id="0" name=""/>
        <dsp:cNvSpPr/>
      </dsp:nvSpPr>
      <dsp:spPr>
        <a:xfrm>
          <a:off x="702923" y="1532199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C57CD-5DFA-4D67-A7D0-4B915B650114}">
      <dsp:nvSpPr>
        <dsp:cNvPr id="0" name=""/>
        <dsp:cNvSpPr/>
      </dsp:nvSpPr>
      <dsp:spPr>
        <a:xfrm>
          <a:off x="1058505" y="2185819"/>
          <a:ext cx="7934982" cy="622491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Представлення</a:t>
          </a:r>
          <a:r>
            <a:rPr lang="ru-RU" sz="2000" b="1" i="0" kern="1200" dirty="0" smtClean="0"/>
            <a:t> того, як </a:t>
          </a:r>
          <a:r>
            <a:rPr lang="ru-RU" sz="2000" b="1" i="0" kern="1200" dirty="0" err="1" smtClean="0"/>
            <a:t>виглядатиме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об’єкт</a:t>
          </a:r>
          <a:r>
            <a:rPr lang="ru-RU" sz="2000" b="1" i="0" kern="1200" dirty="0" smtClean="0"/>
            <a:t>, </a:t>
          </a:r>
          <a:r>
            <a:rPr lang="ru-RU" sz="2000" b="1" i="0" kern="1200" dirty="0" err="1" smtClean="0"/>
            <a:t>якого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ще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немає</a:t>
          </a:r>
          <a:endParaRPr lang="ru-RU" sz="2000" b="1" kern="1200" dirty="0"/>
        </a:p>
      </dsp:txBody>
      <dsp:txXfrm>
        <a:off x="1058505" y="2185819"/>
        <a:ext cx="7934982" cy="622491"/>
      </dsp:txXfrm>
    </dsp:sp>
    <dsp:sp modelId="{8A0899BE-0652-4586-8205-364BB8B9D83F}">
      <dsp:nvSpPr>
        <dsp:cNvPr id="0" name=""/>
        <dsp:cNvSpPr/>
      </dsp:nvSpPr>
      <dsp:spPr>
        <a:xfrm>
          <a:off x="774839" y="2213398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5C3DF-C7F7-4827-8C10-06BB0F50C1DE}">
      <dsp:nvSpPr>
        <dsp:cNvPr id="0" name=""/>
        <dsp:cNvSpPr/>
      </dsp:nvSpPr>
      <dsp:spPr>
        <a:xfrm>
          <a:off x="986590" y="2905899"/>
          <a:ext cx="8006897" cy="453866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Оригінал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дуже</a:t>
          </a:r>
          <a:r>
            <a:rPr lang="ru-RU" sz="2000" b="1" i="0" kern="1200" dirty="0" smtClean="0"/>
            <a:t> великий,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дуже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малий</a:t>
          </a:r>
          <a:endParaRPr lang="uk-UA" sz="2000" b="1" kern="1200" dirty="0"/>
        </a:p>
      </dsp:txBody>
      <dsp:txXfrm>
        <a:off x="986590" y="2905899"/>
        <a:ext cx="8006897" cy="453866"/>
      </dsp:txXfrm>
    </dsp:sp>
    <dsp:sp modelId="{22612429-C7A9-4104-8457-213693D00AD9}">
      <dsp:nvSpPr>
        <dsp:cNvPr id="0" name=""/>
        <dsp:cNvSpPr/>
      </dsp:nvSpPr>
      <dsp:spPr>
        <a:xfrm>
          <a:off x="702923" y="2833893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44404-5106-40E9-848F-4264BAD810C4}">
      <dsp:nvSpPr>
        <dsp:cNvPr id="0" name=""/>
        <dsp:cNvSpPr/>
      </dsp:nvSpPr>
      <dsp:spPr>
        <a:xfrm>
          <a:off x="761355" y="3409954"/>
          <a:ext cx="8232133" cy="89802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Вивчення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випробування</a:t>
          </a:r>
          <a:r>
            <a:rPr lang="ru-RU" sz="2000" b="1" i="0" kern="1200" dirty="0" smtClean="0"/>
            <a:t> на </a:t>
          </a:r>
          <a:r>
            <a:rPr lang="ru-RU" sz="2000" b="1" i="0" kern="1200" dirty="0" err="1" smtClean="0"/>
            <a:t>моделі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роботи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майбутнього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виробу</a:t>
          </a:r>
          <a:r>
            <a:rPr lang="ru-RU" sz="2000" b="1" i="0" kern="1200" dirty="0" smtClean="0"/>
            <a:t>, </a:t>
          </a:r>
          <a:r>
            <a:rPr lang="ru-RU" sz="2000" b="1" i="0" kern="1200" dirty="0" err="1" smtClean="0"/>
            <a:t>якщо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випробування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об’єкта-оригіналу</a:t>
          </a:r>
          <a:r>
            <a:rPr lang="ru-RU" sz="2000" b="1" i="0" kern="1200" dirty="0" smtClean="0"/>
            <a:t> є дорогим, </a:t>
          </a:r>
          <a:r>
            <a:rPr lang="ru-RU" sz="2000" b="1" i="0" kern="1200" dirty="0" err="1" smtClean="0"/>
            <a:t>небезпечним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або</a:t>
          </a:r>
          <a:r>
            <a:rPr lang="ru-RU" sz="2000" b="1" i="0" kern="1200" dirty="0" smtClean="0"/>
            <a:t> </a:t>
          </a:r>
          <a:r>
            <a:rPr lang="ru-RU" sz="2000" b="1" i="0" kern="1200" dirty="0" err="1" smtClean="0"/>
            <a:t>неможливим</a:t>
          </a:r>
          <a:endParaRPr lang="ru-RU" sz="2000" b="1" kern="1200" dirty="0"/>
        </a:p>
      </dsp:txBody>
      <dsp:txXfrm>
        <a:off x="761355" y="3409954"/>
        <a:ext cx="8232133" cy="898020"/>
      </dsp:txXfrm>
    </dsp:sp>
    <dsp:sp modelId="{4E1B171A-64E0-4123-8945-C2ACE40D9849}">
      <dsp:nvSpPr>
        <dsp:cNvPr id="0" name=""/>
        <dsp:cNvSpPr/>
      </dsp:nvSpPr>
      <dsp:spPr>
        <a:xfrm>
          <a:off x="477688" y="3575297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0C3C8-6E6C-4221-9021-E871B50D7ABC}">
      <dsp:nvSpPr>
        <dsp:cNvPr id="0" name=""/>
        <dsp:cNvSpPr/>
      </dsp:nvSpPr>
      <dsp:spPr>
        <a:xfrm>
          <a:off x="350338" y="4396247"/>
          <a:ext cx="8643150" cy="453866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25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kern="1200" dirty="0" err="1" smtClean="0"/>
            <a:t>Процес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протікає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дуже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швидко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або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дуже</a:t>
          </a:r>
          <a:r>
            <a:rPr lang="ru-RU" sz="2300" b="0" i="0" kern="1200" dirty="0" smtClean="0"/>
            <a:t> </a:t>
          </a:r>
          <a:r>
            <a:rPr lang="ru-RU" sz="2300" b="0" i="0" kern="1200" dirty="0" err="1" smtClean="0"/>
            <a:t>повільно</a:t>
          </a:r>
          <a:endParaRPr lang="ru-RU" sz="2300" kern="1200" dirty="0"/>
        </a:p>
      </dsp:txBody>
      <dsp:txXfrm>
        <a:off x="350338" y="4396247"/>
        <a:ext cx="8643150" cy="453866"/>
      </dsp:txXfrm>
    </dsp:sp>
    <dsp:sp modelId="{5C019F4D-1106-414C-92B1-027D85136412}">
      <dsp:nvSpPr>
        <dsp:cNvPr id="0" name=""/>
        <dsp:cNvSpPr/>
      </dsp:nvSpPr>
      <dsp:spPr>
        <a:xfrm>
          <a:off x="66671" y="4256496"/>
          <a:ext cx="567333" cy="567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7DABD-C727-49CC-811C-3CC655D6D80A}" type="datetimeFigureOut">
              <a:rPr lang="uk-UA" smtClean="0"/>
              <a:pPr/>
              <a:t>30.11.2016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383F7-9346-4AD5-8EFC-1D69FC147018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35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383F7-9346-4AD5-8EFC-1D69FC147018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52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" y="-16968"/>
            <a:ext cx="4005125" cy="5567123"/>
          </a:xfrm>
          <a:prstGeom prst="rect">
            <a:avLst/>
          </a:prstGeom>
        </p:spPr>
      </p:pic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0" y="3527425"/>
            <a:ext cx="9144000" cy="33575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ltGray">
          <a:xfrm>
            <a:off x="1258888" y="4508500"/>
            <a:ext cx="4248150" cy="180022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86525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86525"/>
            <a:ext cx="2895600" cy="16827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86525"/>
            <a:ext cx="2133600" cy="1682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5CBB50B-3705-4B77-895D-1505E85136B1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3141663"/>
            <a:ext cx="9144000" cy="431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172739" dir="3238358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93" name="Freeform 21" descr="2"/>
          <p:cNvSpPr>
            <a:spLocks/>
          </p:cNvSpPr>
          <p:nvPr/>
        </p:nvSpPr>
        <p:spPr bwMode="gray">
          <a:xfrm>
            <a:off x="376238" y="2147888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762000"/>
            <a:ext cx="5715000" cy="1828800"/>
          </a:xfrm>
        </p:spPr>
        <p:txBody>
          <a:bodyPr/>
          <a:lstStyle>
            <a:lvl1pPr algn="r"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uk-UA" noProof="0" smtClean="0"/>
              <a:t>Зразок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343400" y="3178175"/>
            <a:ext cx="4572000" cy="3810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 smtClean="0"/>
              <a:t>Зразок підзаголовка</a:t>
            </a:r>
            <a:endParaRPr lang="en-US" noProof="0" smtClean="0"/>
          </a:p>
        </p:txBody>
      </p:sp>
      <p:sp>
        <p:nvSpPr>
          <p:cNvPr id="3091" name="Freeform 19" descr="4"/>
          <p:cNvSpPr>
            <a:spLocks/>
          </p:cNvSpPr>
          <p:nvPr/>
        </p:nvSpPr>
        <p:spPr bwMode="gray">
          <a:xfrm>
            <a:off x="2625725" y="2119313"/>
            <a:ext cx="2139950" cy="3116262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endParaRPr lang="uk-UA" dirty="0"/>
          </a:p>
        </p:txBody>
      </p:sp>
      <p:sp>
        <p:nvSpPr>
          <p:cNvPr id="3092" name="Freeform 20" descr="1"/>
          <p:cNvSpPr>
            <a:spLocks/>
          </p:cNvSpPr>
          <p:nvPr/>
        </p:nvSpPr>
        <p:spPr bwMode="gray">
          <a:xfrm>
            <a:off x="1130300" y="141605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endParaRPr lang="uk-UA"/>
          </a:p>
        </p:txBody>
      </p:sp>
      <p:sp>
        <p:nvSpPr>
          <p:cNvPr id="3094" name="Freeform 22" descr="55282"/>
          <p:cNvSpPr>
            <a:spLocks/>
          </p:cNvSpPr>
          <p:nvPr/>
        </p:nvSpPr>
        <p:spPr bwMode="gray">
          <a:xfrm>
            <a:off x="1085850" y="3730625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endParaRPr lang="uk-UA"/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gray">
          <a:xfrm>
            <a:off x="1806575" y="2954338"/>
            <a:ext cx="1655763" cy="16557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" name="TextBox 1"/>
          <p:cNvSpPr txBox="1"/>
          <p:nvPr userDrawn="1"/>
        </p:nvSpPr>
        <p:spPr>
          <a:xfrm>
            <a:off x="1920416" y="2606934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i="1" dirty="0" smtClean="0">
                <a:solidFill>
                  <a:srgbClr val="0740C6"/>
                </a:solidFill>
              </a:rPr>
              <a:t>7</a:t>
            </a:r>
            <a:endParaRPr lang="uk-UA" sz="15000" b="1" i="1" dirty="0">
              <a:solidFill>
                <a:srgbClr val="0740C6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021288"/>
            <a:ext cx="5699686" cy="991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63373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63373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8C87-FF51-440B-BD72-802A9E0B7DA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91400" cy="563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457200" y="1241425"/>
            <a:ext cx="8229600" cy="5248275"/>
          </a:xfrm>
        </p:spPr>
        <p:txBody>
          <a:bodyPr/>
          <a:lstStyle/>
          <a:p>
            <a:r>
              <a:rPr lang="uk-UA" smtClean="0"/>
              <a:t>Вставлення таблиці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3124200" y="6553200"/>
            <a:ext cx="2133600" cy="234950"/>
          </a:xfrm>
        </p:spPr>
        <p:txBody>
          <a:bodyPr/>
          <a:lstStyle>
            <a:lvl1pPr>
              <a:defRPr/>
            </a:lvl1pPr>
          </a:lstStyle>
          <a:p>
            <a:fld id="{AB2F4EBE-20FE-4449-88AF-F5CA261BED1D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і діаг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91400" cy="563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іаграми 2"/>
          <p:cNvSpPr>
            <a:spLocks noGrp="1"/>
          </p:cNvSpPr>
          <p:nvPr>
            <p:ph type="chart" idx="1"/>
          </p:nvPr>
        </p:nvSpPr>
        <p:spPr>
          <a:xfrm>
            <a:off x="457200" y="1241425"/>
            <a:ext cx="8229600" cy="5248275"/>
          </a:xfrm>
        </p:spPr>
        <p:txBody>
          <a:bodyPr/>
          <a:lstStyle/>
          <a:p>
            <a:r>
              <a:rPr lang="uk-UA" smtClean="0"/>
              <a:t>Вставлення діаграми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3124200" y="6553200"/>
            <a:ext cx="2133600" cy="234950"/>
          </a:xfrm>
        </p:spPr>
        <p:txBody>
          <a:bodyPr/>
          <a:lstStyle>
            <a:lvl1pPr>
              <a:defRPr/>
            </a:lvl1pPr>
          </a:lstStyle>
          <a:p>
            <a:fld id="{12AF022A-610B-40DB-863A-6B4C2942BB7F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1873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547688" indent="-153987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822325" indent="-174625" algn="l" rtl="0">
              <a:spcBef>
                <a:spcPts val="375"/>
              </a:spcBef>
              <a:spcAft>
                <a:spcPts val="0"/>
              </a:spcAft>
              <a:buClr>
                <a:srgbClr val="B3B3C4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096963" indent="-173037" algn="l" rtl="0">
              <a:spcBef>
                <a:spcPts val="375"/>
              </a:spcBef>
              <a:spcAft>
                <a:spcPts val="0"/>
              </a:spcAft>
              <a:buClr>
                <a:srgbClr val="A04DA3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1371600" indent="-101600" algn="l" rtl="0">
              <a:spcBef>
                <a:spcPts val="375"/>
              </a:spcBef>
              <a:spcAft>
                <a:spcPts val="0"/>
              </a:spcAft>
              <a:buClr>
                <a:srgbClr val="A04DA3"/>
              </a:buClr>
              <a:buFont typeface="Courier New"/>
              <a:buChar char="o"/>
              <a:defRPr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1645920" indent="-1663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1920240" indent="-1612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2194560" indent="-168910" algn="l" rtl="0">
              <a:spcBef>
                <a:spcPts val="370"/>
              </a:spcBef>
              <a:buClr>
                <a:srgbClr val="CFDFD0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2468880" indent="-163829" algn="l" rtl="0">
              <a:spcBef>
                <a:spcPts val="370"/>
              </a:spcBef>
              <a:buClr>
                <a:srgbClr val="E4EDE4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400" b="0" i="0" u="none" strike="noStrike" cap="none" baseline="0">
                <a:solidFill>
                  <a:srgbClr val="42445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1"/>
          <a:lstStyle>
            <a:lvl1pPr marL="0" marR="0" indent="0" algn="ctr" rtl="0">
              <a:defRPr sz="14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5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BD709-F3B8-488A-AAC8-6BF360827BDE}" type="datetime1">
              <a:rPr lang="uk-UA"/>
              <a:pPr>
                <a:defRPr/>
              </a:pPr>
              <a:t>30.11.2016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42492-B806-48B6-B4BC-271A15C58973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http://sayt-portfolio.at.ua</a:t>
            </a:r>
          </a:p>
        </p:txBody>
      </p:sp>
    </p:spTree>
    <p:extLst>
      <p:ext uri="{BB962C8B-B14F-4D97-AF65-F5344CB8AC3E}">
        <p14:creationId xmlns:p14="http://schemas.microsoft.com/office/powerpoint/2010/main" val="41387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'є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34282"/>
            <a:ext cx="7391400" cy="563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4D95D-8320-440D-B675-56517B76CC14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812360" y="566624"/>
            <a:ext cx="149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/>
              <a:t>7</a:t>
            </a:r>
            <a:endParaRPr lang="uk-UA" sz="4400" b="1" i="1" dirty="0"/>
          </a:p>
        </p:txBody>
      </p:sp>
    </p:spTree>
    <p:extLst>
      <p:ext uri="{BB962C8B-B14F-4D97-AF65-F5344CB8AC3E}">
        <p14:creationId xmlns:p14="http://schemas.microsoft.com/office/powerpoint/2010/main" val="32716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4B9E8-36A4-49AA-BF0A-4090F7111B28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41425"/>
            <a:ext cx="4038600" cy="52482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41425"/>
            <a:ext cx="4038600" cy="52482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AC7A6-F13F-42D1-9BDA-B8BB9D5CAC8C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A531-D6AF-465B-937B-58C25D280C76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B2264-9432-4810-A103-B0FCAC4E63D9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365C5-E334-46A2-BE20-E564EC859417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18B2A-8D94-4F14-8018-5C066F330F01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15983-866F-4FF3-8457-22C806021FEA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81000" y="838200"/>
            <a:ext cx="594360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www.thmemgallery.com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324600" y="6564313"/>
            <a:ext cx="2362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B25CB-8942-46A9-9D64-AE57E939D97C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 userDrawn="1"/>
        </p:nvSpPr>
        <p:spPr bwMode="gray">
          <a:xfrm>
            <a:off x="0" y="798513"/>
            <a:ext cx="9144000" cy="3127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white">
          <a:xfrm>
            <a:off x="0" y="0"/>
            <a:ext cx="9144000" cy="8366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414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24200" y="6553200"/>
            <a:ext cx="2133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30A211-C992-450A-A6C7-D494D9123419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81000" y="152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7308850" y="188913"/>
            <a:ext cx="1665288" cy="1512887"/>
            <a:chOff x="4604" y="119"/>
            <a:chExt cx="1049" cy="953"/>
          </a:xfrm>
        </p:grpSpPr>
        <p:sp>
          <p:nvSpPr>
            <p:cNvPr id="1042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44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5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6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7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8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936" y="762000"/>
            <a:ext cx="5148064" cy="1828800"/>
          </a:xfrm>
        </p:spPr>
        <p:txBody>
          <a:bodyPr/>
          <a:lstStyle/>
          <a:p>
            <a:pPr algn="ctr"/>
            <a:r>
              <a:rPr lang="uk-UA" sz="4300" dirty="0" smtClean="0">
                <a:effectLst/>
              </a:rPr>
              <a:t>Побудова інформаційних моделей.</a:t>
            </a:r>
            <a:endParaRPr lang="uk-UA" sz="4300" dirty="0"/>
          </a:p>
        </p:txBody>
      </p:sp>
      <p:pic>
        <p:nvPicPr>
          <p:cNvPr id="8194" name="Picture 2" descr="http://i.huffpost.com/gen/1378599/images/o-COMPUTER-SCIENCE-facebo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9671" y="3559175"/>
            <a:ext cx="3560801" cy="25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08" y="2132856"/>
            <a:ext cx="9036496" cy="1328023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FFFF00"/>
                </a:solidFill>
              </a:rPr>
              <a:t>Матеріальна модель </a:t>
            </a:r>
            <a:r>
              <a:rPr lang="uk-UA" sz="2400" b="1" i="1" dirty="0">
                <a:solidFill>
                  <a:schemeClr val="bg1"/>
                </a:solidFill>
              </a:rPr>
              <a:t>— це модель, яка </a:t>
            </a:r>
            <a:r>
              <a:rPr lang="uk-UA" sz="2400" b="1" i="1" dirty="0" smtClean="0">
                <a:solidFill>
                  <a:schemeClr val="bg1"/>
                </a:solidFill>
              </a:rPr>
              <a:t>відтворює </a:t>
            </a:r>
            <a:r>
              <a:rPr lang="uk-UA" sz="2400" b="1" i="1" dirty="0">
                <a:solidFill>
                  <a:schemeClr val="bg1"/>
                </a:solidFill>
              </a:rPr>
              <a:t>геометричні та фізичні </a:t>
            </a:r>
            <a:r>
              <a:rPr lang="uk-UA" sz="2400" b="1" i="1" dirty="0" smtClean="0">
                <a:solidFill>
                  <a:schemeClr val="bg1"/>
                </a:solidFill>
              </a:rPr>
              <a:t>властивості </a:t>
            </a:r>
            <a:r>
              <a:rPr lang="uk-UA" sz="2400" b="1" i="1" dirty="0">
                <a:solidFill>
                  <a:schemeClr val="bg1"/>
                </a:solidFill>
              </a:rPr>
              <a:t>об’єкта-оригінала. </a:t>
            </a:r>
            <a:endParaRPr lang="uk-UA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4164052"/>
            <a:ext cx="9036496" cy="173664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 smtClean="0">
                <a:solidFill>
                  <a:srgbClr val="FFFF00"/>
                </a:solidFill>
              </a:rPr>
              <a:t>Інформаційна модель</a:t>
            </a:r>
            <a:r>
              <a:rPr lang="uk-UA" sz="2400" b="1" i="1" dirty="0" smtClean="0">
                <a:solidFill>
                  <a:schemeClr val="bg1"/>
                </a:solidFill>
              </a:rPr>
              <a:t> – це модель об’єкта, яку можна подати за допомогою описів, формул, зображень, схем, таблиць, креслень, графіки тощо. </a:t>
            </a:r>
          </a:p>
        </p:txBody>
      </p:sp>
    </p:spTree>
    <p:extLst>
      <p:ext uri="{BB962C8B-B14F-4D97-AF65-F5344CB8AC3E}">
        <p14:creationId xmlns:p14="http://schemas.microsoft.com/office/powerpoint/2010/main" val="6979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89248"/>
            <a:ext cx="6582376" cy="747464"/>
          </a:xfrm>
        </p:spPr>
        <p:txBody>
          <a:bodyPr/>
          <a:lstStyle/>
          <a:p>
            <a:r>
              <a:rPr lang="uk-UA" dirty="0" smtClean="0"/>
              <a:t>Етапи створення інформаційної моделі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72008" y="1124744"/>
            <a:ext cx="9036496" cy="214526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FFFF00"/>
                </a:solidFill>
              </a:rPr>
              <a:t>Модель</a:t>
            </a:r>
            <a:r>
              <a:rPr lang="uk-UA" sz="2400" b="1" i="1" dirty="0">
                <a:solidFill>
                  <a:schemeClr val="bg1"/>
                </a:solidFill>
              </a:rPr>
              <a:t> — це матеріальний або уявний </a:t>
            </a:r>
            <a:r>
              <a:rPr lang="uk-UA" sz="2400" b="1" i="1" dirty="0">
                <a:solidFill>
                  <a:srgbClr val="FFFF00"/>
                </a:solidFill>
              </a:rPr>
              <a:t>об’єкт</a:t>
            </a:r>
            <a:r>
              <a:rPr lang="uk-UA" sz="2400" b="1" i="1" dirty="0">
                <a:solidFill>
                  <a:schemeClr val="bg1"/>
                </a:solidFill>
              </a:rPr>
              <a:t>, який у процесі </a:t>
            </a:r>
            <a:r>
              <a:rPr lang="uk-UA" sz="2400" b="1" i="1" dirty="0" smtClean="0">
                <a:solidFill>
                  <a:schemeClr val="bg1"/>
                </a:solidFill>
              </a:rPr>
              <a:t>вивчення </a:t>
            </a:r>
            <a:r>
              <a:rPr lang="uk-UA" sz="2400" b="1" i="1" dirty="0">
                <a:solidFill>
                  <a:schemeClr val="bg1"/>
                </a:solidFill>
              </a:rPr>
              <a:t>(навчання) </a:t>
            </a:r>
            <a:r>
              <a:rPr lang="uk-UA" sz="2400" b="1" i="1" dirty="0">
                <a:solidFill>
                  <a:srgbClr val="FFFF00"/>
                </a:solidFill>
              </a:rPr>
              <a:t>замінює</a:t>
            </a:r>
            <a:r>
              <a:rPr lang="uk-UA" sz="2400" b="1" i="1" dirty="0">
                <a:solidFill>
                  <a:schemeClr val="bg1"/>
                </a:solidFill>
              </a:rPr>
              <a:t> реальний об’єкт-оригінал, зберігаючи важливі </a:t>
            </a:r>
            <a:r>
              <a:rPr lang="uk-UA" sz="2400" b="1" i="1" dirty="0" smtClean="0">
                <a:solidFill>
                  <a:schemeClr val="bg1"/>
                </a:solidFill>
              </a:rPr>
              <a:t>для </a:t>
            </a:r>
            <a:r>
              <a:rPr lang="uk-UA" sz="2400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даного дослідження</a:t>
            </a:r>
            <a:r>
              <a:rPr lang="uk-UA" sz="2400" b="1" i="1" dirty="0">
                <a:solidFill>
                  <a:schemeClr val="bg1"/>
                </a:solidFill>
              </a:rPr>
              <a:t> </a:t>
            </a:r>
            <a:r>
              <a:rPr lang="uk-UA" sz="2400" b="1" i="1" dirty="0" smtClean="0">
                <a:solidFill>
                  <a:srgbClr val="FFC000"/>
                </a:solidFill>
              </a:rPr>
              <a:t>суттєві </a:t>
            </a:r>
            <a:r>
              <a:rPr lang="uk-UA" sz="2400" b="1" i="1" dirty="0">
                <a:solidFill>
                  <a:srgbClr val="FFC000"/>
                </a:solidFill>
              </a:rPr>
              <a:t>властивості оригіналу</a:t>
            </a:r>
            <a:r>
              <a:rPr lang="uk-UA" sz="2400" b="1" i="1" dirty="0">
                <a:solidFill>
                  <a:schemeClr val="bg1"/>
                </a:solidFill>
              </a:rPr>
              <a:t>.</a:t>
            </a:r>
            <a:endParaRPr lang="uk-UA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4</a:t>
            </a:r>
            <a:endParaRPr lang="uk-UA" sz="3600" b="1" i="1" dirty="0"/>
          </a:p>
        </p:txBody>
      </p:sp>
      <p:sp>
        <p:nvSpPr>
          <p:cNvPr id="7" name="Округлений прямокутник 6"/>
          <p:cNvSpPr/>
          <p:nvPr/>
        </p:nvSpPr>
        <p:spPr bwMode="auto">
          <a:xfrm>
            <a:off x="1295636" y="3356992"/>
            <a:ext cx="6984776" cy="10081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/>
            <a:r>
              <a:rPr lang="uk-UA" sz="3200" b="1" dirty="0"/>
              <a:t>1. Мета дослідження.</a:t>
            </a:r>
          </a:p>
        </p:txBody>
      </p:sp>
      <p:sp>
        <p:nvSpPr>
          <p:cNvPr id="8" name="Округлений прямокутник 7"/>
          <p:cNvSpPr/>
          <p:nvPr/>
        </p:nvSpPr>
        <p:spPr bwMode="auto">
          <a:xfrm>
            <a:off x="1274554" y="4509120"/>
            <a:ext cx="7056784" cy="1008112"/>
          </a:xfrm>
          <a:prstGeom prst="roundRect">
            <a:avLst/>
          </a:prstGeom>
          <a:solidFill>
            <a:srgbClr val="EC8A49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lvl="0"/>
            <a:r>
              <a:rPr lang="uk-UA" sz="3200" b="1" dirty="0">
                <a:solidFill>
                  <a:schemeClr val="bg1"/>
                </a:solidFill>
              </a:rPr>
              <a:t>2. Істотні ознаки.</a:t>
            </a:r>
          </a:p>
        </p:txBody>
      </p:sp>
      <p:sp>
        <p:nvSpPr>
          <p:cNvPr id="9" name="Округлений прямокутник 8"/>
          <p:cNvSpPr/>
          <p:nvPr/>
        </p:nvSpPr>
        <p:spPr bwMode="auto">
          <a:xfrm>
            <a:off x="1295636" y="5671887"/>
            <a:ext cx="7056784" cy="1008112"/>
          </a:xfrm>
          <a:prstGeom prst="roundRect">
            <a:avLst/>
          </a:prstGeom>
          <a:solidFill>
            <a:srgbClr val="FFFF00"/>
          </a:solidFill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/>
            <a:r>
              <a:rPr lang="uk-UA" sz="3200" b="1" dirty="0"/>
              <a:t>3. Новий об'єкт. </a:t>
            </a:r>
          </a:p>
        </p:txBody>
      </p:sp>
    </p:spTree>
    <p:extLst>
      <p:ext uri="{BB962C8B-B14F-4D97-AF65-F5344CB8AC3E}">
        <p14:creationId xmlns:p14="http://schemas.microsoft.com/office/powerpoint/2010/main" val="41453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34282"/>
            <a:ext cx="6006312" cy="563563"/>
          </a:xfrm>
        </p:spPr>
        <p:txBody>
          <a:bodyPr/>
          <a:lstStyle/>
          <a:p>
            <a:r>
              <a:rPr lang="uk-UA" dirty="0" smtClean="0"/>
              <a:t>Створюємо модель книжки</a:t>
            </a:r>
            <a:endParaRPr lang="uk-UA" dirty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783467"/>
              </p:ext>
            </p:extLst>
          </p:nvPr>
        </p:nvGraphicFramePr>
        <p:xfrm>
          <a:off x="457200" y="1241426"/>
          <a:ext cx="8229600" cy="49958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336479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Мета дослідження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Ознаки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Модель</a:t>
                      </a:r>
                      <a:endParaRPr lang="uk-UA" dirty="0"/>
                    </a:p>
                  </a:txBody>
                  <a:tcPr/>
                </a:tc>
              </a:tr>
              <a:tr h="133647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Поліграфіст</a:t>
                      </a:r>
                    </a:p>
                    <a:p>
                      <a:pPr algn="ctr"/>
                      <a:r>
                        <a:rPr lang="uk-UA" b="1" dirty="0" smtClean="0"/>
                        <a:t>(видавець)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Письменник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Читач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Бібліотекар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круглена прямокутна виноска 3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5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26061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34282"/>
            <a:ext cx="6006312" cy="563563"/>
          </a:xfrm>
        </p:spPr>
        <p:txBody>
          <a:bodyPr/>
          <a:lstStyle/>
          <a:p>
            <a:r>
              <a:rPr lang="uk-UA" dirty="0" smtClean="0"/>
              <a:t>Створюємо модель книжки</a:t>
            </a:r>
            <a:endParaRPr lang="uk-UA" dirty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958046"/>
              </p:ext>
            </p:extLst>
          </p:nvPr>
        </p:nvGraphicFramePr>
        <p:xfrm>
          <a:off x="457200" y="1241426"/>
          <a:ext cx="8229600" cy="52129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336479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Мета дослідження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Ознаки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Модель</a:t>
                      </a:r>
                      <a:endParaRPr lang="uk-UA" dirty="0"/>
                    </a:p>
                  </a:txBody>
                  <a:tcPr/>
                </a:tc>
              </a:tr>
              <a:tr h="1139127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Поліграфіст</a:t>
                      </a:r>
                    </a:p>
                    <a:p>
                      <a:pPr algn="ctr"/>
                      <a:r>
                        <a:rPr lang="uk-UA" b="1" dirty="0" smtClean="0"/>
                        <a:t>(видавець)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Зовнішній вигляд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Письменник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Зміст книжки, як модель світогляду</a:t>
                      </a:r>
                      <a:r>
                        <a:rPr lang="uk-UA" baseline="0" dirty="0" smtClean="0"/>
                        <a:t> письменника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Читач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Будова книжки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Бібліотекар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Збереження книжки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круглена прямокутна виноска 3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5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12838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34282"/>
            <a:ext cx="6006312" cy="563563"/>
          </a:xfrm>
        </p:spPr>
        <p:txBody>
          <a:bodyPr/>
          <a:lstStyle/>
          <a:p>
            <a:r>
              <a:rPr lang="uk-UA" dirty="0" smtClean="0"/>
              <a:t>Створюємо модель книжки</a:t>
            </a:r>
            <a:endParaRPr lang="uk-UA" dirty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179395"/>
              </p:ext>
            </p:extLst>
          </p:nvPr>
        </p:nvGraphicFramePr>
        <p:xfrm>
          <a:off x="179512" y="1241426"/>
          <a:ext cx="8856984" cy="52172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/>
                <a:gridCol w="2016224"/>
                <a:gridCol w="2682298"/>
                <a:gridCol w="2214246"/>
              </a:tblGrid>
              <a:tr h="7474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Мета дослідження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Ознаки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Модель</a:t>
                      </a:r>
                      <a:endParaRPr lang="uk-UA" dirty="0"/>
                    </a:p>
                  </a:txBody>
                  <a:tcPr/>
                </a:tc>
              </a:tr>
              <a:tr h="995111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Поліграфіст</a:t>
                      </a:r>
                    </a:p>
                    <a:p>
                      <a:pPr algn="ctr"/>
                      <a:r>
                        <a:rPr lang="uk-UA" b="1" dirty="0" smtClean="0"/>
                        <a:t>(видавець)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Зовнішній вигляд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Оформлення обкладинки</a:t>
                      </a:r>
                    </a:p>
                    <a:p>
                      <a:r>
                        <a:rPr lang="uk-UA" sz="1400" dirty="0" smtClean="0"/>
                        <a:t>Ілюстрації</a:t>
                      </a:r>
                    </a:p>
                    <a:p>
                      <a:r>
                        <a:rPr lang="uk-UA" sz="1400" dirty="0" smtClean="0"/>
                        <a:t>Якість паперу</a:t>
                      </a:r>
                    </a:p>
                    <a:p>
                      <a:r>
                        <a:rPr lang="uk-UA" sz="1400" dirty="0" smtClean="0"/>
                        <a:t>Форма 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Письменник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Зміст книжки, як модель світогляду</a:t>
                      </a:r>
                      <a:r>
                        <a:rPr lang="uk-UA" sz="1400" baseline="0" dirty="0" smtClean="0"/>
                        <a:t> письменника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Жанр </a:t>
                      </a:r>
                    </a:p>
                    <a:p>
                      <a:r>
                        <a:rPr lang="uk-UA" sz="1400" dirty="0" smtClean="0"/>
                        <a:t>Мова твору</a:t>
                      </a:r>
                    </a:p>
                    <a:p>
                      <a:r>
                        <a:rPr lang="uk-UA" sz="1400" dirty="0" smtClean="0"/>
                        <a:t>Емоції </a:t>
                      </a:r>
                    </a:p>
                    <a:p>
                      <a:r>
                        <a:rPr lang="uk-UA" sz="1400" dirty="0" smtClean="0"/>
                        <a:t>Переживання</a:t>
                      </a:r>
                    </a:p>
                    <a:p>
                      <a:r>
                        <a:rPr lang="uk-UA" sz="1400" dirty="0" smtClean="0"/>
                        <a:t>Досвід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Читач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Будова книжки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Заголовок </a:t>
                      </a:r>
                    </a:p>
                    <a:p>
                      <a:r>
                        <a:rPr lang="uk-UA" sz="1400" dirty="0" smtClean="0"/>
                        <a:t>Анотація </a:t>
                      </a:r>
                    </a:p>
                    <a:p>
                      <a:r>
                        <a:rPr lang="uk-UA" sz="1400" dirty="0" smtClean="0"/>
                        <a:t>Глосарій </a:t>
                      </a:r>
                    </a:p>
                    <a:p>
                      <a:r>
                        <a:rPr lang="uk-UA" sz="1400" dirty="0" smtClean="0"/>
                        <a:t>Схема умовних позначень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Бібліотекар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Збереження книжки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Алфавітний покажчик</a:t>
                      </a:r>
                    </a:p>
                    <a:p>
                      <a:r>
                        <a:rPr lang="uk-UA" sz="1400" dirty="0" smtClean="0"/>
                        <a:t>Збереження цілісності сторінок</a:t>
                      </a:r>
                    </a:p>
                    <a:p>
                      <a:r>
                        <a:rPr lang="uk-UA" sz="1400" dirty="0" smtClean="0"/>
                        <a:t>Актуальність змісту через роки</a:t>
                      </a:r>
                    </a:p>
                    <a:p>
                      <a:r>
                        <a:rPr lang="uk-UA" sz="1400" dirty="0" smtClean="0"/>
                        <a:t>Переплетення 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круглена прямокутна виноска 3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5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38663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34282"/>
            <a:ext cx="6006312" cy="563563"/>
          </a:xfrm>
        </p:spPr>
        <p:txBody>
          <a:bodyPr/>
          <a:lstStyle/>
          <a:p>
            <a:r>
              <a:rPr lang="uk-UA" dirty="0" smtClean="0"/>
              <a:t>Створюємо модель книжки</a:t>
            </a:r>
            <a:endParaRPr lang="uk-UA" dirty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282782"/>
              </p:ext>
            </p:extLst>
          </p:nvPr>
        </p:nvGraphicFramePr>
        <p:xfrm>
          <a:off x="179512" y="1241426"/>
          <a:ext cx="8856984" cy="52172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/>
                <a:gridCol w="2016224"/>
                <a:gridCol w="2682298"/>
                <a:gridCol w="2214246"/>
              </a:tblGrid>
              <a:tr h="7474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Мета дослідження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Ознаки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Модель</a:t>
                      </a:r>
                      <a:endParaRPr lang="uk-UA" dirty="0"/>
                    </a:p>
                  </a:txBody>
                  <a:tcPr/>
                </a:tc>
              </a:tr>
              <a:tr h="995111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Поліграфіст</a:t>
                      </a:r>
                    </a:p>
                    <a:p>
                      <a:pPr algn="ctr"/>
                      <a:r>
                        <a:rPr lang="uk-UA" b="1" dirty="0" smtClean="0"/>
                        <a:t>(видавець)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Зовнішній вигляд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Оформлення обкладинки</a:t>
                      </a:r>
                    </a:p>
                    <a:p>
                      <a:r>
                        <a:rPr lang="uk-UA" sz="1400" dirty="0" smtClean="0"/>
                        <a:t>Ілюстрації</a:t>
                      </a:r>
                    </a:p>
                    <a:p>
                      <a:r>
                        <a:rPr lang="uk-UA" sz="1400" dirty="0" smtClean="0"/>
                        <a:t>Якість паперу</a:t>
                      </a:r>
                    </a:p>
                    <a:p>
                      <a:r>
                        <a:rPr lang="uk-UA" sz="1400" dirty="0" smtClean="0"/>
                        <a:t>Форма 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Макет книжки</a:t>
                      </a:r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Письменник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Зміст книжки, як модель світогляду</a:t>
                      </a:r>
                      <a:r>
                        <a:rPr lang="uk-UA" sz="1400" baseline="0" dirty="0" smtClean="0"/>
                        <a:t> письменника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Жанр </a:t>
                      </a:r>
                    </a:p>
                    <a:p>
                      <a:r>
                        <a:rPr lang="uk-UA" sz="1400" dirty="0" smtClean="0"/>
                        <a:t>Мова твору</a:t>
                      </a:r>
                    </a:p>
                    <a:p>
                      <a:r>
                        <a:rPr lang="uk-UA" sz="1400" dirty="0" smtClean="0"/>
                        <a:t>Емоції </a:t>
                      </a:r>
                    </a:p>
                    <a:p>
                      <a:r>
                        <a:rPr lang="uk-UA" sz="1400" dirty="0" smtClean="0"/>
                        <a:t>Переживання</a:t>
                      </a:r>
                    </a:p>
                    <a:p>
                      <a:r>
                        <a:rPr lang="uk-UA" sz="1400" dirty="0" smtClean="0"/>
                        <a:t>Досвід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Читач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Будова книжки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Заголовок </a:t>
                      </a:r>
                    </a:p>
                    <a:p>
                      <a:r>
                        <a:rPr lang="uk-UA" sz="1400" dirty="0" smtClean="0"/>
                        <a:t>Анотація </a:t>
                      </a:r>
                    </a:p>
                    <a:p>
                      <a:r>
                        <a:rPr lang="uk-UA" sz="1400" dirty="0" smtClean="0"/>
                        <a:t>Глосарій </a:t>
                      </a:r>
                    </a:p>
                    <a:p>
                      <a:r>
                        <a:rPr lang="uk-UA" sz="1400" dirty="0" smtClean="0"/>
                        <a:t>Схема умовних позначень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Відгук, в якому він передасть свої емоції</a:t>
                      </a:r>
                      <a:endParaRPr lang="uk-UA" sz="1400" dirty="0"/>
                    </a:p>
                  </a:txBody>
                  <a:tcPr/>
                </a:tc>
              </a:tr>
              <a:tr h="77430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Бібліотекар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Збереження книжки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Алфавітний покажчик</a:t>
                      </a:r>
                    </a:p>
                    <a:p>
                      <a:r>
                        <a:rPr lang="uk-UA" sz="1400" dirty="0" smtClean="0"/>
                        <a:t>Збереження цілісності сторінок</a:t>
                      </a:r>
                    </a:p>
                    <a:p>
                      <a:r>
                        <a:rPr lang="uk-UA" sz="1400" dirty="0" smtClean="0"/>
                        <a:t>Актуальність змісту через роки</a:t>
                      </a:r>
                    </a:p>
                    <a:p>
                      <a:r>
                        <a:rPr lang="uk-UA" sz="1400" dirty="0" smtClean="0"/>
                        <a:t>Переплетення 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Презентація про цікаві місця з книги</a:t>
                      </a:r>
                      <a:endParaRPr lang="uk-U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круглена прямокутна виноска 3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5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12899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282"/>
            <a:ext cx="7668344" cy="774438"/>
          </a:xfrm>
        </p:spPr>
        <p:txBody>
          <a:bodyPr/>
          <a:lstStyle/>
          <a:p>
            <a:pPr algn="ctr"/>
            <a:r>
              <a:rPr lang="uk-UA" dirty="0" smtClean="0"/>
              <a:t>Чи може одночасно існувати оригінал і модель? </a:t>
            </a:r>
            <a:endParaRPr lang="uk-UA" dirty="0"/>
          </a:p>
        </p:txBody>
      </p:sp>
      <p:sp>
        <p:nvSpPr>
          <p:cNvPr id="4" name="Округлений прямокутник 3"/>
          <p:cNvSpPr/>
          <p:nvPr/>
        </p:nvSpPr>
        <p:spPr bwMode="auto">
          <a:xfrm>
            <a:off x="467544" y="1844824"/>
            <a:ext cx="8352928" cy="1800200"/>
          </a:xfrm>
          <a:prstGeom prst="round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uk-UA" sz="3200" b="1" dirty="0" smtClean="0"/>
              <a:t>Книжка одночасно є </a:t>
            </a:r>
          </a:p>
          <a:p>
            <a:pPr algn="ctr"/>
            <a:r>
              <a:rPr lang="uk-UA" sz="3200" b="1" dirty="0" smtClean="0"/>
              <a:t>і оригіналом, і моделлю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7628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Фізкультхвилинка</a:t>
            </a:r>
          </a:p>
        </p:txBody>
      </p:sp>
      <p:pic>
        <p:nvPicPr>
          <p:cNvPr id="11266" name="Picture 2" descr="http://i.ytimg.com/vi/8tK4IbBhd-Q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3401"/>
          <a:stretch/>
        </p:blipFill>
        <p:spPr bwMode="auto">
          <a:xfrm>
            <a:off x="1259632" y="1700808"/>
            <a:ext cx="6686077" cy="47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34282"/>
            <a:ext cx="5328592" cy="774438"/>
          </a:xfrm>
        </p:spPr>
        <p:txBody>
          <a:bodyPr/>
          <a:lstStyle/>
          <a:p>
            <a:pPr algn="ctr"/>
            <a:r>
              <a:rPr lang="uk-UA" dirty="0" smtClean="0"/>
              <a:t>Моделювання життя людини</a:t>
            </a:r>
            <a:endParaRPr lang="uk-UA" dirty="0"/>
          </a:p>
        </p:txBody>
      </p:sp>
      <p:sp>
        <p:nvSpPr>
          <p:cNvPr id="4" name="Округлена прямокутна виноска 3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6</a:t>
            </a:r>
            <a:endParaRPr lang="uk-UA" sz="3600" b="1" i="1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0" y="2060848"/>
            <a:ext cx="777279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Microsoft HoloLens - Transform your world with hologram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0"/>
            <a:ext cx="9170149" cy="6180138"/>
          </a:xfrm>
        </p:spPr>
      </p:pic>
    </p:spTree>
    <p:extLst>
      <p:ext uri="{BB962C8B-B14F-4D97-AF65-F5344CB8AC3E}">
        <p14:creationId xmlns:p14="http://schemas.microsoft.com/office/powerpoint/2010/main" val="36038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>
          <a:xfrm>
            <a:off x="962596" y="116632"/>
            <a:ext cx="7391400" cy="563563"/>
          </a:xfrm>
        </p:spPr>
        <p:txBody>
          <a:bodyPr/>
          <a:lstStyle/>
          <a:p>
            <a:pPr algn="ctr" eaLnBrk="1" hangingPunct="1"/>
            <a:r>
              <a:rPr lang="uk-UA" altLang="uk-UA" dirty="0" smtClean="0"/>
              <a:t>Міні </a:t>
            </a:r>
            <a:r>
              <a:rPr lang="uk-UA" altLang="uk-UA" dirty="0" err="1" smtClean="0"/>
              <a:t>квест</a:t>
            </a:r>
            <a:endParaRPr lang="uk-UA" altLang="uk-UA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13" y="692696"/>
            <a:ext cx="149056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круглена прямокутна виноска 16"/>
          <p:cNvSpPr/>
          <p:nvPr/>
        </p:nvSpPr>
        <p:spPr>
          <a:xfrm>
            <a:off x="0" y="836712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1</a:t>
            </a:r>
            <a:endParaRPr lang="uk-UA" sz="36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2008" y="2636912"/>
            <a:ext cx="9036496" cy="91940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FFFF00"/>
                </a:solidFill>
              </a:rPr>
              <a:t>Модель</a:t>
            </a:r>
            <a:r>
              <a:rPr lang="uk-UA" sz="2400" b="1" i="1" dirty="0"/>
              <a:t> — спрощене подання реального об’єкта, явища чи процесу.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08" y="3861048"/>
            <a:ext cx="9036496" cy="214526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FFFF00"/>
                </a:solidFill>
              </a:rPr>
              <a:t>Модель</a:t>
            </a:r>
            <a:r>
              <a:rPr lang="uk-UA" sz="2400" b="1" i="1" dirty="0">
                <a:solidFill>
                  <a:schemeClr val="bg1"/>
                </a:solidFill>
              </a:rPr>
              <a:t> — це матеріальний або уявний об’єкт, який у процесі </a:t>
            </a:r>
            <a:r>
              <a:rPr lang="uk-UA" sz="2400" b="1" i="1" dirty="0" smtClean="0">
                <a:solidFill>
                  <a:schemeClr val="bg1"/>
                </a:solidFill>
              </a:rPr>
              <a:t>вивчення </a:t>
            </a:r>
            <a:r>
              <a:rPr lang="uk-UA" sz="2400" b="1" i="1" dirty="0">
                <a:solidFill>
                  <a:schemeClr val="bg1"/>
                </a:solidFill>
              </a:rPr>
              <a:t>(навчання) замінює реальний об’єкт-оригінал, зберігаючи важливі </a:t>
            </a:r>
            <a:r>
              <a:rPr lang="uk-UA" sz="2400" b="1" i="1" dirty="0" smtClean="0">
                <a:solidFill>
                  <a:schemeClr val="bg1"/>
                </a:solidFill>
              </a:rPr>
              <a:t>для </a:t>
            </a:r>
            <a:r>
              <a:rPr lang="uk-UA" sz="2400" b="1" i="1" dirty="0">
                <a:solidFill>
                  <a:schemeClr val="bg1"/>
                </a:solidFill>
              </a:rPr>
              <a:t>даного дослідження типові властивості оригіналу.</a:t>
            </a:r>
            <a:endParaRPr lang="uk-UA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 bwMode="auto">
          <a:xfrm>
            <a:off x="311303" y="1700808"/>
            <a:ext cx="8640960" cy="576064"/>
          </a:xfrm>
          <a:prstGeom prst="round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uk-UA" sz="2400" b="1" i="1" dirty="0" smtClean="0"/>
              <a:t>Що розуміють під поняттям моделі?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47505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">
          <a:xfrm>
            <a:off x="4572001" y="1701800"/>
            <a:ext cx="4219728" cy="6477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uk-UA" sz="36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rial" panose="020B0604020202020204" pitchFamily="34" charset="0"/>
              </a:rPr>
              <a:t>Дякую за увагу!</a:t>
            </a:r>
            <a:endParaRPr lang="uk-UA" sz="36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3178175"/>
            <a:ext cx="4572000" cy="381000"/>
          </a:xfrm>
        </p:spPr>
        <p:txBody>
          <a:bodyPr/>
          <a:lstStyle/>
          <a:p>
            <a:r>
              <a:rPr lang="uk-UA" sz="1800" b="1" dirty="0" smtClean="0"/>
              <a:t>За новою програмою</a:t>
            </a:r>
            <a:endParaRPr lang="en-US" sz="1800" b="1" dirty="0"/>
          </a:p>
        </p:txBody>
      </p:sp>
      <p:pic>
        <p:nvPicPr>
          <p:cNvPr id="7" name="Picture 2" descr="http://i.huffpost.com/gen/1378599/images/o-COMPUTER-SCIENCE-facebo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9671" y="3559175"/>
            <a:ext cx="3560801" cy="25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95" y="429895"/>
            <a:ext cx="363893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391400" cy="563563"/>
          </a:xfrm>
        </p:spPr>
        <p:txBody>
          <a:bodyPr/>
          <a:lstStyle/>
          <a:p>
            <a:r>
              <a:rPr lang="uk-UA" dirty="0" smtClean="0"/>
              <a:t>Що зображено на рисунках ?</a:t>
            </a:r>
            <a:endParaRPr lang="uk-UA" dirty="0"/>
          </a:p>
        </p:txBody>
      </p:sp>
      <p:pic>
        <p:nvPicPr>
          <p:cNvPr id="3074" name="Picture 2" descr="C:\Users\Nadija\Desktop\схема-самолета-Boeing-737-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97152"/>
            <a:ext cx="2957314" cy="17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dija\Desktop\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5"/>
            <a:ext cx="190629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dija\Desktop\87_Belavia_B_737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2118"/>
            <a:ext cx="5200179" cy="21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656633"/>
            <a:ext cx="280831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Nadija\Desktop\sanex0511-11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1" y="3839410"/>
            <a:ext cx="2370268" cy="15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Nadija\Desktop\i_5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98" y="2590913"/>
            <a:ext cx="2816001" cy="15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Nadija\Desktop\3850453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60" y="1100058"/>
            <a:ext cx="3578696" cy="14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Nadija\Desktop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59" y="223981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416" y="4356323"/>
            <a:ext cx="9036496" cy="1328023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 smtClean="0">
                <a:solidFill>
                  <a:schemeClr val="bg1"/>
                </a:solidFill>
              </a:rPr>
              <a:t>Для опису або дослідження одного й того самого об’єкта можна використовувати декілька моделей. Це залежить від призначення моделі.</a:t>
            </a:r>
          </a:p>
        </p:txBody>
      </p:sp>
      <p:sp>
        <p:nvSpPr>
          <p:cNvPr id="15" name="Округлений прямокутник 14"/>
          <p:cNvSpPr/>
          <p:nvPr/>
        </p:nvSpPr>
        <p:spPr bwMode="auto">
          <a:xfrm>
            <a:off x="219409" y="2239814"/>
            <a:ext cx="8784976" cy="1170970"/>
          </a:xfrm>
          <a:prstGeom prst="roundRect">
            <a:avLst/>
          </a:prstGeom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+mj-lt"/>
              </a:rPr>
              <a:t>Моделей  - багато,  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+mj-lt"/>
              </a:rPr>
              <a:t> об'єкт - один. </a:t>
            </a:r>
            <a:endParaRPr lang="uk-UA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12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а прямокутна виноска 6"/>
          <p:cNvSpPr/>
          <p:nvPr/>
        </p:nvSpPr>
        <p:spPr>
          <a:xfrm>
            <a:off x="-36512" y="2606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2</a:t>
            </a:r>
            <a:endParaRPr lang="uk-UA" sz="3600" b="1" i="1" dirty="0"/>
          </a:p>
        </p:txBody>
      </p:sp>
      <p:sp>
        <p:nvSpPr>
          <p:cNvPr id="4" name="Округлений прямокутник 3"/>
          <p:cNvSpPr/>
          <p:nvPr/>
        </p:nvSpPr>
        <p:spPr bwMode="auto">
          <a:xfrm>
            <a:off x="179512" y="1052736"/>
            <a:ext cx="8280920" cy="720080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+mj-lt"/>
              </a:rPr>
              <a:t>Які причини побудови моделей?</a:t>
            </a:r>
            <a:endParaRPr lang="uk-UA" sz="32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60046253"/>
              </p:ext>
            </p:extLst>
          </p:nvPr>
        </p:nvGraphicFramePr>
        <p:xfrm>
          <a:off x="0" y="1747238"/>
          <a:ext cx="9060160" cy="4994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908121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uk-U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256490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327627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84" y="393305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576" y="4581128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+mj-lt"/>
              </a:rPr>
              <a:t>5</a:t>
            </a:r>
            <a:endParaRPr lang="uk-U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5301208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6021288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786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008" y="1196752"/>
            <a:ext cx="9036496" cy="214526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 smtClean="0">
                <a:solidFill>
                  <a:schemeClr val="bg1"/>
                </a:solidFill>
              </a:rPr>
              <a:t>Саме </a:t>
            </a:r>
            <a:r>
              <a:rPr lang="uk-UA" sz="2400" b="1" i="1" dirty="0">
                <a:solidFill>
                  <a:schemeClr val="bg1"/>
                </a:solidFill>
              </a:rPr>
              <a:t>тому часто реальні об’єкти замінюють їх </a:t>
            </a:r>
            <a:r>
              <a:rPr lang="uk-UA" sz="2400" b="1" i="1" dirty="0" smtClean="0">
                <a:solidFill>
                  <a:srgbClr val="FFFF00"/>
                </a:solidFill>
              </a:rPr>
              <a:t>моделями</a:t>
            </a:r>
            <a:r>
              <a:rPr lang="uk-UA" sz="2400" b="1" i="1" dirty="0">
                <a:solidFill>
                  <a:schemeClr val="bg1"/>
                </a:solidFill>
              </a:rPr>
              <a:t>. При розв’язуванні кожної конкретної задачі людину </a:t>
            </a:r>
            <a:r>
              <a:rPr lang="uk-UA" sz="2400" b="1" i="1" dirty="0" smtClean="0">
                <a:solidFill>
                  <a:schemeClr val="bg1"/>
                </a:solidFill>
              </a:rPr>
              <a:t>можуть </a:t>
            </a:r>
            <a:r>
              <a:rPr lang="uk-UA" sz="2400" b="1" i="1" dirty="0">
                <a:solidFill>
                  <a:schemeClr val="bg1"/>
                </a:solidFill>
              </a:rPr>
              <a:t>цікавити лише деякі з </a:t>
            </a:r>
            <a:r>
              <a:rPr lang="uk-UA" sz="2400" b="1" i="1" dirty="0" smtClean="0">
                <a:solidFill>
                  <a:schemeClr val="bg1"/>
                </a:solidFill>
              </a:rPr>
              <a:t>властивостей</a:t>
            </a:r>
            <a:r>
              <a:rPr lang="uk-UA" sz="2400" b="1" i="1" dirty="0">
                <a:solidFill>
                  <a:schemeClr val="bg1"/>
                </a:solidFill>
              </a:rPr>
              <a:t>, тоді говорять про </a:t>
            </a:r>
            <a:r>
              <a:rPr lang="uk-UA" sz="2400" b="1" i="1" dirty="0">
                <a:solidFill>
                  <a:srgbClr val="FFFF00"/>
                </a:solidFill>
              </a:rPr>
              <a:t>суттєві </a:t>
            </a:r>
            <a:r>
              <a:rPr lang="uk-UA" sz="2400" b="1" i="1" dirty="0" smtClean="0">
                <a:solidFill>
                  <a:srgbClr val="FFFF00"/>
                </a:solidFill>
              </a:rPr>
              <a:t>властивості </a:t>
            </a:r>
            <a:r>
              <a:rPr lang="uk-UA" sz="2400" b="1" i="1" dirty="0">
                <a:solidFill>
                  <a:srgbClr val="FFFF00"/>
                </a:solidFill>
              </a:rPr>
              <a:t>об’єктів</a:t>
            </a:r>
            <a:r>
              <a:rPr lang="uk-UA" sz="2400" b="1" i="1" dirty="0">
                <a:solidFill>
                  <a:schemeClr val="bg1"/>
                </a:solidFill>
              </a:rPr>
              <a:t>.</a:t>
            </a:r>
            <a:endParaRPr lang="uk-UA" sz="2400" b="1" i="1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01008"/>
            <a:ext cx="2580878" cy="258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0851"/>
            <a:ext cx="498633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8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0491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</a:rPr>
              <a:t>В 2013 році в Болгарії  художником </a:t>
            </a:r>
            <a:r>
              <a:rPr lang="uk-UA" dirty="0" err="1" smtClean="0">
                <a:solidFill>
                  <a:srgbClr val="002060"/>
                </a:solidFill>
              </a:rPr>
              <a:t>Красиміром</a:t>
            </a:r>
            <a:r>
              <a:rPr lang="uk-UA" dirty="0" smtClean="0">
                <a:solidFill>
                  <a:srgbClr val="002060"/>
                </a:solidFill>
              </a:rPr>
              <a:t> Тодоровим був створений музей тривимірних копій шедеврів цивілізації.</a:t>
            </a:r>
          </a:p>
          <a:p>
            <a:pPr marL="0" indent="0">
              <a:buNone/>
            </a:pP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720555" cy="27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75" y="3429001"/>
            <a:ext cx="4078982" cy="229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7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www.thmemgallery.com</a:t>
            </a:r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4" name="video_по темі 'Моделювання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4" y="-332239"/>
            <a:ext cx="9118916" cy="71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008" y="1196752"/>
            <a:ext cx="9036496" cy="255389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>
                <a:solidFill>
                  <a:schemeClr val="bg1"/>
                </a:solidFill>
              </a:rPr>
              <a:t>Отже, у процесі пізнання та практичної діяльності людина широко </a:t>
            </a:r>
            <a:r>
              <a:rPr lang="uk-UA" sz="2400" b="1" i="1" dirty="0" smtClean="0">
                <a:solidFill>
                  <a:schemeClr val="bg1"/>
                </a:solidFill>
              </a:rPr>
              <a:t>застосовує </a:t>
            </a:r>
            <a:r>
              <a:rPr lang="uk-UA" sz="2400" b="1" i="1" dirty="0">
                <a:solidFill>
                  <a:schemeClr val="bg1"/>
                </a:solidFill>
              </a:rPr>
              <a:t>різноманітні моделі для дослідження існування реального </a:t>
            </a:r>
            <a:r>
              <a:rPr lang="uk-UA" sz="2400" b="1" i="1" dirty="0" smtClean="0">
                <a:solidFill>
                  <a:schemeClr val="bg1"/>
                </a:solidFill>
              </a:rPr>
              <a:t>об’єкта </a:t>
            </a:r>
            <a:r>
              <a:rPr lang="uk-UA" sz="2400" b="1" i="1" dirty="0">
                <a:solidFill>
                  <a:schemeClr val="bg1"/>
                </a:solidFill>
              </a:rPr>
              <a:t>в різних ситуаціях. Більше того, будь-яка наука починається </a:t>
            </a:r>
            <a:r>
              <a:rPr lang="uk-UA" sz="2400" b="1" i="1" dirty="0" smtClean="0">
                <a:solidFill>
                  <a:schemeClr val="bg1"/>
                </a:solidFill>
              </a:rPr>
              <a:t>з </a:t>
            </a:r>
            <a:r>
              <a:rPr lang="uk-UA" sz="2400" b="1" i="1" dirty="0">
                <a:solidFill>
                  <a:schemeClr val="bg1"/>
                </a:solidFill>
              </a:rPr>
              <a:t>розробки моделей.</a:t>
            </a:r>
            <a:endParaRPr lang="uk-UA" sz="2400" b="1" i="1" dirty="0" smtClean="0">
              <a:solidFill>
                <a:schemeClr val="bg1"/>
              </a:solidFill>
            </a:endParaRPr>
          </a:p>
        </p:txBody>
      </p:sp>
      <p:pic>
        <p:nvPicPr>
          <p:cNvPr id="3080" name="Picture 8" descr="http://lenagold.narod.ru/fon/clipart/m/medc/med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6038"/>
            <a:ext cx="4464496" cy="2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nticastyle.ru/images/service/design-project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739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34282"/>
            <a:ext cx="6150328" cy="737256"/>
          </a:xfrm>
        </p:spPr>
        <p:txBody>
          <a:bodyPr/>
          <a:lstStyle/>
          <a:p>
            <a:r>
              <a:rPr lang="uk-UA" sz="2800" dirty="0"/>
              <a:t>Як можна </a:t>
            </a:r>
            <a:r>
              <a:rPr lang="uk-UA" sz="2800" dirty="0" smtClean="0"/>
              <a:t>класифікувати</a:t>
            </a:r>
            <a:br>
              <a:rPr lang="uk-UA" sz="2800" dirty="0" smtClean="0"/>
            </a:br>
            <a:r>
              <a:rPr lang="uk-UA" sz="2800" dirty="0" smtClean="0"/>
              <a:t>моделі</a:t>
            </a:r>
            <a:r>
              <a:rPr lang="uk-UA" sz="2800" dirty="0"/>
              <a:t>?</a:t>
            </a:r>
            <a:endParaRPr lang="uk-UA" sz="30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6" y="871538"/>
            <a:ext cx="9182177" cy="5986462"/>
          </a:xfrm>
          <a:prstGeom prst="rect">
            <a:avLst/>
          </a:prstGeom>
        </p:spPr>
      </p:pic>
      <p:sp>
        <p:nvSpPr>
          <p:cNvPr id="7" name="Округлена прямокутна виноска 6"/>
          <p:cNvSpPr/>
          <p:nvPr/>
        </p:nvSpPr>
        <p:spPr>
          <a:xfrm>
            <a:off x="-36512" y="89248"/>
            <a:ext cx="2448272" cy="747464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dirty="0" smtClean="0"/>
              <a:t>Крок 3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21892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mple">
  <a:themeElements>
    <a:clrScheme name="sample 2">
      <a:dk1>
        <a:srgbClr val="19426B"/>
      </a:dk1>
      <a:lt1>
        <a:srgbClr val="FFFFFF"/>
      </a:lt1>
      <a:dk2>
        <a:srgbClr val="008080"/>
      </a:dk2>
      <a:lt2>
        <a:srgbClr val="B2B2B2"/>
      </a:lt2>
      <a:accent1>
        <a:srgbClr val="35C9C2"/>
      </a:accent1>
      <a:accent2>
        <a:srgbClr val="398AC7"/>
      </a:accent2>
      <a:accent3>
        <a:srgbClr val="FFFFFF"/>
      </a:accent3>
      <a:accent4>
        <a:srgbClr val="14375A"/>
      </a:accent4>
      <a:accent5>
        <a:srgbClr val="AEE1DD"/>
      </a:accent5>
      <a:accent6>
        <a:srgbClr val="337DB4"/>
      </a:accent6>
      <a:hlink>
        <a:srgbClr val="8BBC00"/>
      </a:hlink>
      <a:folHlink>
        <a:srgbClr val="6D50CA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68402"/>
        </a:accent2>
        <a:accent3>
          <a:srgbClr val="FFFFFF"/>
        </a:accent3>
        <a:accent4>
          <a:srgbClr val="000000"/>
        </a:accent4>
        <a:accent5>
          <a:srgbClr val="B1DBF4"/>
        </a:accent5>
        <a:accent6>
          <a:srgbClr val="D07702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5095D"/>
        </a:dk1>
        <a:lt1>
          <a:srgbClr val="FFFFFF"/>
        </a:lt1>
        <a:dk2>
          <a:srgbClr val="235752"/>
        </a:dk2>
        <a:lt2>
          <a:srgbClr val="B2B2B2"/>
        </a:lt2>
        <a:accent1>
          <a:srgbClr val="DAAF34"/>
        </a:accent1>
        <a:accent2>
          <a:srgbClr val="6F9A3C"/>
        </a:accent2>
        <a:accent3>
          <a:srgbClr val="FFFFFF"/>
        </a:accent3>
        <a:accent4>
          <a:srgbClr val="1E064E"/>
        </a:accent4>
        <a:accent5>
          <a:srgbClr val="EAD4AE"/>
        </a:accent5>
        <a:accent6>
          <a:srgbClr val="648B35"/>
        </a:accent6>
        <a:hlink>
          <a:srgbClr val="8DAED9"/>
        </a:hlink>
        <a:folHlink>
          <a:srgbClr val="A8C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89289</TotalTime>
  <Words>551</Words>
  <Application>Microsoft Office PowerPoint</Application>
  <PresentationFormat>Екран (4:3)</PresentationFormat>
  <Paragraphs>139</Paragraphs>
  <Slides>20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sample</vt:lpstr>
      <vt:lpstr>Побудова інформаційних моделей.</vt:lpstr>
      <vt:lpstr>Міні квест</vt:lpstr>
      <vt:lpstr>Що зображено на рисунках 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Як можна класифікувати моделі?</vt:lpstr>
      <vt:lpstr>Презентація PowerPoint</vt:lpstr>
      <vt:lpstr>Етапи створення інформаційної моделі</vt:lpstr>
      <vt:lpstr>Створюємо модель книжки</vt:lpstr>
      <vt:lpstr>Створюємо модель книжки</vt:lpstr>
      <vt:lpstr>Створюємо модель книжки</vt:lpstr>
      <vt:lpstr>Створюємо модель книжки</vt:lpstr>
      <vt:lpstr>Чи може одночасно існувати оригінал і модель? </vt:lpstr>
      <vt:lpstr>Фізкультхвилинка</vt:lpstr>
      <vt:lpstr>Моделювання життя людини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Обліковий запис Microsoft</dc:creator>
  <cp:lastModifiedBy>Nadija</cp:lastModifiedBy>
  <cp:revision>1924</cp:revision>
  <dcterms:created xsi:type="dcterms:W3CDTF">2013-09-01T18:00:33Z</dcterms:created>
  <dcterms:modified xsi:type="dcterms:W3CDTF">2016-11-30T23:22:29Z</dcterms:modified>
</cp:coreProperties>
</file>