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45AA5-FBD7-4CEF-8241-CE4244DA667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A0B3AA9-7A96-479C-8BF1-85CA65CED273}">
      <dgm:prSet phldrT="[Text]"/>
      <dgm:spPr/>
      <dgm:t>
        <a:bodyPr/>
        <a:lstStyle/>
        <a:p>
          <a:r>
            <a:rPr lang="uk-UA" dirty="0" smtClean="0"/>
            <a:t>Інформаційні технології в суднобудуванні</a:t>
          </a:r>
          <a:endParaRPr lang="uk-UA" dirty="0"/>
        </a:p>
      </dgm:t>
    </dgm:pt>
    <dgm:pt modelId="{97E6CA0C-B9CF-4F0C-B335-E4D1A043F018}" type="parTrans" cxnId="{79DDD5BB-31E7-456C-8A10-0F36FC63687B}">
      <dgm:prSet/>
      <dgm:spPr/>
      <dgm:t>
        <a:bodyPr/>
        <a:lstStyle/>
        <a:p>
          <a:endParaRPr lang="uk-UA"/>
        </a:p>
      </dgm:t>
    </dgm:pt>
    <dgm:pt modelId="{369EDFB1-704D-48A8-A1CF-7A4ADF44BA3F}" type="sibTrans" cxnId="{79DDD5BB-31E7-456C-8A10-0F36FC63687B}">
      <dgm:prSet/>
      <dgm:spPr/>
      <dgm:t>
        <a:bodyPr/>
        <a:lstStyle/>
        <a:p>
          <a:endParaRPr lang="uk-UA"/>
        </a:p>
      </dgm:t>
    </dgm:pt>
    <dgm:pt modelId="{CD7B95B8-EB22-4E53-A43B-DA430FFF6B8E}">
      <dgm:prSet phldrT="[Text]"/>
      <dgm:spPr/>
      <dgm:t>
        <a:bodyPr/>
        <a:lstStyle/>
        <a:p>
          <a:r>
            <a:rPr lang="uk-UA" dirty="0" smtClean="0"/>
            <a:t>Наукові дослідження і моделювання</a:t>
          </a:r>
          <a:endParaRPr lang="uk-UA" dirty="0"/>
        </a:p>
      </dgm:t>
    </dgm:pt>
    <dgm:pt modelId="{B2727FEA-EAA9-4534-A15F-595D8C120879}" type="parTrans" cxnId="{E2B4E3D0-E72B-47E0-B2AE-ED2A7CA3F806}">
      <dgm:prSet/>
      <dgm:spPr/>
      <dgm:t>
        <a:bodyPr/>
        <a:lstStyle/>
        <a:p>
          <a:endParaRPr lang="uk-UA"/>
        </a:p>
      </dgm:t>
    </dgm:pt>
    <dgm:pt modelId="{04EE0D40-B8FE-4E96-AD4F-9BF0602C8C19}" type="sibTrans" cxnId="{E2B4E3D0-E72B-47E0-B2AE-ED2A7CA3F806}">
      <dgm:prSet/>
      <dgm:spPr/>
      <dgm:t>
        <a:bodyPr/>
        <a:lstStyle/>
        <a:p>
          <a:endParaRPr lang="uk-UA"/>
        </a:p>
      </dgm:t>
    </dgm:pt>
    <dgm:pt modelId="{1D7E8648-602C-490E-BC42-B0F1A138B966}">
      <dgm:prSet phldrT="[Text]"/>
      <dgm:spPr/>
      <dgm:t>
        <a:bodyPr/>
        <a:lstStyle/>
        <a:p>
          <a:r>
            <a:rPr lang="uk-UA" dirty="0" smtClean="0"/>
            <a:t>Планування виробництва</a:t>
          </a:r>
          <a:endParaRPr lang="uk-UA" dirty="0"/>
        </a:p>
      </dgm:t>
    </dgm:pt>
    <dgm:pt modelId="{0CC298C2-B284-4305-87BF-5FB3CD14E052}" type="parTrans" cxnId="{7B12E16F-5D08-4823-8E75-220C65DDF5C8}">
      <dgm:prSet/>
      <dgm:spPr/>
      <dgm:t>
        <a:bodyPr/>
        <a:lstStyle/>
        <a:p>
          <a:endParaRPr lang="uk-UA"/>
        </a:p>
      </dgm:t>
    </dgm:pt>
    <dgm:pt modelId="{D3A27ACF-4DDD-4380-A959-6C8CE04F834E}" type="sibTrans" cxnId="{7B12E16F-5D08-4823-8E75-220C65DDF5C8}">
      <dgm:prSet/>
      <dgm:spPr/>
      <dgm:t>
        <a:bodyPr/>
        <a:lstStyle/>
        <a:p>
          <a:endParaRPr lang="uk-UA"/>
        </a:p>
      </dgm:t>
    </dgm:pt>
    <dgm:pt modelId="{00DD534D-57AE-4F8F-AFA5-414D82D70DD6}">
      <dgm:prSet phldrT="[Text]"/>
      <dgm:spPr/>
      <dgm:t>
        <a:bodyPr/>
        <a:lstStyle/>
        <a:p>
          <a:r>
            <a:rPr lang="uk-UA" dirty="0" smtClean="0"/>
            <a:t>Управління виробництвом</a:t>
          </a:r>
          <a:endParaRPr lang="uk-UA" dirty="0"/>
        </a:p>
      </dgm:t>
    </dgm:pt>
    <dgm:pt modelId="{32144867-6637-4D87-961D-D814F5B43FB3}" type="parTrans" cxnId="{5D7C0FE7-BEAF-4A7A-99EC-544C194E44F1}">
      <dgm:prSet/>
      <dgm:spPr/>
      <dgm:t>
        <a:bodyPr/>
        <a:lstStyle/>
        <a:p>
          <a:endParaRPr lang="uk-UA"/>
        </a:p>
      </dgm:t>
    </dgm:pt>
    <dgm:pt modelId="{68394938-A678-4CD5-91FD-E49E5A01C8DD}" type="sibTrans" cxnId="{5D7C0FE7-BEAF-4A7A-99EC-544C194E44F1}">
      <dgm:prSet/>
      <dgm:spPr/>
      <dgm:t>
        <a:bodyPr/>
        <a:lstStyle/>
        <a:p>
          <a:endParaRPr lang="uk-UA"/>
        </a:p>
      </dgm:t>
    </dgm:pt>
    <dgm:pt modelId="{F3D1CF0A-0225-4C26-8A94-43B129B720C2}">
      <dgm:prSet phldrT="[Text]"/>
      <dgm:spPr/>
      <dgm:t>
        <a:bodyPr/>
        <a:lstStyle/>
        <a:p>
          <a:r>
            <a:rPr lang="uk-UA" dirty="0" smtClean="0"/>
            <a:t>Інформаційна система корабля</a:t>
          </a:r>
          <a:endParaRPr lang="uk-UA" dirty="0"/>
        </a:p>
      </dgm:t>
    </dgm:pt>
    <dgm:pt modelId="{F40548FC-32ED-4BB2-92F6-C24C9D114266}" type="parTrans" cxnId="{3CF07CB4-D9F5-4F4E-8A97-78D80DC81C36}">
      <dgm:prSet/>
      <dgm:spPr/>
      <dgm:t>
        <a:bodyPr/>
        <a:lstStyle/>
        <a:p>
          <a:endParaRPr lang="uk-UA"/>
        </a:p>
      </dgm:t>
    </dgm:pt>
    <dgm:pt modelId="{31FFDDB1-B49D-470A-8680-9F8E516B3FBE}" type="sibTrans" cxnId="{3CF07CB4-D9F5-4F4E-8A97-78D80DC81C36}">
      <dgm:prSet/>
      <dgm:spPr/>
      <dgm:t>
        <a:bodyPr/>
        <a:lstStyle/>
        <a:p>
          <a:endParaRPr lang="uk-UA"/>
        </a:p>
      </dgm:t>
    </dgm:pt>
    <dgm:pt modelId="{617E0CD7-57EA-4816-A737-CAF149B4C8E0}">
      <dgm:prSet phldrT="[Text]"/>
      <dgm:spPr/>
      <dgm:t>
        <a:bodyPr/>
        <a:lstStyle/>
        <a:p>
          <a:r>
            <a:rPr lang="uk-UA" dirty="0" smtClean="0"/>
            <a:t>проектування</a:t>
          </a:r>
          <a:endParaRPr lang="uk-UA" dirty="0"/>
        </a:p>
      </dgm:t>
    </dgm:pt>
    <dgm:pt modelId="{33936C40-AA20-469E-979D-2547AE5A06AB}" type="sibTrans" cxnId="{5B431FC5-4F34-480C-A628-94628FE9351C}">
      <dgm:prSet/>
      <dgm:spPr/>
      <dgm:t>
        <a:bodyPr/>
        <a:lstStyle/>
        <a:p>
          <a:endParaRPr lang="uk-UA"/>
        </a:p>
      </dgm:t>
    </dgm:pt>
    <dgm:pt modelId="{80BFDE37-70F9-4E8C-91B5-62D0844007EF}" type="parTrans" cxnId="{5B431FC5-4F34-480C-A628-94628FE9351C}">
      <dgm:prSet/>
      <dgm:spPr/>
      <dgm:t>
        <a:bodyPr/>
        <a:lstStyle/>
        <a:p>
          <a:endParaRPr lang="uk-UA"/>
        </a:p>
      </dgm:t>
    </dgm:pt>
    <dgm:pt modelId="{58C3CD16-A533-4118-8C0D-C03D53F3170C}" type="pres">
      <dgm:prSet presAssocID="{EAD45AA5-FBD7-4CEF-8241-CE4244DA66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8A53FD-5A95-4738-8727-CD37084A648A}" type="pres">
      <dgm:prSet presAssocID="{3A0B3AA9-7A96-479C-8BF1-85CA65CED273}" presName="vertOne" presStyleCnt="0"/>
      <dgm:spPr/>
    </dgm:pt>
    <dgm:pt modelId="{3C43B444-7825-44B8-99D0-64BDAC337B63}" type="pres">
      <dgm:prSet presAssocID="{3A0B3AA9-7A96-479C-8BF1-85CA65CED273}" presName="txOne" presStyleLbl="node0" presStyleIdx="0" presStyleCnt="1">
        <dgm:presLayoutVars>
          <dgm:chPref val="3"/>
        </dgm:presLayoutVars>
      </dgm:prSet>
      <dgm:spPr/>
    </dgm:pt>
    <dgm:pt modelId="{3729C81F-A118-433F-A073-B15715CB5E18}" type="pres">
      <dgm:prSet presAssocID="{3A0B3AA9-7A96-479C-8BF1-85CA65CED273}" presName="parTransOne" presStyleCnt="0"/>
      <dgm:spPr/>
    </dgm:pt>
    <dgm:pt modelId="{EFB0B1EB-4965-4040-AABD-F8A095EEEB47}" type="pres">
      <dgm:prSet presAssocID="{3A0B3AA9-7A96-479C-8BF1-85CA65CED273}" presName="horzOne" presStyleCnt="0"/>
      <dgm:spPr/>
    </dgm:pt>
    <dgm:pt modelId="{09C18489-B74A-4D86-87E1-62CCD972FE85}" type="pres">
      <dgm:prSet presAssocID="{CD7B95B8-EB22-4E53-A43B-DA430FFF6B8E}" presName="vertTwo" presStyleCnt="0"/>
      <dgm:spPr/>
    </dgm:pt>
    <dgm:pt modelId="{88B5929E-3051-41E2-8868-6C83CF5641D4}" type="pres">
      <dgm:prSet presAssocID="{CD7B95B8-EB22-4E53-A43B-DA430FFF6B8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80B826-752C-448D-9131-01D2E4EB94BE}" type="pres">
      <dgm:prSet presAssocID="{CD7B95B8-EB22-4E53-A43B-DA430FFF6B8E}" presName="parTransTwo" presStyleCnt="0"/>
      <dgm:spPr/>
    </dgm:pt>
    <dgm:pt modelId="{0D4BA98F-D636-402C-AD15-6466C968A945}" type="pres">
      <dgm:prSet presAssocID="{CD7B95B8-EB22-4E53-A43B-DA430FFF6B8E}" presName="horzTwo" presStyleCnt="0"/>
      <dgm:spPr/>
    </dgm:pt>
    <dgm:pt modelId="{C3F43333-D2AA-4F78-9CAC-9A1026D679F3}" type="pres">
      <dgm:prSet presAssocID="{1D7E8648-602C-490E-BC42-B0F1A138B966}" presName="vertThree" presStyleCnt="0"/>
      <dgm:spPr/>
    </dgm:pt>
    <dgm:pt modelId="{2EAA37BD-B908-4C99-BA6D-BAB42779C6D2}" type="pres">
      <dgm:prSet presAssocID="{1D7E8648-602C-490E-BC42-B0F1A138B96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7D3158-A741-4513-8AC4-9088555CFFD0}" type="pres">
      <dgm:prSet presAssocID="{1D7E8648-602C-490E-BC42-B0F1A138B966}" presName="horzThree" presStyleCnt="0"/>
      <dgm:spPr/>
    </dgm:pt>
    <dgm:pt modelId="{333341B5-4DE2-499A-8DE3-D93F0E0CC70C}" type="pres">
      <dgm:prSet presAssocID="{D3A27ACF-4DDD-4380-A959-6C8CE04F834E}" presName="sibSpaceThree" presStyleCnt="0"/>
      <dgm:spPr/>
    </dgm:pt>
    <dgm:pt modelId="{8A5094AA-D65F-4EF8-B897-A987C32F11D3}" type="pres">
      <dgm:prSet presAssocID="{00DD534D-57AE-4F8F-AFA5-414D82D70DD6}" presName="vertThree" presStyleCnt="0"/>
      <dgm:spPr/>
    </dgm:pt>
    <dgm:pt modelId="{26026DD8-4D6B-4528-A9A8-537DBCE37ADF}" type="pres">
      <dgm:prSet presAssocID="{00DD534D-57AE-4F8F-AFA5-414D82D70DD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95C9CB4-A015-424A-BD1F-681B4AB55EE8}" type="pres">
      <dgm:prSet presAssocID="{00DD534D-57AE-4F8F-AFA5-414D82D70DD6}" presName="horzThree" presStyleCnt="0"/>
      <dgm:spPr/>
    </dgm:pt>
    <dgm:pt modelId="{343B78CC-D2A6-4886-B4FE-2847FA035928}" type="pres">
      <dgm:prSet presAssocID="{04EE0D40-B8FE-4E96-AD4F-9BF0602C8C19}" presName="sibSpaceTwo" presStyleCnt="0"/>
      <dgm:spPr/>
    </dgm:pt>
    <dgm:pt modelId="{71F9D8AA-998C-411C-A5A7-37808DA99695}" type="pres">
      <dgm:prSet presAssocID="{617E0CD7-57EA-4816-A737-CAF149B4C8E0}" presName="vertTwo" presStyleCnt="0"/>
      <dgm:spPr/>
    </dgm:pt>
    <dgm:pt modelId="{BDB2A324-8D5F-4E0A-A350-4C0B7140FE06}" type="pres">
      <dgm:prSet presAssocID="{617E0CD7-57EA-4816-A737-CAF149B4C8E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B469E51-0E29-4AC8-8FD4-0054E75AB2DD}" type="pres">
      <dgm:prSet presAssocID="{617E0CD7-57EA-4816-A737-CAF149B4C8E0}" presName="parTransTwo" presStyleCnt="0"/>
      <dgm:spPr/>
    </dgm:pt>
    <dgm:pt modelId="{A0C28FCB-9FDA-4CB3-AC12-7E8C7ED70AE4}" type="pres">
      <dgm:prSet presAssocID="{617E0CD7-57EA-4816-A737-CAF149B4C8E0}" presName="horzTwo" presStyleCnt="0"/>
      <dgm:spPr/>
    </dgm:pt>
    <dgm:pt modelId="{702FC9C6-9CA6-4B10-B23D-6D15E779495A}" type="pres">
      <dgm:prSet presAssocID="{F3D1CF0A-0225-4C26-8A94-43B129B720C2}" presName="vertThree" presStyleCnt="0"/>
      <dgm:spPr/>
    </dgm:pt>
    <dgm:pt modelId="{BB3D5595-B6DE-40EF-9059-59534E99F413}" type="pres">
      <dgm:prSet presAssocID="{F3D1CF0A-0225-4C26-8A94-43B129B720C2}" presName="txThree" presStyleLbl="node3" presStyleIdx="2" presStyleCnt="3">
        <dgm:presLayoutVars>
          <dgm:chPref val="3"/>
        </dgm:presLayoutVars>
      </dgm:prSet>
      <dgm:spPr/>
    </dgm:pt>
    <dgm:pt modelId="{2529EA2B-668C-4E06-BC8C-70C25759B0FF}" type="pres">
      <dgm:prSet presAssocID="{F3D1CF0A-0225-4C26-8A94-43B129B720C2}" presName="horzThree" presStyleCnt="0"/>
      <dgm:spPr/>
    </dgm:pt>
  </dgm:ptLst>
  <dgm:cxnLst>
    <dgm:cxn modelId="{4F56BDC5-D9B6-4700-8B42-520D902241B5}" type="presOf" srcId="{EAD45AA5-FBD7-4CEF-8241-CE4244DA6674}" destId="{58C3CD16-A533-4118-8C0D-C03D53F3170C}" srcOrd="0" destOrd="0" presId="urn:microsoft.com/office/officeart/2005/8/layout/hierarchy4"/>
    <dgm:cxn modelId="{76D02F04-5DBA-452C-A58B-C90643355A26}" type="presOf" srcId="{617E0CD7-57EA-4816-A737-CAF149B4C8E0}" destId="{BDB2A324-8D5F-4E0A-A350-4C0B7140FE06}" srcOrd="0" destOrd="0" presId="urn:microsoft.com/office/officeart/2005/8/layout/hierarchy4"/>
    <dgm:cxn modelId="{E0ECFED1-A8BD-4E52-9ED1-7F74B2B8C3EC}" type="presOf" srcId="{CD7B95B8-EB22-4E53-A43B-DA430FFF6B8E}" destId="{88B5929E-3051-41E2-8868-6C83CF5641D4}" srcOrd="0" destOrd="0" presId="urn:microsoft.com/office/officeart/2005/8/layout/hierarchy4"/>
    <dgm:cxn modelId="{5B431FC5-4F34-480C-A628-94628FE9351C}" srcId="{3A0B3AA9-7A96-479C-8BF1-85CA65CED273}" destId="{617E0CD7-57EA-4816-A737-CAF149B4C8E0}" srcOrd="1" destOrd="0" parTransId="{80BFDE37-70F9-4E8C-91B5-62D0844007EF}" sibTransId="{33936C40-AA20-469E-979D-2547AE5A06AB}"/>
    <dgm:cxn modelId="{79DDD5BB-31E7-456C-8A10-0F36FC63687B}" srcId="{EAD45AA5-FBD7-4CEF-8241-CE4244DA6674}" destId="{3A0B3AA9-7A96-479C-8BF1-85CA65CED273}" srcOrd="0" destOrd="0" parTransId="{97E6CA0C-B9CF-4F0C-B335-E4D1A043F018}" sibTransId="{369EDFB1-704D-48A8-A1CF-7A4ADF44BA3F}"/>
    <dgm:cxn modelId="{CC472647-169B-4099-B110-237881C47DA6}" type="presOf" srcId="{F3D1CF0A-0225-4C26-8A94-43B129B720C2}" destId="{BB3D5595-B6DE-40EF-9059-59534E99F413}" srcOrd="0" destOrd="0" presId="urn:microsoft.com/office/officeart/2005/8/layout/hierarchy4"/>
    <dgm:cxn modelId="{208E729B-BEB7-4D7C-89DB-232AB1B07FDE}" type="presOf" srcId="{3A0B3AA9-7A96-479C-8BF1-85CA65CED273}" destId="{3C43B444-7825-44B8-99D0-64BDAC337B63}" srcOrd="0" destOrd="0" presId="urn:microsoft.com/office/officeart/2005/8/layout/hierarchy4"/>
    <dgm:cxn modelId="{EE3A69BA-C88C-4E65-AD88-44011F3C53F1}" type="presOf" srcId="{00DD534D-57AE-4F8F-AFA5-414D82D70DD6}" destId="{26026DD8-4D6B-4528-A9A8-537DBCE37ADF}" srcOrd="0" destOrd="0" presId="urn:microsoft.com/office/officeart/2005/8/layout/hierarchy4"/>
    <dgm:cxn modelId="{3CF07CB4-D9F5-4F4E-8A97-78D80DC81C36}" srcId="{617E0CD7-57EA-4816-A737-CAF149B4C8E0}" destId="{F3D1CF0A-0225-4C26-8A94-43B129B720C2}" srcOrd="0" destOrd="0" parTransId="{F40548FC-32ED-4BB2-92F6-C24C9D114266}" sibTransId="{31FFDDB1-B49D-470A-8680-9F8E516B3FBE}"/>
    <dgm:cxn modelId="{5075279F-129C-4B49-B9B7-D4E464FA0E8E}" type="presOf" srcId="{1D7E8648-602C-490E-BC42-B0F1A138B966}" destId="{2EAA37BD-B908-4C99-BA6D-BAB42779C6D2}" srcOrd="0" destOrd="0" presId="urn:microsoft.com/office/officeart/2005/8/layout/hierarchy4"/>
    <dgm:cxn modelId="{7B12E16F-5D08-4823-8E75-220C65DDF5C8}" srcId="{CD7B95B8-EB22-4E53-A43B-DA430FFF6B8E}" destId="{1D7E8648-602C-490E-BC42-B0F1A138B966}" srcOrd="0" destOrd="0" parTransId="{0CC298C2-B284-4305-87BF-5FB3CD14E052}" sibTransId="{D3A27ACF-4DDD-4380-A959-6C8CE04F834E}"/>
    <dgm:cxn modelId="{5D7C0FE7-BEAF-4A7A-99EC-544C194E44F1}" srcId="{CD7B95B8-EB22-4E53-A43B-DA430FFF6B8E}" destId="{00DD534D-57AE-4F8F-AFA5-414D82D70DD6}" srcOrd="1" destOrd="0" parTransId="{32144867-6637-4D87-961D-D814F5B43FB3}" sibTransId="{68394938-A678-4CD5-91FD-E49E5A01C8DD}"/>
    <dgm:cxn modelId="{E2B4E3D0-E72B-47E0-B2AE-ED2A7CA3F806}" srcId="{3A0B3AA9-7A96-479C-8BF1-85CA65CED273}" destId="{CD7B95B8-EB22-4E53-A43B-DA430FFF6B8E}" srcOrd="0" destOrd="0" parTransId="{B2727FEA-EAA9-4534-A15F-595D8C120879}" sibTransId="{04EE0D40-B8FE-4E96-AD4F-9BF0602C8C19}"/>
    <dgm:cxn modelId="{20B2FDC7-02C4-4021-8A01-160D2DF5DB69}" type="presParOf" srcId="{58C3CD16-A533-4118-8C0D-C03D53F3170C}" destId="{F28A53FD-5A95-4738-8727-CD37084A648A}" srcOrd="0" destOrd="0" presId="urn:microsoft.com/office/officeart/2005/8/layout/hierarchy4"/>
    <dgm:cxn modelId="{0600492C-7797-4E6C-B501-29D3CA7A6B00}" type="presParOf" srcId="{F28A53FD-5A95-4738-8727-CD37084A648A}" destId="{3C43B444-7825-44B8-99D0-64BDAC337B63}" srcOrd="0" destOrd="0" presId="urn:microsoft.com/office/officeart/2005/8/layout/hierarchy4"/>
    <dgm:cxn modelId="{366E072E-66F2-46C0-AEBA-770BE8706D81}" type="presParOf" srcId="{F28A53FD-5A95-4738-8727-CD37084A648A}" destId="{3729C81F-A118-433F-A073-B15715CB5E18}" srcOrd="1" destOrd="0" presId="urn:microsoft.com/office/officeart/2005/8/layout/hierarchy4"/>
    <dgm:cxn modelId="{C2404D10-127A-4C75-8367-38DB30999238}" type="presParOf" srcId="{F28A53FD-5A95-4738-8727-CD37084A648A}" destId="{EFB0B1EB-4965-4040-AABD-F8A095EEEB47}" srcOrd="2" destOrd="0" presId="urn:microsoft.com/office/officeart/2005/8/layout/hierarchy4"/>
    <dgm:cxn modelId="{3906D74A-C8A1-41AF-935D-4D0FA0731435}" type="presParOf" srcId="{EFB0B1EB-4965-4040-AABD-F8A095EEEB47}" destId="{09C18489-B74A-4D86-87E1-62CCD972FE85}" srcOrd="0" destOrd="0" presId="urn:microsoft.com/office/officeart/2005/8/layout/hierarchy4"/>
    <dgm:cxn modelId="{4A2148FE-A890-45DF-A334-2CD8F8A1BDAA}" type="presParOf" srcId="{09C18489-B74A-4D86-87E1-62CCD972FE85}" destId="{88B5929E-3051-41E2-8868-6C83CF5641D4}" srcOrd="0" destOrd="0" presId="urn:microsoft.com/office/officeart/2005/8/layout/hierarchy4"/>
    <dgm:cxn modelId="{BA545687-4F93-4AD2-90C8-9B855A9C8651}" type="presParOf" srcId="{09C18489-B74A-4D86-87E1-62CCD972FE85}" destId="{7C80B826-752C-448D-9131-01D2E4EB94BE}" srcOrd="1" destOrd="0" presId="urn:microsoft.com/office/officeart/2005/8/layout/hierarchy4"/>
    <dgm:cxn modelId="{C6BF67D5-C805-4B3E-9D9A-A0E301AE1BE0}" type="presParOf" srcId="{09C18489-B74A-4D86-87E1-62CCD972FE85}" destId="{0D4BA98F-D636-402C-AD15-6466C968A945}" srcOrd="2" destOrd="0" presId="urn:microsoft.com/office/officeart/2005/8/layout/hierarchy4"/>
    <dgm:cxn modelId="{ECF64F27-66F9-4C71-A751-4783E55F91FF}" type="presParOf" srcId="{0D4BA98F-D636-402C-AD15-6466C968A945}" destId="{C3F43333-D2AA-4F78-9CAC-9A1026D679F3}" srcOrd="0" destOrd="0" presId="urn:microsoft.com/office/officeart/2005/8/layout/hierarchy4"/>
    <dgm:cxn modelId="{E9821768-1B8F-46DD-8AA7-1EADAF137366}" type="presParOf" srcId="{C3F43333-D2AA-4F78-9CAC-9A1026D679F3}" destId="{2EAA37BD-B908-4C99-BA6D-BAB42779C6D2}" srcOrd="0" destOrd="0" presId="urn:microsoft.com/office/officeart/2005/8/layout/hierarchy4"/>
    <dgm:cxn modelId="{F765CF72-D2C4-447F-970E-CE2EC72B0EF9}" type="presParOf" srcId="{C3F43333-D2AA-4F78-9CAC-9A1026D679F3}" destId="{2C7D3158-A741-4513-8AC4-9088555CFFD0}" srcOrd="1" destOrd="0" presId="urn:microsoft.com/office/officeart/2005/8/layout/hierarchy4"/>
    <dgm:cxn modelId="{0C7FE6C7-9878-48B9-8F79-FFADEA3C00CD}" type="presParOf" srcId="{0D4BA98F-D636-402C-AD15-6466C968A945}" destId="{333341B5-4DE2-499A-8DE3-D93F0E0CC70C}" srcOrd="1" destOrd="0" presId="urn:microsoft.com/office/officeart/2005/8/layout/hierarchy4"/>
    <dgm:cxn modelId="{CF16C43F-C139-487C-804B-52B7F9F0963B}" type="presParOf" srcId="{0D4BA98F-D636-402C-AD15-6466C968A945}" destId="{8A5094AA-D65F-4EF8-B897-A987C32F11D3}" srcOrd="2" destOrd="0" presId="urn:microsoft.com/office/officeart/2005/8/layout/hierarchy4"/>
    <dgm:cxn modelId="{9C522461-6CEA-4F78-83A8-51EC6F586557}" type="presParOf" srcId="{8A5094AA-D65F-4EF8-B897-A987C32F11D3}" destId="{26026DD8-4D6B-4528-A9A8-537DBCE37ADF}" srcOrd="0" destOrd="0" presId="urn:microsoft.com/office/officeart/2005/8/layout/hierarchy4"/>
    <dgm:cxn modelId="{0767A13C-0AB4-4DD2-88B7-D230BA9D5895}" type="presParOf" srcId="{8A5094AA-D65F-4EF8-B897-A987C32F11D3}" destId="{295C9CB4-A015-424A-BD1F-681B4AB55EE8}" srcOrd="1" destOrd="0" presId="urn:microsoft.com/office/officeart/2005/8/layout/hierarchy4"/>
    <dgm:cxn modelId="{237E137E-5BD0-4A40-BE51-2FFF70AE6859}" type="presParOf" srcId="{EFB0B1EB-4965-4040-AABD-F8A095EEEB47}" destId="{343B78CC-D2A6-4886-B4FE-2847FA035928}" srcOrd="1" destOrd="0" presId="urn:microsoft.com/office/officeart/2005/8/layout/hierarchy4"/>
    <dgm:cxn modelId="{A4E4658D-A04A-4EFC-840C-38625F6AC08C}" type="presParOf" srcId="{EFB0B1EB-4965-4040-AABD-F8A095EEEB47}" destId="{71F9D8AA-998C-411C-A5A7-37808DA99695}" srcOrd="2" destOrd="0" presId="urn:microsoft.com/office/officeart/2005/8/layout/hierarchy4"/>
    <dgm:cxn modelId="{DC9E3327-43D7-4FDC-9657-3541F3435672}" type="presParOf" srcId="{71F9D8AA-998C-411C-A5A7-37808DA99695}" destId="{BDB2A324-8D5F-4E0A-A350-4C0B7140FE06}" srcOrd="0" destOrd="0" presId="urn:microsoft.com/office/officeart/2005/8/layout/hierarchy4"/>
    <dgm:cxn modelId="{AE3C0C3B-08A5-4536-84F1-536D6D8B4D66}" type="presParOf" srcId="{71F9D8AA-998C-411C-A5A7-37808DA99695}" destId="{EB469E51-0E29-4AC8-8FD4-0054E75AB2DD}" srcOrd="1" destOrd="0" presId="urn:microsoft.com/office/officeart/2005/8/layout/hierarchy4"/>
    <dgm:cxn modelId="{85415CE5-FAE0-465D-9422-90C11D4ED208}" type="presParOf" srcId="{71F9D8AA-998C-411C-A5A7-37808DA99695}" destId="{A0C28FCB-9FDA-4CB3-AC12-7E8C7ED70AE4}" srcOrd="2" destOrd="0" presId="urn:microsoft.com/office/officeart/2005/8/layout/hierarchy4"/>
    <dgm:cxn modelId="{C2A196BB-EE85-4BFF-B73C-71D50CD92224}" type="presParOf" srcId="{A0C28FCB-9FDA-4CB3-AC12-7E8C7ED70AE4}" destId="{702FC9C6-9CA6-4B10-B23D-6D15E779495A}" srcOrd="0" destOrd="0" presId="urn:microsoft.com/office/officeart/2005/8/layout/hierarchy4"/>
    <dgm:cxn modelId="{7D9ECBE1-64B4-4AA9-ACBE-76CF4FD79B92}" type="presParOf" srcId="{702FC9C6-9CA6-4B10-B23D-6D15E779495A}" destId="{BB3D5595-B6DE-40EF-9059-59534E99F413}" srcOrd="0" destOrd="0" presId="urn:microsoft.com/office/officeart/2005/8/layout/hierarchy4"/>
    <dgm:cxn modelId="{B8F2A8BD-408A-4D3D-B0FA-95F2528C4918}" type="presParOf" srcId="{702FC9C6-9CA6-4B10-B23D-6D15E779495A}" destId="{2529EA2B-668C-4E06-BC8C-70C25759B0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3B444-7825-44B8-99D0-64BDAC337B63}">
      <dsp:nvSpPr>
        <dsp:cNvPr id="0" name=""/>
        <dsp:cNvSpPr/>
      </dsp:nvSpPr>
      <dsp:spPr>
        <a:xfrm>
          <a:off x="932" y="1947"/>
          <a:ext cx="8126134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Інформаційні технології в суднобудуванні</a:t>
          </a:r>
          <a:endParaRPr lang="uk-UA" sz="3700" kern="1200" dirty="0"/>
        </a:p>
      </dsp:txBody>
      <dsp:txXfrm>
        <a:off x="50993" y="52008"/>
        <a:ext cx="8026012" cy="1609086"/>
      </dsp:txXfrm>
    </dsp:sp>
    <dsp:sp modelId="{88B5929E-3051-41E2-8868-6C83CF5641D4}">
      <dsp:nvSpPr>
        <dsp:cNvPr id="0" name=""/>
        <dsp:cNvSpPr/>
      </dsp:nvSpPr>
      <dsp:spPr>
        <a:xfrm>
          <a:off x="932" y="1854729"/>
          <a:ext cx="5308242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Наукові дослідження і моделювання</a:t>
          </a:r>
          <a:endParaRPr lang="uk-UA" sz="2500" kern="1200" dirty="0"/>
        </a:p>
      </dsp:txBody>
      <dsp:txXfrm>
        <a:off x="50993" y="1904790"/>
        <a:ext cx="5208120" cy="1609086"/>
      </dsp:txXfrm>
    </dsp:sp>
    <dsp:sp modelId="{2EAA37BD-B908-4C99-BA6D-BAB42779C6D2}">
      <dsp:nvSpPr>
        <dsp:cNvPr id="0" name=""/>
        <dsp:cNvSpPr/>
      </dsp:nvSpPr>
      <dsp:spPr>
        <a:xfrm>
          <a:off x="932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Планування виробництва</a:t>
          </a:r>
          <a:endParaRPr lang="uk-UA" sz="2500" kern="1200" dirty="0"/>
        </a:p>
      </dsp:txBody>
      <dsp:txXfrm>
        <a:off x="50993" y="3757572"/>
        <a:ext cx="2499409" cy="1609086"/>
      </dsp:txXfrm>
    </dsp:sp>
    <dsp:sp modelId="{26026DD8-4D6B-4528-A9A8-537DBCE37ADF}">
      <dsp:nvSpPr>
        <dsp:cNvPr id="0" name=""/>
        <dsp:cNvSpPr/>
      </dsp:nvSpPr>
      <dsp:spPr>
        <a:xfrm>
          <a:off x="2709644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Управління виробництвом</a:t>
          </a:r>
          <a:endParaRPr lang="uk-UA" sz="2500" kern="1200" dirty="0"/>
        </a:p>
      </dsp:txBody>
      <dsp:txXfrm>
        <a:off x="2759705" y="3757572"/>
        <a:ext cx="2499409" cy="1609086"/>
      </dsp:txXfrm>
    </dsp:sp>
    <dsp:sp modelId="{BDB2A324-8D5F-4E0A-A350-4C0B7140FE06}">
      <dsp:nvSpPr>
        <dsp:cNvPr id="0" name=""/>
        <dsp:cNvSpPr/>
      </dsp:nvSpPr>
      <dsp:spPr>
        <a:xfrm>
          <a:off x="5527536" y="1854729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проектування</a:t>
          </a:r>
          <a:endParaRPr lang="uk-UA" sz="2500" kern="1200" dirty="0"/>
        </a:p>
      </dsp:txBody>
      <dsp:txXfrm>
        <a:off x="5577597" y="1904790"/>
        <a:ext cx="2499409" cy="1609086"/>
      </dsp:txXfrm>
    </dsp:sp>
    <dsp:sp modelId="{BB3D5595-B6DE-40EF-9059-59534E99F413}">
      <dsp:nvSpPr>
        <dsp:cNvPr id="0" name=""/>
        <dsp:cNvSpPr/>
      </dsp:nvSpPr>
      <dsp:spPr>
        <a:xfrm>
          <a:off x="5527536" y="3707511"/>
          <a:ext cx="2599531" cy="1709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Інформаційна система корабля</a:t>
          </a:r>
          <a:endParaRPr lang="uk-UA" sz="2500" kern="1200" dirty="0"/>
        </a:p>
      </dsp:txBody>
      <dsp:txXfrm>
        <a:off x="5577597" y="3757572"/>
        <a:ext cx="2499409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u.wikipedia.org/wiki/%D0%A3%D0%BB%D1%8C%D1%81%D0%B0%D0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Проект на тему «Інформаційні технології в суднобудування»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Семенця</a:t>
            </a:r>
            <a:r>
              <a:rPr lang="uk-UA" dirty="0" smtClean="0"/>
              <a:t> </a:t>
            </a:r>
            <a:r>
              <a:rPr lang="uk-UA" dirty="0" err="1" smtClean="0"/>
              <a:t>дениса</a:t>
            </a:r>
            <a:r>
              <a:rPr lang="uk-UA" dirty="0" smtClean="0"/>
              <a:t> 7а1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89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618699" y="1341422"/>
            <a:ext cx="11573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Суднобудування, </a:t>
            </a:r>
            <a:r>
              <a:rPr lang="uk-UA" dirty="0"/>
              <a:t>галузь важкої промисловості, що здійснює споруду судів. С. як область колективної діяльності людей зародилася в глибокій старовині у зв'язку з виникненням потреби в судах значних розмірів. </a:t>
            </a:r>
            <a:r>
              <a:rPr lang="uk-UA" dirty="0" smtClean="0"/>
              <a:t>Найбіліша суднобудівельна країна Китай. Але найбільша верф в </a:t>
            </a:r>
            <a:r>
              <a:rPr lang="uk-UA" dirty="0" smtClean="0">
                <a:hlinkClick r:id="rId2" tooltip="Ульсан"/>
              </a:rPr>
              <a:t>Ульсане</a:t>
            </a:r>
            <a:r>
              <a:rPr lang="uk-UA" dirty="0" smtClean="0"/>
              <a:t> . В Україні найбільші суднобудівельні заводи в Одесі, Херсоні, Миколаєві. Протягом останніх років існування СРСР </a:t>
            </a:r>
            <a:r>
              <a:rPr lang="uk-UA" dirty="0" err="1" smtClean="0"/>
              <a:t>збодували</a:t>
            </a:r>
            <a:r>
              <a:rPr lang="uk-UA" dirty="0" smtClean="0"/>
              <a:t> два </a:t>
            </a:r>
            <a:r>
              <a:rPr lang="uk-UA" dirty="0" err="1" smtClean="0"/>
              <a:t>авіаносні</a:t>
            </a:r>
            <a:r>
              <a:rPr lang="uk-UA" dirty="0" smtClean="0"/>
              <a:t> кораблі.</a:t>
            </a:r>
            <a:endParaRPr lang="uk-U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14" y="3159894"/>
            <a:ext cx="4260160" cy="2656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43" y="3117215"/>
            <a:ext cx="4536385" cy="26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23621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22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454" y="0"/>
            <a:ext cx="4762500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54" y="3286125"/>
            <a:ext cx="4762500" cy="357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4" y="0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844" y="275321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 smtClean="0"/>
              <a:t>	В </a:t>
            </a:r>
            <a:r>
              <a:rPr lang="uk-UA" sz="2400" dirty="0"/>
              <a:t>суднобудівній і авіаційній промисловості створені наймогутніші програмні </a:t>
            </a:r>
            <a:r>
              <a:rPr lang="uk-UA" sz="2400" dirty="0" smtClean="0"/>
              <a:t>комплекси: </a:t>
            </a:r>
            <a:r>
              <a:rPr lang="uk-UA" sz="2400" dirty="0"/>
              <a:t>системи </a:t>
            </a:r>
            <a:r>
              <a:rPr lang="en-US" sz="2400" dirty="0" smtClean="0"/>
              <a:t>TRIBON</a:t>
            </a:r>
            <a:r>
              <a:rPr lang="en-US" sz="2400" dirty="0"/>
              <a:t>, FORAN. </a:t>
            </a:r>
            <a:r>
              <a:rPr lang="uk-UA" sz="2400" dirty="0"/>
              <a:t>Навіть корпорація  </a:t>
            </a:r>
            <a:r>
              <a:rPr lang="en-US" sz="2400" dirty="0"/>
              <a:t>IBM </a:t>
            </a:r>
            <a:r>
              <a:rPr lang="uk-UA" sz="2400" dirty="0"/>
              <a:t>створила крупний центр для розробок у області суднобудування (</a:t>
            </a:r>
            <a:r>
              <a:rPr lang="en-US" sz="2400" dirty="0"/>
              <a:t>IBM Shipbuilding Competency Center) </a:t>
            </a:r>
            <a:r>
              <a:rPr lang="uk-UA" sz="2400" dirty="0"/>
              <a:t>і свій програмний продукт - систему </a:t>
            </a:r>
            <a:r>
              <a:rPr lang="en-US" sz="2400" dirty="0"/>
              <a:t>CATIA, </a:t>
            </a:r>
            <a:r>
              <a:rPr lang="uk-UA" sz="2400" dirty="0"/>
              <a:t>призначену для суднобудівників.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004" y="0"/>
            <a:ext cx="4552950" cy="242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7415" y="218364"/>
            <a:ext cx="772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Проектування </a:t>
            </a:r>
            <a:r>
              <a:rPr lang="uk-UA" sz="2800" b="1" dirty="0" err="1" smtClean="0"/>
              <a:t>тереотичних</a:t>
            </a:r>
            <a:r>
              <a:rPr lang="uk-UA" sz="2800" b="1" dirty="0" smtClean="0"/>
              <a:t> обводів судна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3180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-361950"/>
            <a:ext cx="10715625" cy="758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6452" y="145774"/>
            <a:ext cx="7116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П</a:t>
            </a:r>
            <a:r>
              <a:rPr lang="uk-UA" sz="3600" dirty="0" smtClean="0">
                <a:solidFill>
                  <a:schemeClr val="bg1"/>
                </a:solidFill>
              </a:rPr>
              <a:t>роектування систем корабля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462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174</TotalTime>
  <Words>100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Проект на тему «Інформаційні технології в суднобудування»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«суднобудування»</dc:title>
  <dc:creator>Olena</dc:creator>
  <cp:lastModifiedBy>Olena</cp:lastModifiedBy>
  <cp:revision>9</cp:revision>
  <dcterms:created xsi:type="dcterms:W3CDTF">2016-12-25T12:27:57Z</dcterms:created>
  <dcterms:modified xsi:type="dcterms:W3CDTF">2016-12-25T15:22:05Z</dcterms:modified>
</cp:coreProperties>
</file>