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BA14-D4CD-40C4-B8FD-E68E6BD9C7BD}" type="datetimeFigureOut">
              <a:rPr lang="uk-UA" smtClean="0"/>
              <a:t>09.02.2013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88A4-79DD-4397-9ACA-7E190A8183D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узика\іграшки 2 клас\3_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8883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49685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attel.kiev.ua/admin/images/R885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abytoys.ua/products_pictures/aquaplay-lodka-i-2-chelovechka-8541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76064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узика\іграшки 2 клас\103510_1323703302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25658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узика\іграшки 2 клас\yak-zrobiti-samorobnu-lyal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010894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узика\іграшки 2 клас\95750676_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105275" cy="5974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узика\іграшки 2 клас\1315926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8407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узика\іграшки 2 клас\Flash_led_robot_toy_Walking_robot_Robot_to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59566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музика\іграшки 2 клас\AJ_ballo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3528392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lway.ru/images/cms/data/patpat/radioupravlyaemye_modeli/radioupravlyaemye_modeli_avtomobilej/radioupravlyaemye_modeli_gonochnyestritrejsing/radioupravlyaemaya_mashina_nikko_porsche_911_gt3rs_116/radioupravlyaemaya_mashina_nikko_porsche_911_gt3rs_116_foto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912768" cy="4251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.ria.ua/photosnew/general/adv_photos/velosyped_dytyachyy__124231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90465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2013-02-09T18:34:13Z</dcterms:created>
  <dcterms:modified xsi:type="dcterms:W3CDTF">2013-02-09T18:51:49Z</dcterms:modified>
</cp:coreProperties>
</file>