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9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8" r:id="rId11"/>
    <p:sldId id="271" r:id="rId12"/>
    <p:sldId id="272" r:id="rId13"/>
    <p:sldId id="282" r:id="rId14"/>
    <p:sldId id="273" r:id="rId15"/>
    <p:sldId id="274" r:id="rId16"/>
    <p:sldId id="275" r:id="rId17"/>
    <p:sldId id="276" r:id="rId18"/>
    <p:sldId id="278" r:id="rId19"/>
    <p:sldId id="277" r:id="rId20"/>
    <p:sldId id="285" r:id="rId21"/>
    <p:sldId id="286" r:id="rId22"/>
    <p:sldId id="284" r:id="rId23"/>
    <p:sldId id="279" r:id="rId24"/>
    <p:sldId id="280" r:id="rId25"/>
    <p:sldId id="281" r:id="rId26"/>
    <p:sldId id="270" r:id="rId27"/>
    <p:sldId id="269" r:id="rId28"/>
    <p:sldId id="262" r:id="rId29"/>
    <p:sldId id="288" r:id="rId30"/>
    <p:sldId id="283" r:id="rId31"/>
    <p:sldId id="297" r:id="rId32"/>
    <p:sldId id="295" r:id="rId33"/>
    <p:sldId id="296" r:id="rId34"/>
    <p:sldId id="289" r:id="rId35"/>
    <p:sldId id="298" r:id="rId36"/>
    <p:sldId id="299" r:id="rId37"/>
    <p:sldId id="300" r:id="rId38"/>
    <p:sldId id="303" r:id="rId39"/>
    <p:sldId id="301" r:id="rId40"/>
    <p:sldId id="290" r:id="rId41"/>
    <p:sldId id="291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20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uk-UA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9FB484B-5498-40EC-8EA3-94C5D04A076A}" type="datetimeFigureOut">
              <a:rPr lang="uk-UA" smtClean="0"/>
              <a:pPr/>
              <a:t>01.03.2017</a:t>
            </a:fld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8CD82A7-8850-47D1-AFF9-146CCE6C1401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791251" y="1412776"/>
            <a:ext cx="107291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«Стояв Тарас</a:t>
            </a:r>
          </a:p>
          <a:p>
            <a:pPr algn="ctr"/>
            <a:r>
              <a:rPr lang="ru-RU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</a:p>
          <a:p>
            <a:pPr algn="ctr"/>
            <a:r>
              <a:rPr lang="ru-RU" sz="7200" b="1" cap="all" spc="0" dirty="0" err="1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Лавровій</a:t>
            </a:r>
            <a:r>
              <a:rPr lang="ru-RU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7200" b="1" cap="all" spc="0" dirty="0" err="1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горі</a:t>
            </a:r>
            <a:r>
              <a:rPr lang="ru-RU" sz="7200" b="1" cap="all" spc="0" dirty="0" smtClean="0">
                <a:ln w="0"/>
                <a:solidFill>
                  <a:schemeClr val="tx2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7200" b="1" cap="all" spc="0" dirty="0">
              <a:ln w="0"/>
              <a:solidFill>
                <a:schemeClr val="tx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7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Шевченко\0_c786e_525e2b2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96544" cy="6528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25526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Шевченко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12" y="-1"/>
            <a:ext cx="9146611" cy="6861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Шевченко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8640"/>
            <a:ext cx="4385009" cy="652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08570" y="2564904"/>
            <a:ext cx="106902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«Під знаком Лаври»</a:t>
            </a:r>
            <a:endParaRPr lang="uk-UA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9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Шевченко\Почаїв\77543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76" y="-191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Шевченко\Почаїв\383574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166"/>
            <a:ext cx="9123694" cy="683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Шевченко\Почаїв\Почаївська-лавра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86"/>
            <a:ext cx="9144000" cy="684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Шевченко\Почаї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792"/>
            <a:ext cx="9180072" cy="6890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Шевченко\Почаїв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04" y="-39440"/>
            <a:ext cx="9266081" cy="6897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Шевченко\Почаїв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Шевченко\P305000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89647"/>
            <a:ext cx="7056784" cy="566012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2317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Шевченко\Почаїв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6146"/>
            <a:ext cx="4834086" cy="630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0886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Шевченко\Почаїв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00" y="0"/>
            <a:ext cx="91726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6604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756592" y="2718883"/>
            <a:ext cx="10690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«Кобзар на </a:t>
            </a:r>
            <a:r>
              <a:rPr lang="uk-UA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Кременеччині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64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Шевченко\Кременець\Кременець_з_Замкової_го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Desktop\Шевченко\Кременець\48abef2ac8f124359154d63cbea57e55_6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14" y="0"/>
            <a:ext cx="9167514" cy="6875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Admin\Desktop\Шевченко\Кременець\DSC_2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9" y="0"/>
            <a:ext cx="913755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513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min\Desktop\Шевченко\Кременець\2667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39" y="12576"/>
            <a:ext cx="9114283" cy="6845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1586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Шевченко\Кременець\y_f5b5d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13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dmin\Desktop\Шевченко\Кременець\2ed474e214e3319b5c99c473b6f6e739_600x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474"/>
            <a:ext cx="9124955" cy="6864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20421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min\Desktop\Шевченко\Кременець\baefea9-450px-kremenets-shevch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52528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7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22501" y="1890345"/>
            <a:ext cx="10690244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сказав, що дороги мовчать?</a:t>
            </a:r>
          </a:p>
          <a:p>
            <a:pPr marL="0" indent="0" algn="ctr">
              <a:buNone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не вміють вони розмовляти?..</a:t>
            </a:r>
          </a:p>
          <a:p>
            <a:pPr marL="0" indent="0" algn="ctr">
              <a:buNone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не вірю! Не можуть мовчати</a:t>
            </a:r>
          </a:p>
          <a:p>
            <a:pPr marL="0" indent="0" algn="ctr">
              <a:buNone/>
            </a:pP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 стежки де проходив Тарас…</a:t>
            </a:r>
          </a:p>
          <a:p>
            <a:pPr marL="0" indent="0" algn="ctr">
              <a:buNone/>
            </a:pPr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Любов </a:t>
            </a:r>
            <a:r>
              <a:rPr lang="uk-UA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Ніжник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69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08570" y="2564904"/>
            <a:ext cx="106902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</a:t>
            </a:r>
            <a:r>
              <a:rPr lang="uk-UA" sz="5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</a:t>
            </a:r>
            <a:r>
              <a:rPr lang="en-US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sz="5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ятники</a:t>
            </a:r>
            <a:r>
              <a:rPr lang="uk-UA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Шевченкові</a:t>
            </a:r>
          </a:p>
          <a:p>
            <a:pPr marL="0" indent="0" algn="ctr">
              <a:buNone/>
            </a:pPr>
            <a:r>
              <a:rPr lang="uk-UA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uk-UA" sz="5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Тернопільщинні</a:t>
            </a:r>
            <a:r>
              <a:rPr lang="uk-UA" sz="5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uk-UA" sz="5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72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Шевченко\пам\dscf5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68902" y="5661248"/>
            <a:ext cx="3365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Тернопіль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55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Шевченко\пам\dscf5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7166" y="5661248"/>
            <a:ext cx="20084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Бучач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C:\Users\Admin\Desktop\Шевченко\пам\Buchach_Shevchenko_monu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292" y="307132"/>
            <a:ext cx="6909586" cy="51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229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0478" y="5661248"/>
            <a:ext cx="26418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Чортків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8674" name="Picture 2" descr="C:\Users\Admin\Desktop\Шевченко\пам\Пам'ятник_Тарасові_Шевченку_в_Чорткові_Тернопільської_област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5675" y="307132"/>
            <a:ext cx="4394701" cy="51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628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Шевченко\пам\dscf5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0950" y="5661248"/>
            <a:ext cx="24609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Борщів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627" name="Picture 3" descr="C:\Users\Admin\Desktop\Шевченко\пам\Пам'ятник_Тарасові_Шевченку_в_місті_Борщів_Тернопільської_област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886368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7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1617" y="5661248"/>
            <a:ext cx="345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Теребовля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9698" name="Picture 2" descr="C:\Users\Admin\Desktop\Шевченко\пам\Пам'ятник_Тарасу_Шевченку_в_Теребовл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192" y="332656"/>
            <a:ext cx="4032449" cy="537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0880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6957" y="5661248"/>
            <a:ext cx="3308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Бережани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22" name="Picture 2" descr="C:\Users\Admin\Desktop\Шевченко\пам\5717183_15e29b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314" y="332656"/>
            <a:ext cx="4094199" cy="54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233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7789" y="5661248"/>
            <a:ext cx="2367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Козова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1746" name="Picture 2" descr="C:\Users\Admin\Desktop\Шевченко\пам\Пам'ятник_Тарасові_Шевченку_в_райцентрі_Козова_на_Тернопільщи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614" y="313606"/>
            <a:ext cx="4419600" cy="547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0869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29955" y="5661248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Зборів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2770" name="Picture 2" descr="C:\Users\Admin\Desktop\Шевченко\пам\Пам'ятник_Шевченку_в_Зборов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9501" y="315080"/>
            <a:ext cx="4283830" cy="53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043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43795" y="5661248"/>
            <a:ext cx="3215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Коропець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4" name="Picture 2" descr="C:\Users\Admin\Desktop\Шевченко\пам\450px-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7432" y="332657"/>
            <a:ext cx="4467966" cy="538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057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08570" y="2564904"/>
            <a:ext cx="10690244" cy="10618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«На землі </a:t>
            </a:r>
            <a:r>
              <a:rPr lang="uk-UA" sz="6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Вишнівецькій</a:t>
            </a:r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uk-UA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201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16832"/>
            <a:ext cx="83529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Застиг Тарас у </a:t>
            </a:r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бронзі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і</a:t>
            </a:r>
          </a:p>
          <a:p>
            <a:pPr algn="ctr"/>
            <a:r>
              <a:rPr lang="ru-RU" sz="54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</a:t>
            </a:r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раніті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ru-RU" sz="54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вдивляючись</a:t>
            </a:r>
            <a:endParaRPr lang="ru-RU" sz="54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</a:t>
            </a:r>
            <a:r>
              <a:rPr lang="ru-RU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людство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крізь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5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віки</a:t>
            </a:r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748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074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Шевченко\281hZtDZm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25525"/>
            <a:ext cx="7670800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409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Шевченко\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227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2104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Шевченко\Vyshnivets_Palace_Vlas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9313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Шевченко\DSC_4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62" y="-1"/>
            <a:ext cx="9166561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398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Шевченко\img_0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559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584</TotalTime>
  <Words>82</Words>
  <Application>Microsoft Office PowerPoint</Application>
  <PresentationFormat>Экран (4:3)</PresentationFormat>
  <Paragraphs>25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Степанівна</cp:lastModifiedBy>
  <cp:revision>25</cp:revision>
  <dcterms:created xsi:type="dcterms:W3CDTF">2014-03-06T21:16:24Z</dcterms:created>
  <dcterms:modified xsi:type="dcterms:W3CDTF">2017-03-01T14:36:59Z</dcterms:modified>
</cp:coreProperties>
</file>