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8" r:id="rId10"/>
    <p:sldId id="288" r:id="rId11"/>
    <p:sldId id="263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4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DB5738B-5071-4446-8517-6B7E045AA554}">
          <p14:sldIdLst>
            <p14:sldId id="256"/>
            <p14:sldId id="257"/>
            <p14:sldId id="258"/>
            <p14:sldId id="259"/>
            <p14:sldId id="260"/>
            <p14:sldId id="261"/>
            <p14:sldId id="264"/>
            <p14:sldId id="262"/>
            <p14:sldId id="268"/>
            <p14:sldId id="288"/>
            <p14:sldId id="263"/>
            <p14:sldId id="265"/>
            <p14:sldId id="266"/>
            <p14:sldId id="267"/>
            <p14:sldId id="269"/>
            <p14:sldId id="270"/>
            <p14:sldId id="271"/>
            <p14:sldId id="272"/>
            <p14:sldId id="273"/>
            <p14:sldId id="275"/>
            <p14:sldId id="276"/>
            <p14:sldId id="274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574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FF99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1500174"/>
            <a:ext cx="4457704" cy="1470025"/>
          </a:xfrm>
        </p:spPr>
        <p:txBody>
          <a:bodyPr/>
          <a:lstStyle/>
          <a:p>
            <a:r>
              <a:rPr lang="uk-UA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Усний журнал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3000372"/>
            <a:ext cx="6606496" cy="3236940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5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Подорожуємо </a:t>
            </a:r>
            <a:r>
              <a:rPr lang="uk-UA" sz="5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Шевченковими </a:t>
            </a:r>
            <a:r>
              <a:rPr lang="uk-UA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місцями»</a:t>
            </a:r>
            <a:endParaRPr lang="uk-UA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86125"/>
            <a:ext cx="2381250" cy="3571876"/>
          </a:xfrm>
          <a:prstGeom prst="rect">
            <a:avLst/>
          </a:prstGeom>
          <a:noFill/>
        </p:spPr>
      </p:pic>
      <p:pic>
        <p:nvPicPr>
          <p:cNvPr id="28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381250" cy="3571876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809750" cy="246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20688"/>
            <a:ext cx="4257346" cy="5676461"/>
          </a:xfrm>
        </p:spPr>
      </p:pic>
    </p:spTree>
    <p:extLst>
      <p:ext uri="{BB962C8B-B14F-4D97-AF65-F5344CB8AC3E}">
        <p14:creationId xmlns:p14="http://schemas.microsoft.com/office/powerpoint/2010/main" val="342987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uk-UA" sz="3600" b="1" i="1" dirty="0">
                <a:solidFill>
                  <a:schemeClr val="bg1"/>
                </a:solidFill>
              </a:rPr>
              <a:t>«Україно, Україно, серце моє, ненько,</a:t>
            </a:r>
            <a:r>
              <a:rPr lang="uk-UA" sz="3600" dirty="0">
                <a:solidFill>
                  <a:schemeClr val="bg1"/>
                </a:solidFill>
              </a:rPr>
              <a:t/>
            </a:r>
            <a:br>
              <a:rPr lang="uk-UA" sz="3600" dirty="0">
                <a:solidFill>
                  <a:schemeClr val="bg1"/>
                </a:solidFill>
              </a:rPr>
            </a:br>
            <a:r>
              <a:rPr lang="uk-UA" sz="3600" b="1" i="1" dirty="0">
                <a:solidFill>
                  <a:schemeClr val="bg1"/>
                </a:solidFill>
              </a:rPr>
              <a:t>Як згадаю твою долю, заплаче серденько»</a:t>
            </a:r>
            <a:r>
              <a:rPr lang="uk-UA" sz="3600" dirty="0">
                <a:solidFill>
                  <a:schemeClr val="bg1"/>
                </a:solidFill>
              </a:rPr>
              <a:t/>
            </a:r>
            <a:br>
              <a:rPr lang="uk-UA" sz="3600" dirty="0">
                <a:solidFill>
                  <a:schemeClr val="bg1"/>
                </a:solidFill>
              </a:rPr>
            </a:br>
            <a:endParaRPr lang="uk-UA" sz="36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32856"/>
            <a:ext cx="5455493" cy="4073435"/>
          </a:xfrm>
        </p:spPr>
      </p:pic>
    </p:spTree>
    <p:extLst>
      <p:ext uri="{BB962C8B-B14F-4D97-AF65-F5344CB8AC3E}">
        <p14:creationId xmlns:p14="http://schemas.microsoft.com/office/powerpoint/2010/main" val="133048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7"/>
            <a:ext cx="4896544" cy="32317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501008"/>
            <a:ext cx="4851896" cy="30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8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uk-UA" sz="3200" b="1" i="1" dirty="0">
                <a:solidFill>
                  <a:schemeClr val="bg1"/>
                </a:solidFill>
              </a:rPr>
              <a:t>«Нема на світі України,</a:t>
            </a:r>
            <a:r>
              <a:rPr lang="uk-UA" sz="3200" dirty="0">
                <a:solidFill>
                  <a:schemeClr val="bg1"/>
                </a:solidFill>
              </a:rPr>
              <a:t/>
            </a:r>
            <a:br>
              <a:rPr lang="uk-UA" sz="3200" dirty="0">
                <a:solidFill>
                  <a:schemeClr val="bg1"/>
                </a:solidFill>
              </a:rPr>
            </a:br>
            <a:r>
              <a:rPr lang="uk-UA" sz="3200" b="1" i="1" dirty="0">
                <a:solidFill>
                  <a:schemeClr val="bg1"/>
                </a:solidFill>
              </a:rPr>
              <a:t>Немає другого Дніпра»</a:t>
            </a:r>
            <a:r>
              <a:rPr lang="uk-UA" sz="3200" dirty="0">
                <a:solidFill>
                  <a:schemeClr val="bg1"/>
                </a:solidFill>
              </a:rPr>
              <a:t/>
            </a:r>
            <a:br>
              <a:rPr lang="uk-UA" sz="3200" dirty="0">
                <a:solidFill>
                  <a:schemeClr val="bg1"/>
                </a:solidFill>
              </a:rPr>
            </a:br>
            <a:endParaRPr lang="uk-UA" sz="32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1" y="1988840"/>
            <a:ext cx="3096344" cy="47045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96752"/>
            <a:ext cx="5858812" cy="406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0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6788944" cy="4525963"/>
          </a:xfrm>
        </p:spPr>
      </p:pic>
      <p:sp>
        <p:nvSpPr>
          <p:cNvPr id="5" name="TextBox 4"/>
          <p:cNvSpPr txBox="1"/>
          <p:nvPr/>
        </p:nvSpPr>
        <p:spPr>
          <a:xfrm>
            <a:off x="1115616" y="544522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 цьому будинку в Києві жив Тарас Шевченко (1845-1847рр.)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933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3240360" cy="29523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36912"/>
            <a:ext cx="5385792" cy="40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6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2592288" cy="452596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556792"/>
            <a:ext cx="2880320" cy="45639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1565920"/>
            <a:ext cx="3154790" cy="455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7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1"/>
            <a:ext cx="4700605" cy="35283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31" y="1556792"/>
            <a:ext cx="3384376" cy="472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316" y="3789040"/>
            <a:ext cx="2448272" cy="18443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5280328" cy="39711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1720" y="508518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 </a:t>
            </a:r>
            <a:r>
              <a:rPr lang="uk-UA" dirty="0" err="1" smtClean="0"/>
              <a:t>Вишнівцях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2567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i="1" dirty="0">
                <a:solidFill>
                  <a:schemeClr val="bg1"/>
                </a:solidFill>
              </a:rPr>
              <a:t>«Лічу в неволі дні і ночі</a:t>
            </a:r>
            <a:r>
              <a:rPr lang="uk-UA" b="1" i="1" dirty="0" smtClean="0">
                <a:solidFill>
                  <a:schemeClr val="bg1"/>
                </a:solidFill>
              </a:rPr>
              <a:t>»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50" y="2852936"/>
            <a:ext cx="4386274" cy="32403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68760"/>
            <a:ext cx="4248472" cy="290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4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0"/>
            <a:ext cx="1071538" cy="2214554"/>
          </a:xfrm>
          <a:prstGeom prst="rect">
            <a:avLst/>
          </a:prstGeom>
          <a:noFill/>
        </p:spPr>
      </p:pic>
      <p:pic>
        <p:nvPicPr>
          <p:cNvPr id="38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2071678"/>
            <a:ext cx="1071538" cy="2214554"/>
          </a:xfrm>
          <a:prstGeom prst="rect">
            <a:avLst/>
          </a:prstGeom>
          <a:noFill/>
        </p:spPr>
      </p:pic>
      <p:pic>
        <p:nvPicPr>
          <p:cNvPr id="39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2" y="4143380"/>
            <a:ext cx="1071538" cy="2214554"/>
          </a:xfrm>
          <a:prstGeom prst="rect">
            <a:avLst/>
          </a:prstGeom>
          <a:noFill/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8640"/>
            <a:ext cx="4608512" cy="5616624"/>
          </a:xfrm>
        </p:spPr>
      </p:pic>
      <p:pic>
        <p:nvPicPr>
          <p:cNvPr id="42" name="Picture 8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 b="70969"/>
          <a:stretch>
            <a:fillRect/>
          </a:stretch>
        </p:blipFill>
        <p:spPr bwMode="auto">
          <a:xfrm>
            <a:off x="8072462" y="6215082"/>
            <a:ext cx="1071538" cy="6429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598860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/>
              <a:t>Пам’ятник Т. Шевченку в Коропці</a:t>
            </a:r>
            <a:endParaRPr lang="uk-UA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4269718" cy="31969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92696"/>
            <a:ext cx="3867894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5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chemeClr val="bg1"/>
                </a:solidFill>
              </a:rPr>
              <a:t>Пам’ятник Т. Шевченку в Астані</a:t>
            </a:r>
            <a:endParaRPr lang="uk-UA" i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12776"/>
            <a:ext cx="3780420" cy="5040560"/>
          </a:xfrm>
        </p:spPr>
      </p:pic>
    </p:spTree>
    <p:extLst>
      <p:ext uri="{BB962C8B-B14F-4D97-AF65-F5344CB8AC3E}">
        <p14:creationId xmlns:p14="http://schemas.microsoft.com/office/powerpoint/2010/main" val="399393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solidFill>
                  <a:schemeClr val="bg1"/>
                </a:solidFill>
              </a:rPr>
              <a:t>«Тепер я на волі, на такій волі,</a:t>
            </a:r>
            <a:r>
              <a:rPr lang="uk-UA" dirty="0">
                <a:solidFill>
                  <a:schemeClr val="bg1"/>
                </a:solidFill>
              </a:rPr>
              <a:t/>
            </a:r>
            <a:br>
              <a:rPr lang="uk-UA" dirty="0">
                <a:solidFill>
                  <a:schemeClr val="bg1"/>
                </a:solidFill>
              </a:rPr>
            </a:br>
            <a:r>
              <a:rPr lang="uk-UA" b="1" i="1" dirty="0">
                <a:solidFill>
                  <a:schemeClr val="bg1"/>
                </a:solidFill>
              </a:rPr>
              <a:t>як собака на прив’язі»</a:t>
            </a:r>
            <a:r>
              <a:rPr lang="uk-UA" dirty="0">
                <a:solidFill>
                  <a:schemeClr val="bg1"/>
                </a:solidFill>
              </a:rPr>
              <a:t/>
            </a:r>
            <a:br>
              <a:rPr lang="uk-UA" dirty="0">
                <a:solidFill>
                  <a:schemeClr val="bg1"/>
                </a:solidFill>
              </a:rPr>
            </a:b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339447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84784"/>
            <a:ext cx="4896544" cy="3672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3928" y="537321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/>
              <a:t>Астрахань. Росія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34634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5039245" cy="30902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76872"/>
            <a:ext cx="25400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422108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Нижній Новгород. Росія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261222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i="1" dirty="0">
                <a:solidFill>
                  <a:schemeClr val="bg1"/>
                </a:solidFill>
              </a:rPr>
              <a:t>«Минули літа </a:t>
            </a:r>
            <a:r>
              <a:rPr lang="uk-UA" b="1" i="1" dirty="0" err="1">
                <a:solidFill>
                  <a:schemeClr val="bg1"/>
                </a:solidFill>
              </a:rPr>
              <a:t>молодії</a:t>
            </a:r>
            <a:r>
              <a:rPr lang="uk-UA" b="1" i="1" dirty="0" smtClean="0">
                <a:solidFill>
                  <a:schemeClr val="bg1"/>
                </a:solidFill>
              </a:rPr>
              <a:t>…»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2880320" cy="38404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00808"/>
            <a:ext cx="5699224" cy="350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5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4104456" cy="54726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40768"/>
            <a:ext cx="2438400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6056" y="350100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chemeClr val="bg1"/>
                </a:solidFill>
              </a:rPr>
              <a:t>Дуб на Михайловій горі біля </a:t>
            </a:r>
          </a:p>
          <a:p>
            <a:r>
              <a:rPr lang="uk-UA" i="1" dirty="0" smtClean="0">
                <a:solidFill>
                  <a:schemeClr val="bg1"/>
                </a:solidFill>
              </a:rPr>
              <a:t>с. </a:t>
            </a:r>
            <a:r>
              <a:rPr lang="uk-UA" i="1" dirty="0" err="1" smtClean="0">
                <a:solidFill>
                  <a:schemeClr val="bg1"/>
                </a:solidFill>
              </a:rPr>
              <a:t>Прохорівка</a:t>
            </a:r>
            <a:endParaRPr lang="uk-UA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2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>
                <a:solidFill>
                  <a:schemeClr val="bg1"/>
                </a:solidFill>
              </a:rPr>
              <a:t>«Чи не покинуть </a:t>
            </a:r>
            <a:r>
              <a:rPr lang="uk-UA" b="1" i="1" dirty="0" smtClean="0">
                <a:solidFill>
                  <a:schemeClr val="bg1"/>
                </a:solidFill>
              </a:rPr>
              <a:t>нам, </a:t>
            </a:r>
            <a:r>
              <a:rPr lang="uk-UA" b="1" i="1" dirty="0">
                <a:solidFill>
                  <a:schemeClr val="bg1"/>
                </a:solidFill>
              </a:rPr>
              <a:t>небого ?..»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шевченко\gaz10-8-269x4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25622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23" y="1700808"/>
            <a:ext cx="4603948" cy="355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7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4660813" cy="309634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98391"/>
            <a:ext cx="4464496" cy="3026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386104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Останнє місце життя Шевченка в Петербурзі</a:t>
            </a:r>
            <a:endParaRPr lang="uk-UA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210715"/>
            <a:ext cx="2246650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7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9"/>
            <a:ext cx="5180528" cy="34563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657543"/>
            <a:ext cx="4259163" cy="320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24000"/>
            <a:ext cx="3275856" cy="48840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48680"/>
            <a:ext cx="601216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4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solidFill>
                  <a:schemeClr val="bg1"/>
                </a:solidFill>
              </a:rPr>
              <a:t>«… те </a:t>
            </a:r>
            <a:r>
              <a:rPr lang="uk-UA" b="1" i="1" dirty="0" err="1">
                <a:solidFill>
                  <a:schemeClr val="bg1"/>
                </a:solidFill>
              </a:rPr>
              <a:t>найкращеє</a:t>
            </a:r>
            <a:r>
              <a:rPr lang="uk-UA" b="1" i="1" dirty="0">
                <a:solidFill>
                  <a:schemeClr val="bg1"/>
                </a:solidFill>
              </a:rPr>
              <a:t> село, те, </a:t>
            </a:r>
            <a:r>
              <a:rPr lang="uk-UA" dirty="0">
                <a:solidFill>
                  <a:schemeClr val="bg1"/>
                </a:solidFill>
              </a:rPr>
              <a:t/>
            </a:r>
            <a:br>
              <a:rPr lang="uk-UA" dirty="0">
                <a:solidFill>
                  <a:schemeClr val="bg1"/>
                </a:solidFill>
              </a:rPr>
            </a:br>
            <a:r>
              <a:rPr lang="uk-UA" b="1" i="1" dirty="0">
                <a:solidFill>
                  <a:schemeClr val="bg1"/>
                </a:solidFill>
              </a:rPr>
              <a:t>де мати повивала»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4320480" cy="33113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996952"/>
            <a:ext cx="4699248" cy="339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6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339447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8640"/>
            <a:ext cx="4970482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5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i="1" dirty="0">
                <a:solidFill>
                  <a:schemeClr val="bg1"/>
                </a:solidFill>
              </a:rPr>
              <a:t>«Тарасе, </a:t>
            </a:r>
            <a:r>
              <a:rPr lang="uk-UA" sz="3600" b="1" i="1" dirty="0" err="1">
                <a:solidFill>
                  <a:schemeClr val="bg1"/>
                </a:solidFill>
              </a:rPr>
              <a:t>Тарасе</a:t>
            </a:r>
            <a:r>
              <a:rPr lang="uk-UA" sz="3600" b="1" i="1" dirty="0">
                <a:solidFill>
                  <a:schemeClr val="bg1"/>
                </a:solidFill>
              </a:rPr>
              <a:t>, наш батьку,</a:t>
            </a:r>
            <a:r>
              <a:rPr lang="uk-UA" sz="3600" dirty="0">
                <a:solidFill>
                  <a:schemeClr val="bg1"/>
                </a:solidFill>
              </a:rPr>
              <a:t/>
            </a:r>
            <a:br>
              <a:rPr lang="uk-UA" sz="3600" dirty="0">
                <a:solidFill>
                  <a:schemeClr val="bg1"/>
                </a:solidFill>
              </a:rPr>
            </a:br>
            <a:r>
              <a:rPr lang="uk-UA" sz="3600" b="1" i="1" dirty="0">
                <a:solidFill>
                  <a:schemeClr val="bg1"/>
                </a:solidFill>
              </a:rPr>
              <a:t>тобі поклоняється світ</a:t>
            </a:r>
            <a:r>
              <a:rPr lang="uk-UA" sz="3600" b="1" i="1" dirty="0" smtClean="0">
                <a:solidFill>
                  <a:schemeClr val="bg1"/>
                </a:solidFill>
              </a:rPr>
              <a:t>…»</a:t>
            </a:r>
            <a:endParaRPr lang="uk-UA" sz="36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556793"/>
            <a:ext cx="3816424" cy="3816424"/>
          </a:xfrm>
        </p:spPr>
      </p:pic>
      <p:sp>
        <p:nvSpPr>
          <p:cNvPr id="5" name="TextBox 4"/>
          <p:cNvSpPr txBox="1"/>
          <p:nvPr/>
        </p:nvSpPr>
        <p:spPr>
          <a:xfrm>
            <a:off x="971600" y="55172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/>
              <a:t>Вашингтон</a:t>
            </a:r>
            <a:endParaRPr lang="uk-UA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47" y="1484784"/>
            <a:ext cx="5052053" cy="37890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8104" y="544522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/>
              <a:t>Рим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203437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3573815" cy="4525963"/>
          </a:xfrm>
        </p:spPr>
      </p:pic>
      <p:sp>
        <p:nvSpPr>
          <p:cNvPr id="5" name="TextBox 4"/>
          <p:cNvSpPr txBox="1"/>
          <p:nvPr/>
        </p:nvSpPr>
        <p:spPr>
          <a:xfrm>
            <a:off x="755576" y="623731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err="1" smtClean="0"/>
              <a:t>Енкарнасьйон</a:t>
            </a:r>
            <a:r>
              <a:rPr lang="uk-UA" i="1" dirty="0" smtClean="0"/>
              <a:t> (Парагвай)</a:t>
            </a:r>
            <a:endParaRPr lang="uk-UA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936" y="404664"/>
            <a:ext cx="3975100" cy="3975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8104" y="45091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/>
              <a:t>Москва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103411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71" y="764704"/>
            <a:ext cx="2632601" cy="4525963"/>
          </a:xfrm>
        </p:spPr>
      </p:pic>
      <p:sp>
        <p:nvSpPr>
          <p:cNvPr id="5" name="TextBox 4"/>
          <p:cNvSpPr txBox="1"/>
          <p:nvPr/>
        </p:nvSpPr>
        <p:spPr>
          <a:xfrm>
            <a:off x="1115616" y="55172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/>
              <a:t>Баку</a:t>
            </a:r>
            <a:endParaRPr lang="uk-UA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196752"/>
            <a:ext cx="4900544" cy="3528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24" y="494116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/>
              <a:t>Тернопіль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299159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" y="1700808"/>
            <a:ext cx="4488512" cy="33704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6672"/>
            <a:ext cx="4280449" cy="570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2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i="1" dirty="0">
                <a:solidFill>
                  <a:schemeClr val="bg1"/>
                </a:solidFill>
              </a:rPr>
              <a:t>«У Вільно городі</a:t>
            </a:r>
            <a:r>
              <a:rPr lang="uk-UA" b="1" i="1" dirty="0" smtClean="0">
                <a:solidFill>
                  <a:schemeClr val="bg1"/>
                </a:solidFill>
              </a:rPr>
              <a:t>…»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2769840" cy="341382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060848"/>
            <a:ext cx="6071642" cy="429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1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6632"/>
            <a:ext cx="4347450" cy="5845096"/>
          </a:xfrm>
        </p:spPr>
      </p:pic>
      <p:sp>
        <p:nvSpPr>
          <p:cNvPr id="5" name="TextBox 4"/>
          <p:cNvSpPr txBox="1"/>
          <p:nvPr/>
        </p:nvSpPr>
        <p:spPr>
          <a:xfrm>
            <a:off x="2051720" y="616530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Пам’ятник Шевченку у Вільнюсі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422093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>
                <a:solidFill>
                  <a:schemeClr val="bg1"/>
                </a:solidFill>
              </a:rPr>
              <a:t>«Тяжко мені </a:t>
            </a:r>
            <a:r>
              <a:rPr lang="uk-UA" b="1" i="1" dirty="0" err="1">
                <a:solidFill>
                  <a:schemeClr val="bg1"/>
                </a:solidFill>
              </a:rPr>
              <a:t>витать</a:t>
            </a:r>
            <a:r>
              <a:rPr lang="uk-UA" b="1" i="1" dirty="0">
                <a:solidFill>
                  <a:schemeClr val="bg1"/>
                </a:solidFill>
              </a:rPr>
              <a:t> над Невою»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4464496" cy="45259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6"/>
            <a:ext cx="34480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4666676" cy="329768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645024"/>
            <a:ext cx="3904488" cy="27843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9061" y="378904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 Літньому саду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327569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Воля!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7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4940808" cy="309524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204864"/>
            <a:ext cx="3096768" cy="42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8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</Template>
  <TotalTime>174</TotalTime>
  <Words>145</Words>
  <Application>Microsoft Office PowerPoint</Application>
  <PresentationFormat>Экран (4:3)</PresentationFormat>
  <Paragraphs>30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6</vt:lpstr>
      <vt:lpstr>Усний журнал</vt:lpstr>
      <vt:lpstr>Презентация PowerPoint</vt:lpstr>
      <vt:lpstr>«… те найкращеє село, те,  де мати повивала» </vt:lpstr>
      <vt:lpstr>Презентация PowerPoint</vt:lpstr>
      <vt:lpstr>«У Вільно городі…»</vt:lpstr>
      <vt:lpstr>Презентация PowerPoint</vt:lpstr>
      <vt:lpstr>«Тяжко мені витать над Невою»</vt:lpstr>
      <vt:lpstr>Презентация PowerPoint</vt:lpstr>
      <vt:lpstr>Презентация PowerPoint</vt:lpstr>
      <vt:lpstr>Презентация PowerPoint</vt:lpstr>
      <vt:lpstr>«Україно, Україно, серце моє, ненько, Як згадаю твою долю, заплаче серденько» </vt:lpstr>
      <vt:lpstr>Презентация PowerPoint</vt:lpstr>
      <vt:lpstr>«Нема на світі України, Немає другого Дніпра»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«Лічу в неволі дні і ночі»</vt:lpstr>
      <vt:lpstr>Презентация PowerPoint</vt:lpstr>
      <vt:lpstr>Пам’ятник Т. Шевченку в Астані</vt:lpstr>
      <vt:lpstr>«Тепер я на волі, на такій волі, як собака на прив’язі» </vt:lpstr>
      <vt:lpstr>Презентация PowerPoint</vt:lpstr>
      <vt:lpstr>«Минули літа молодії…»</vt:lpstr>
      <vt:lpstr>Презентация PowerPoint</vt:lpstr>
      <vt:lpstr>«Чи не покинуть нам, небого ?..»</vt:lpstr>
      <vt:lpstr>Презентация PowerPoint</vt:lpstr>
      <vt:lpstr>Презентация PowerPoint</vt:lpstr>
      <vt:lpstr>Презентация PowerPoint</vt:lpstr>
      <vt:lpstr>Презентация PowerPoint</vt:lpstr>
      <vt:lpstr>«Тарасе, Тарасе, наш батьку, тобі поклоняється світ…»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Усний журнал</dc:title>
  <dc:creator>Таня</dc:creator>
  <cp:lastModifiedBy>user</cp:lastModifiedBy>
  <cp:revision>17</cp:revision>
  <dcterms:created xsi:type="dcterms:W3CDTF">2014-03-03T19:04:40Z</dcterms:created>
  <dcterms:modified xsi:type="dcterms:W3CDTF">2017-03-01T14:24:21Z</dcterms:modified>
</cp:coreProperties>
</file>