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78" r:id="rId5"/>
    <p:sldId id="291" r:id="rId6"/>
    <p:sldId id="290" r:id="rId7"/>
    <p:sldId id="272" r:id="rId8"/>
    <p:sldId id="299" r:id="rId9"/>
    <p:sldId id="296" r:id="rId10"/>
    <p:sldId id="298" r:id="rId11"/>
    <p:sldId id="289" r:id="rId12"/>
    <p:sldId id="297" r:id="rId13"/>
    <p:sldId id="294" r:id="rId14"/>
    <p:sldId id="286" r:id="rId15"/>
    <p:sldId id="293" r:id="rId16"/>
    <p:sldId id="281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92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168">
          <p15:clr>
            <a:srgbClr val="A4A3A4"/>
          </p15:clr>
        </p15:guide>
        <p15:guide id="5" pos="3839">
          <p15:clr>
            <a:srgbClr val="A4A3A4"/>
          </p15:clr>
        </p15:guide>
        <p15:guide id="6" pos="815">
          <p15:clr>
            <a:srgbClr val="A4A3A4"/>
          </p15:clr>
        </p15:guide>
        <p15:guide id="7" pos="6863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4991">
          <p15:clr>
            <a:srgbClr val="A4A3A4"/>
          </p15:clr>
        </p15:guide>
        <p15:guide id="11" pos="671">
          <p15:clr>
            <a:srgbClr val="A4A3A4"/>
          </p15:clr>
        </p15:guide>
        <p15:guide id="12" pos="7007">
          <p15:clr>
            <a:srgbClr val="A4A3A4"/>
          </p15:clr>
        </p15:guide>
        <p15:guide id="13" pos="35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86355" autoAdjust="0"/>
  </p:normalViewPr>
  <p:slideViewPr>
    <p:cSldViewPr>
      <p:cViewPr varScale="1">
        <p:scale>
          <a:sx n="64" d="100"/>
          <a:sy n="64" d="100"/>
        </p:scale>
        <p:origin x="756" y="72"/>
      </p:cViewPr>
      <p:guideLst>
        <p:guide orient="horz" pos="2160"/>
        <p:guide orient="horz" pos="3792"/>
        <p:guide orient="horz" pos="1152"/>
        <p:guide orient="horz" pos="3168"/>
        <p:guide pos="3839"/>
        <p:guide pos="815"/>
        <p:guide pos="6863"/>
        <p:guide pos="959"/>
        <p:guide pos="6719"/>
        <p:guide pos="4991"/>
        <p:guide pos="671"/>
        <p:guide pos="7007"/>
        <p:guide pos="3503"/>
      </p:guideLst>
    </p:cSldViewPr>
  </p:slideViewPr>
  <p:outlineViewPr>
    <p:cViewPr>
      <p:scale>
        <a:sx n="33" d="100"/>
        <a:sy n="33" d="100"/>
      </p:scale>
      <p:origin x="0" y="-52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7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D643C-7FEE-4AF8-962B-853EFF2DE3F2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7B3F07-E145-4AA2-A828-6A3EE5848294}">
      <dgm:prSet phldrT="[Текст]"/>
      <dgm:spPr/>
      <dgm:t>
        <a:bodyPr/>
        <a:lstStyle/>
        <a:p>
          <a:r>
            <a:rPr lang="uk-UA" b="1" dirty="0" smtClean="0"/>
            <a:t>презентація створюється для супроводу  усного повідомлення</a:t>
          </a:r>
          <a:endParaRPr lang="ru-RU" dirty="0"/>
        </a:p>
      </dgm:t>
    </dgm:pt>
    <dgm:pt modelId="{D899A44D-20C7-48ED-82C9-98CDBACA44F7}" type="parTrans" cxnId="{0218C2DB-20A8-495D-83A1-57A26C2BD6CB}">
      <dgm:prSet/>
      <dgm:spPr/>
      <dgm:t>
        <a:bodyPr/>
        <a:lstStyle/>
        <a:p>
          <a:endParaRPr lang="ru-RU"/>
        </a:p>
      </dgm:t>
    </dgm:pt>
    <dgm:pt modelId="{74FF697A-21CB-4D81-8E70-74B610E523D1}" type="sibTrans" cxnId="{0218C2DB-20A8-495D-83A1-57A26C2BD6CB}">
      <dgm:prSet/>
      <dgm:spPr/>
      <dgm:t>
        <a:bodyPr/>
        <a:lstStyle/>
        <a:p>
          <a:endParaRPr lang="ru-RU"/>
        </a:p>
      </dgm:t>
    </dgm:pt>
    <dgm:pt modelId="{4CB94D92-181A-4893-8DF2-86EFA397B92D}">
      <dgm:prSet phldrT="[Текст]"/>
      <dgm:spPr/>
      <dgm:t>
        <a:bodyPr/>
        <a:lstStyle/>
        <a:p>
          <a:r>
            <a:rPr lang="uk-UA" b="1" dirty="0" smtClean="0"/>
            <a:t>увага  класу повинна фіксуватися  на темі розмови, проблемі доповіді (виступу)</a:t>
          </a:r>
          <a:endParaRPr lang="ru-RU" dirty="0"/>
        </a:p>
      </dgm:t>
    </dgm:pt>
    <dgm:pt modelId="{B18F5C29-8D48-4BE8-AE63-642B23F62D8C}" type="parTrans" cxnId="{C782809D-D85B-4C41-884E-E434A48B0B49}">
      <dgm:prSet/>
      <dgm:spPr/>
      <dgm:t>
        <a:bodyPr/>
        <a:lstStyle/>
        <a:p>
          <a:endParaRPr lang="ru-RU"/>
        </a:p>
      </dgm:t>
    </dgm:pt>
    <dgm:pt modelId="{29DEEA80-E08E-43A7-9FEF-B87DCB7DF777}" type="sibTrans" cxnId="{C782809D-D85B-4C41-884E-E434A48B0B49}">
      <dgm:prSet/>
      <dgm:spPr/>
      <dgm:t>
        <a:bodyPr/>
        <a:lstStyle/>
        <a:p>
          <a:endParaRPr lang="ru-RU"/>
        </a:p>
      </dgm:t>
    </dgm:pt>
    <dgm:pt modelId="{23A4353C-21BD-4363-971C-48A72BB8FB11}">
      <dgm:prSet/>
      <dgm:spPr/>
      <dgm:t>
        <a:bodyPr/>
        <a:lstStyle/>
        <a:p>
          <a:r>
            <a:rPr lang="uk-UA" b="1" dirty="0" smtClean="0"/>
            <a:t>вона повинна містити лише головні положення повідомлення, які допомагають усвідомити його зміст</a:t>
          </a:r>
          <a:endParaRPr lang="ru-RU" dirty="0"/>
        </a:p>
      </dgm:t>
    </dgm:pt>
    <dgm:pt modelId="{F9D359A4-713C-49C0-A692-EE73FCB5E15E}" type="parTrans" cxnId="{EE2E5CF8-D51F-490B-AF93-CAB645D255F2}">
      <dgm:prSet/>
      <dgm:spPr/>
      <dgm:t>
        <a:bodyPr/>
        <a:lstStyle/>
        <a:p>
          <a:endParaRPr lang="ru-RU"/>
        </a:p>
      </dgm:t>
    </dgm:pt>
    <dgm:pt modelId="{E23C2D4A-083D-40E1-9865-F07CEBEE0E64}" type="sibTrans" cxnId="{EE2E5CF8-D51F-490B-AF93-CAB645D255F2}">
      <dgm:prSet/>
      <dgm:spPr/>
      <dgm:t>
        <a:bodyPr/>
        <a:lstStyle/>
        <a:p>
          <a:endParaRPr lang="ru-RU"/>
        </a:p>
      </dgm:t>
    </dgm:pt>
    <dgm:pt modelId="{9798D3E9-D08B-4C53-8D98-E718D61AD747}" type="pres">
      <dgm:prSet presAssocID="{605D643C-7FEE-4AF8-962B-853EFF2DE3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68276-3589-4C2E-8E54-BCB97CF43044}" type="pres">
      <dgm:prSet presAssocID="{2D7B3F07-E145-4AA2-A828-6A3EE5848294}" presName="parentLin" presStyleCnt="0"/>
      <dgm:spPr/>
    </dgm:pt>
    <dgm:pt modelId="{9A2FD8B2-E119-4398-9C94-F8554C60047C}" type="pres">
      <dgm:prSet presAssocID="{2D7B3F07-E145-4AA2-A828-6A3EE58482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3CB445B-1CDF-4C2F-B741-E097C5783E24}" type="pres">
      <dgm:prSet presAssocID="{2D7B3F07-E145-4AA2-A828-6A3EE5848294}" presName="parentText" presStyleLbl="node1" presStyleIdx="0" presStyleCnt="3" custScaleX="101621" custScaleY="2090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4E9C2-D61F-47DD-A089-D6D8BE1B6B6F}" type="pres">
      <dgm:prSet presAssocID="{2D7B3F07-E145-4AA2-A828-6A3EE5848294}" presName="negativeSpace" presStyleCnt="0"/>
      <dgm:spPr/>
    </dgm:pt>
    <dgm:pt modelId="{CE6927C0-D007-4420-8E0A-F2DC0821B793}" type="pres">
      <dgm:prSet presAssocID="{2D7B3F07-E145-4AA2-A828-6A3EE5848294}" presName="childText" presStyleLbl="conFgAcc1" presStyleIdx="0" presStyleCnt="3">
        <dgm:presLayoutVars>
          <dgm:bulletEnabled val="1"/>
        </dgm:presLayoutVars>
      </dgm:prSet>
      <dgm:spPr/>
    </dgm:pt>
    <dgm:pt modelId="{844A1553-7E44-42D6-B33E-2AB36EAFF08A}" type="pres">
      <dgm:prSet presAssocID="{74FF697A-21CB-4D81-8E70-74B610E523D1}" presName="spaceBetweenRectangles" presStyleCnt="0"/>
      <dgm:spPr/>
    </dgm:pt>
    <dgm:pt modelId="{D2038C7E-A280-4E61-B049-E2072BF3843A}" type="pres">
      <dgm:prSet presAssocID="{23A4353C-21BD-4363-971C-48A72BB8FB11}" presName="parentLin" presStyleCnt="0"/>
      <dgm:spPr/>
    </dgm:pt>
    <dgm:pt modelId="{A38B0306-96EF-4FA6-81CE-803DBC0C8D9B}" type="pres">
      <dgm:prSet presAssocID="{23A4353C-21BD-4363-971C-48A72BB8FB1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2D5F5C2-6BE4-4992-A3D3-340FDE6B32A0}" type="pres">
      <dgm:prSet presAssocID="{23A4353C-21BD-4363-971C-48A72BB8FB11}" presName="parentText" presStyleLbl="node1" presStyleIdx="1" presStyleCnt="3" custScaleX="97906" custScaleY="1864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4484B-01FB-4252-AAB1-15674A7E1DFE}" type="pres">
      <dgm:prSet presAssocID="{23A4353C-21BD-4363-971C-48A72BB8FB11}" presName="negativeSpace" presStyleCnt="0"/>
      <dgm:spPr/>
    </dgm:pt>
    <dgm:pt modelId="{F2123C09-FC9E-4390-9FCE-E0D7B9E10B9B}" type="pres">
      <dgm:prSet presAssocID="{23A4353C-21BD-4363-971C-48A72BB8FB11}" presName="childText" presStyleLbl="conFgAcc1" presStyleIdx="1" presStyleCnt="3">
        <dgm:presLayoutVars>
          <dgm:bulletEnabled val="1"/>
        </dgm:presLayoutVars>
      </dgm:prSet>
      <dgm:spPr/>
    </dgm:pt>
    <dgm:pt modelId="{836869D6-D95D-44C8-BCB7-7299C6A424F2}" type="pres">
      <dgm:prSet presAssocID="{E23C2D4A-083D-40E1-9865-F07CEBEE0E64}" presName="spaceBetweenRectangles" presStyleCnt="0"/>
      <dgm:spPr/>
    </dgm:pt>
    <dgm:pt modelId="{FE751167-74DF-44AC-B228-93FB1096FF11}" type="pres">
      <dgm:prSet presAssocID="{4CB94D92-181A-4893-8DF2-86EFA397B92D}" presName="parentLin" presStyleCnt="0"/>
      <dgm:spPr/>
    </dgm:pt>
    <dgm:pt modelId="{FA463531-154D-4C88-A69D-A9C46E6B25FF}" type="pres">
      <dgm:prSet presAssocID="{4CB94D92-181A-4893-8DF2-86EFA397B92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6CD62B3-868F-4072-BCB2-F1596D1582DF}" type="pres">
      <dgm:prSet presAssocID="{4CB94D92-181A-4893-8DF2-86EFA397B92D}" presName="parentText" presStyleLbl="node1" presStyleIdx="2" presStyleCnt="3" custScaleX="103007" custScaleY="2248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94AD7-9F4C-4718-BBE6-5AEBE981AF9B}" type="pres">
      <dgm:prSet presAssocID="{4CB94D92-181A-4893-8DF2-86EFA397B92D}" presName="negativeSpace" presStyleCnt="0"/>
      <dgm:spPr/>
    </dgm:pt>
    <dgm:pt modelId="{6E0E67DD-28D8-4D24-A4FC-319CC5955623}" type="pres">
      <dgm:prSet presAssocID="{4CB94D92-181A-4893-8DF2-86EFA397B92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B3FFDB6-F103-4E49-8256-6B562333203F}" type="presOf" srcId="{4CB94D92-181A-4893-8DF2-86EFA397B92D}" destId="{26CD62B3-868F-4072-BCB2-F1596D1582DF}" srcOrd="1" destOrd="0" presId="urn:microsoft.com/office/officeart/2005/8/layout/list1"/>
    <dgm:cxn modelId="{EE2E5CF8-D51F-490B-AF93-CAB645D255F2}" srcId="{605D643C-7FEE-4AF8-962B-853EFF2DE3F2}" destId="{23A4353C-21BD-4363-971C-48A72BB8FB11}" srcOrd="1" destOrd="0" parTransId="{F9D359A4-713C-49C0-A692-EE73FCB5E15E}" sibTransId="{E23C2D4A-083D-40E1-9865-F07CEBEE0E64}"/>
    <dgm:cxn modelId="{6CB5C3FF-A0A4-4C58-90AD-15AFCCDE2398}" type="presOf" srcId="{2D7B3F07-E145-4AA2-A828-6A3EE5848294}" destId="{9A2FD8B2-E119-4398-9C94-F8554C60047C}" srcOrd="0" destOrd="0" presId="urn:microsoft.com/office/officeart/2005/8/layout/list1"/>
    <dgm:cxn modelId="{92E1465F-19B7-4D04-A295-5F004A5FD802}" type="presOf" srcId="{4CB94D92-181A-4893-8DF2-86EFA397B92D}" destId="{FA463531-154D-4C88-A69D-A9C46E6B25FF}" srcOrd="0" destOrd="0" presId="urn:microsoft.com/office/officeart/2005/8/layout/list1"/>
    <dgm:cxn modelId="{C782809D-D85B-4C41-884E-E434A48B0B49}" srcId="{605D643C-7FEE-4AF8-962B-853EFF2DE3F2}" destId="{4CB94D92-181A-4893-8DF2-86EFA397B92D}" srcOrd="2" destOrd="0" parTransId="{B18F5C29-8D48-4BE8-AE63-642B23F62D8C}" sibTransId="{29DEEA80-E08E-43A7-9FEF-B87DCB7DF777}"/>
    <dgm:cxn modelId="{7FC31D46-5A42-4CE6-B1A6-3C7D3B37C514}" type="presOf" srcId="{605D643C-7FEE-4AF8-962B-853EFF2DE3F2}" destId="{9798D3E9-D08B-4C53-8D98-E718D61AD747}" srcOrd="0" destOrd="0" presId="urn:microsoft.com/office/officeart/2005/8/layout/list1"/>
    <dgm:cxn modelId="{649AF9F6-FB1B-460C-A212-A3F19A598843}" type="presOf" srcId="{23A4353C-21BD-4363-971C-48A72BB8FB11}" destId="{A38B0306-96EF-4FA6-81CE-803DBC0C8D9B}" srcOrd="0" destOrd="0" presId="urn:microsoft.com/office/officeart/2005/8/layout/list1"/>
    <dgm:cxn modelId="{8CC7ABBC-14EA-43C7-8360-F418FD033AF9}" type="presOf" srcId="{23A4353C-21BD-4363-971C-48A72BB8FB11}" destId="{82D5F5C2-6BE4-4992-A3D3-340FDE6B32A0}" srcOrd="1" destOrd="0" presId="urn:microsoft.com/office/officeart/2005/8/layout/list1"/>
    <dgm:cxn modelId="{0218C2DB-20A8-495D-83A1-57A26C2BD6CB}" srcId="{605D643C-7FEE-4AF8-962B-853EFF2DE3F2}" destId="{2D7B3F07-E145-4AA2-A828-6A3EE5848294}" srcOrd="0" destOrd="0" parTransId="{D899A44D-20C7-48ED-82C9-98CDBACA44F7}" sibTransId="{74FF697A-21CB-4D81-8E70-74B610E523D1}"/>
    <dgm:cxn modelId="{3F0DF92E-2F5B-4910-A3D9-10A006C37330}" type="presOf" srcId="{2D7B3F07-E145-4AA2-A828-6A3EE5848294}" destId="{13CB445B-1CDF-4C2F-B741-E097C5783E24}" srcOrd="1" destOrd="0" presId="urn:microsoft.com/office/officeart/2005/8/layout/list1"/>
    <dgm:cxn modelId="{2D26450F-B470-4D8B-BC4B-47101172DD31}" type="presParOf" srcId="{9798D3E9-D08B-4C53-8D98-E718D61AD747}" destId="{DC468276-3589-4C2E-8E54-BCB97CF43044}" srcOrd="0" destOrd="0" presId="urn:microsoft.com/office/officeart/2005/8/layout/list1"/>
    <dgm:cxn modelId="{B8C7A23B-57AD-495D-9FC3-0D378EB0DA26}" type="presParOf" srcId="{DC468276-3589-4C2E-8E54-BCB97CF43044}" destId="{9A2FD8B2-E119-4398-9C94-F8554C60047C}" srcOrd="0" destOrd="0" presId="urn:microsoft.com/office/officeart/2005/8/layout/list1"/>
    <dgm:cxn modelId="{5F60722F-11F1-4849-9E9C-F1FC7D30841A}" type="presParOf" srcId="{DC468276-3589-4C2E-8E54-BCB97CF43044}" destId="{13CB445B-1CDF-4C2F-B741-E097C5783E24}" srcOrd="1" destOrd="0" presId="urn:microsoft.com/office/officeart/2005/8/layout/list1"/>
    <dgm:cxn modelId="{C231FD38-43EB-4EAB-82F2-20B25A890270}" type="presParOf" srcId="{9798D3E9-D08B-4C53-8D98-E718D61AD747}" destId="{B444E9C2-D61F-47DD-A089-D6D8BE1B6B6F}" srcOrd="1" destOrd="0" presId="urn:microsoft.com/office/officeart/2005/8/layout/list1"/>
    <dgm:cxn modelId="{B6C5CE60-41F3-4F06-B5B6-B64E72EF9279}" type="presParOf" srcId="{9798D3E9-D08B-4C53-8D98-E718D61AD747}" destId="{CE6927C0-D007-4420-8E0A-F2DC0821B793}" srcOrd="2" destOrd="0" presId="urn:microsoft.com/office/officeart/2005/8/layout/list1"/>
    <dgm:cxn modelId="{19C4EF93-339F-4E83-9518-5544EA83EEE6}" type="presParOf" srcId="{9798D3E9-D08B-4C53-8D98-E718D61AD747}" destId="{844A1553-7E44-42D6-B33E-2AB36EAFF08A}" srcOrd="3" destOrd="0" presId="urn:microsoft.com/office/officeart/2005/8/layout/list1"/>
    <dgm:cxn modelId="{823F1B6D-EB29-498B-84DC-61030EB57D47}" type="presParOf" srcId="{9798D3E9-D08B-4C53-8D98-E718D61AD747}" destId="{D2038C7E-A280-4E61-B049-E2072BF3843A}" srcOrd="4" destOrd="0" presId="urn:microsoft.com/office/officeart/2005/8/layout/list1"/>
    <dgm:cxn modelId="{5539E158-E2F4-4486-91E0-51EF8638C21B}" type="presParOf" srcId="{D2038C7E-A280-4E61-B049-E2072BF3843A}" destId="{A38B0306-96EF-4FA6-81CE-803DBC0C8D9B}" srcOrd="0" destOrd="0" presId="urn:microsoft.com/office/officeart/2005/8/layout/list1"/>
    <dgm:cxn modelId="{308AE9BC-1554-4FAB-9DB3-AC660955CE3F}" type="presParOf" srcId="{D2038C7E-A280-4E61-B049-E2072BF3843A}" destId="{82D5F5C2-6BE4-4992-A3D3-340FDE6B32A0}" srcOrd="1" destOrd="0" presId="urn:microsoft.com/office/officeart/2005/8/layout/list1"/>
    <dgm:cxn modelId="{A50B972C-0151-45E4-916C-E1DF52C99E07}" type="presParOf" srcId="{9798D3E9-D08B-4C53-8D98-E718D61AD747}" destId="{4D04484B-01FB-4252-AAB1-15674A7E1DFE}" srcOrd="5" destOrd="0" presId="urn:microsoft.com/office/officeart/2005/8/layout/list1"/>
    <dgm:cxn modelId="{83862277-08E0-4336-A473-CB53E8507ECE}" type="presParOf" srcId="{9798D3E9-D08B-4C53-8D98-E718D61AD747}" destId="{F2123C09-FC9E-4390-9FCE-E0D7B9E10B9B}" srcOrd="6" destOrd="0" presId="urn:microsoft.com/office/officeart/2005/8/layout/list1"/>
    <dgm:cxn modelId="{E4DD6337-46BE-4B6E-BA42-99F68E713BA9}" type="presParOf" srcId="{9798D3E9-D08B-4C53-8D98-E718D61AD747}" destId="{836869D6-D95D-44C8-BCB7-7299C6A424F2}" srcOrd="7" destOrd="0" presId="urn:microsoft.com/office/officeart/2005/8/layout/list1"/>
    <dgm:cxn modelId="{5D408A24-C3C5-4FF8-9BE5-0DF98A271381}" type="presParOf" srcId="{9798D3E9-D08B-4C53-8D98-E718D61AD747}" destId="{FE751167-74DF-44AC-B228-93FB1096FF11}" srcOrd="8" destOrd="0" presId="urn:microsoft.com/office/officeart/2005/8/layout/list1"/>
    <dgm:cxn modelId="{5EBDC71F-4FA1-4960-AEAD-446498F4B1AA}" type="presParOf" srcId="{FE751167-74DF-44AC-B228-93FB1096FF11}" destId="{FA463531-154D-4C88-A69D-A9C46E6B25FF}" srcOrd="0" destOrd="0" presId="urn:microsoft.com/office/officeart/2005/8/layout/list1"/>
    <dgm:cxn modelId="{7D868307-EBB7-4F4A-9E7F-D750444E1CC7}" type="presParOf" srcId="{FE751167-74DF-44AC-B228-93FB1096FF11}" destId="{26CD62B3-868F-4072-BCB2-F1596D1582DF}" srcOrd="1" destOrd="0" presId="urn:microsoft.com/office/officeart/2005/8/layout/list1"/>
    <dgm:cxn modelId="{9104B0C8-1CA2-4075-8D1E-F7C0E187C7A6}" type="presParOf" srcId="{9798D3E9-D08B-4C53-8D98-E718D61AD747}" destId="{30F94AD7-9F4C-4718-BBE6-5AEBE981AF9B}" srcOrd="9" destOrd="0" presId="urn:microsoft.com/office/officeart/2005/8/layout/list1"/>
    <dgm:cxn modelId="{F37BE2DD-2CE1-4A86-BF5E-CDC329196A7E}" type="presParOf" srcId="{9798D3E9-D08B-4C53-8D98-E718D61AD747}" destId="{6E0E67DD-28D8-4D24-A4FC-319CC595562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7905B-1488-4772-9EA0-B7DCF8D1EDE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5F29E41-96FB-46EC-84C4-4F490159E732}">
      <dgm:prSet/>
      <dgm:spPr/>
      <dgm:t>
        <a:bodyPr/>
        <a:lstStyle/>
        <a:p>
          <a:pPr rtl="0"/>
          <a:r>
            <a:rPr lang="uk-UA" b="1" smtClean="0"/>
            <a:t>При використанні презентації покращується можливість  ведення записів учнями</a:t>
          </a:r>
          <a:endParaRPr lang="ru-RU"/>
        </a:p>
      </dgm:t>
    </dgm:pt>
    <dgm:pt modelId="{247450E0-F778-47A2-A44B-3BEA24F32B1B}" type="parTrans" cxnId="{81DBA920-299E-406B-9335-980DA9116D2C}">
      <dgm:prSet/>
      <dgm:spPr/>
      <dgm:t>
        <a:bodyPr/>
        <a:lstStyle/>
        <a:p>
          <a:endParaRPr lang="ru-RU"/>
        </a:p>
      </dgm:t>
    </dgm:pt>
    <dgm:pt modelId="{4535C5D7-2A3C-47D3-8B26-528399C03D94}" type="sibTrans" cxnId="{81DBA920-299E-406B-9335-980DA9116D2C}">
      <dgm:prSet/>
      <dgm:spPr/>
      <dgm:t>
        <a:bodyPr/>
        <a:lstStyle/>
        <a:p>
          <a:endParaRPr lang="ru-RU"/>
        </a:p>
      </dgm:t>
    </dgm:pt>
    <dgm:pt modelId="{E7C14A05-E6FF-4279-AF76-C1161FCDABD5}">
      <dgm:prSet/>
      <dgm:spPr/>
      <dgm:t>
        <a:bodyPr/>
        <a:lstStyle/>
        <a:p>
          <a:pPr rtl="0"/>
          <a:r>
            <a:rPr lang="uk-UA" b="1" smtClean="0"/>
            <a:t>Виключаються помилки неправильного розуміння змісту повідомлення</a:t>
          </a:r>
          <a:endParaRPr lang="ru-RU"/>
        </a:p>
      </dgm:t>
    </dgm:pt>
    <dgm:pt modelId="{7DB35CFC-01E2-45EA-9119-B1BF096807C1}" type="parTrans" cxnId="{19036F88-DB7B-42C7-8217-E84A9A628A52}">
      <dgm:prSet/>
      <dgm:spPr/>
      <dgm:t>
        <a:bodyPr/>
        <a:lstStyle/>
        <a:p>
          <a:endParaRPr lang="ru-RU"/>
        </a:p>
      </dgm:t>
    </dgm:pt>
    <dgm:pt modelId="{5949CCAC-C4B7-4C3A-B6AA-A9FFFCC343F7}" type="sibTrans" cxnId="{19036F88-DB7B-42C7-8217-E84A9A628A52}">
      <dgm:prSet/>
      <dgm:spPr/>
      <dgm:t>
        <a:bodyPr/>
        <a:lstStyle/>
        <a:p>
          <a:endParaRPr lang="ru-RU"/>
        </a:p>
      </dgm:t>
    </dgm:pt>
    <dgm:pt modelId="{4CF21DD4-F1E3-443F-9239-6DE58EA49A93}">
      <dgm:prSet/>
      <dgm:spPr/>
      <dgm:t>
        <a:bodyPr/>
        <a:lstStyle/>
        <a:p>
          <a:pPr rtl="0"/>
          <a:r>
            <a:rPr lang="uk-UA" b="1" smtClean="0"/>
            <a:t>Запам’ятовування змісту повідомлення покращується  приблизно в </a:t>
          </a:r>
          <a:endParaRPr lang="ru-RU"/>
        </a:p>
      </dgm:t>
    </dgm:pt>
    <dgm:pt modelId="{B01BD67C-9FF8-4481-8551-0CD9899F7444}" type="parTrans" cxnId="{F48B9291-4EC8-4BD9-8244-EEB595371E9E}">
      <dgm:prSet/>
      <dgm:spPr/>
      <dgm:t>
        <a:bodyPr/>
        <a:lstStyle/>
        <a:p>
          <a:endParaRPr lang="ru-RU"/>
        </a:p>
      </dgm:t>
    </dgm:pt>
    <dgm:pt modelId="{36B25CDB-E24E-4B70-9041-85ED6BDEEF50}" type="sibTrans" cxnId="{F48B9291-4EC8-4BD9-8244-EEB595371E9E}">
      <dgm:prSet/>
      <dgm:spPr/>
      <dgm:t>
        <a:bodyPr/>
        <a:lstStyle/>
        <a:p>
          <a:endParaRPr lang="ru-RU"/>
        </a:p>
      </dgm:t>
    </dgm:pt>
    <dgm:pt modelId="{9B5F86B4-F7CF-42F7-AD91-C4FADD88E941}" type="pres">
      <dgm:prSet presAssocID="{46F7905B-1488-4772-9EA0-B7DCF8D1EDE8}" presName="CompostProcess" presStyleCnt="0">
        <dgm:presLayoutVars>
          <dgm:dir/>
          <dgm:resizeHandles val="exact"/>
        </dgm:presLayoutVars>
      </dgm:prSet>
      <dgm:spPr/>
    </dgm:pt>
    <dgm:pt modelId="{5842374C-D77A-4A1D-92BF-912804E14043}" type="pres">
      <dgm:prSet presAssocID="{46F7905B-1488-4772-9EA0-B7DCF8D1EDE8}" presName="arrow" presStyleLbl="bgShp" presStyleIdx="0" presStyleCnt="1"/>
      <dgm:spPr/>
    </dgm:pt>
    <dgm:pt modelId="{8873A962-8FB1-4277-86DC-E6FBD69F2982}" type="pres">
      <dgm:prSet presAssocID="{46F7905B-1488-4772-9EA0-B7DCF8D1EDE8}" presName="linearProcess" presStyleCnt="0"/>
      <dgm:spPr/>
    </dgm:pt>
    <dgm:pt modelId="{9B700CC7-54A8-4F05-87ED-E09442C72A8A}" type="pres">
      <dgm:prSet presAssocID="{A5F29E41-96FB-46EC-84C4-4F490159E732}" presName="textNode" presStyleLbl="node1" presStyleIdx="0" presStyleCnt="3">
        <dgm:presLayoutVars>
          <dgm:bulletEnabled val="1"/>
        </dgm:presLayoutVars>
      </dgm:prSet>
      <dgm:spPr/>
    </dgm:pt>
    <dgm:pt modelId="{F7B5745A-0FDC-4ED5-B626-9CA0DC8F1B5A}" type="pres">
      <dgm:prSet presAssocID="{4535C5D7-2A3C-47D3-8B26-528399C03D94}" presName="sibTrans" presStyleCnt="0"/>
      <dgm:spPr/>
    </dgm:pt>
    <dgm:pt modelId="{84892384-A4EB-4CB2-A84C-D2EF9ACDE3CE}" type="pres">
      <dgm:prSet presAssocID="{E7C14A05-E6FF-4279-AF76-C1161FCDABD5}" presName="textNode" presStyleLbl="node1" presStyleIdx="1" presStyleCnt="3">
        <dgm:presLayoutVars>
          <dgm:bulletEnabled val="1"/>
        </dgm:presLayoutVars>
      </dgm:prSet>
      <dgm:spPr/>
    </dgm:pt>
    <dgm:pt modelId="{074833C0-5F2C-4055-BCF6-98FF9665903D}" type="pres">
      <dgm:prSet presAssocID="{5949CCAC-C4B7-4C3A-B6AA-A9FFFCC343F7}" presName="sibTrans" presStyleCnt="0"/>
      <dgm:spPr/>
    </dgm:pt>
    <dgm:pt modelId="{1AB4C293-91C0-4EC7-B418-08BC00FE174E}" type="pres">
      <dgm:prSet presAssocID="{4CF21DD4-F1E3-443F-9239-6DE58EA49A9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CED4097-5B81-4ED6-84D1-C17C0169C3DD}" type="presOf" srcId="{46F7905B-1488-4772-9EA0-B7DCF8D1EDE8}" destId="{9B5F86B4-F7CF-42F7-AD91-C4FADD88E941}" srcOrd="0" destOrd="0" presId="urn:microsoft.com/office/officeart/2005/8/layout/hProcess9"/>
    <dgm:cxn modelId="{F48B9291-4EC8-4BD9-8244-EEB595371E9E}" srcId="{46F7905B-1488-4772-9EA0-B7DCF8D1EDE8}" destId="{4CF21DD4-F1E3-443F-9239-6DE58EA49A93}" srcOrd="2" destOrd="0" parTransId="{B01BD67C-9FF8-4481-8551-0CD9899F7444}" sibTransId="{36B25CDB-E24E-4B70-9041-85ED6BDEEF50}"/>
    <dgm:cxn modelId="{737C366F-4A67-4B87-B2A3-0EB1FBFD612F}" type="presOf" srcId="{A5F29E41-96FB-46EC-84C4-4F490159E732}" destId="{9B700CC7-54A8-4F05-87ED-E09442C72A8A}" srcOrd="0" destOrd="0" presId="urn:microsoft.com/office/officeart/2005/8/layout/hProcess9"/>
    <dgm:cxn modelId="{37854735-DB1F-4F17-8879-1F57BF46EE5C}" type="presOf" srcId="{4CF21DD4-F1E3-443F-9239-6DE58EA49A93}" destId="{1AB4C293-91C0-4EC7-B418-08BC00FE174E}" srcOrd="0" destOrd="0" presId="urn:microsoft.com/office/officeart/2005/8/layout/hProcess9"/>
    <dgm:cxn modelId="{19036F88-DB7B-42C7-8217-E84A9A628A52}" srcId="{46F7905B-1488-4772-9EA0-B7DCF8D1EDE8}" destId="{E7C14A05-E6FF-4279-AF76-C1161FCDABD5}" srcOrd="1" destOrd="0" parTransId="{7DB35CFC-01E2-45EA-9119-B1BF096807C1}" sibTransId="{5949CCAC-C4B7-4C3A-B6AA-A9FFFCC343F7}"/>
    <dgm:cxn modelId="{3DB81C59-143A-487F-A1C0-2A0D54AB43DF}" type="presOf" srcId="{E7C14A05-E6FF-4279-AF76-C1161FCDABD5}" destId="{84892384-A4EB-4CB2-A84C-D2EF9ACDE3CE}" srcOrd="0" destOrd="0" presId="urn:microsoft.com/office/officeart/2005/8/layout/hProcess9"/>
    <dgm:cxn modelId="{81DBA920-299E-406B-9335-980DA9116D2C}" srcId="{46F7905B-1488-4772-9EA0-B7DCF8D1EDE8}" destId="{A5F29E41-96FB-46EC-84C4-4F490159E732}" srcOrd="0" destOrd="0" parTransId="{247450E0-F778-47A2-A44B-3BEA24F32B1B}" sibTransId="{4535C5D7-2A3C-47D3-8B26-528399C03D94}"/>
    <dgm:cxn modelId="{EA36ECC3-CF83-4A0F-A0CD-B023330FA399}" type="presParOf" srcId="{9B5F86B4-F7CF-42F7-AD91-C4FADD88E941}" destId="{5842374C-D77A-4A1D-92BF-912804E14043}" srcOrd="0" destOrd="0" presId="urn:microsoft.com/office/officeart/2005/8/layout/hProcess9"/>
    <dgm:cxn modelId="{34BF2AAF-B4FC-40AC-807A-BBF0E8496DC8}" type="presParOf" srcId="{9B5F86B4-F7CF-42F7-AD91-C4FADD88E941}" destId="{8873A962-8FB1-4277-86DC-E6FBD69F2982}" srcOrd="1" destOrd="0" presId="urn:microsoft.com/office/officeart/2005/8/layout/hProcess9"/>
    <dgm:cxn modelId="{9FC20414-FA68-4894-A696-27D63D200B6E}" type="presParOf" srcId="{8873A962-8FB1-4277-86DC-E6FBD69F2982}" destId="{9B700CC7-54A8-4F05-87ED-E09442C72A8A}" srcOrd="0" destOrd="0" presId="urn:microsoft.com/office/officeart/2005/8/layout/hProcess9"/>
    <dgm:cxn modelId="{7825F0D0-CBAE-48BB-B610-955E0DFAA595}" type="presParOf" srcId="{8873A962-8FB1-4277-86DC-E6FBD69F2982}" destId="{F7B5745A-0FDC-4ED5-B626-9CA0DC8F1B5A}" srcOrd="1" destOrd="0" presId="urn:microsoft.com/office/officeart/2005/8/layout/hProcess9"/>
    <dgm:cxn modelId="{3FF0F0C0-BA51-41B9-ADB2-53AA80CEED56}" type="presParOf" srcId="{8873A962-8FB1-4277-86DC-E6FBD69F2982}" destId="{84892384-A4EB-4CB2-A84C-D2EF9ACDE3CE}" srcOrd="2" destOrd="0" presId="urn:microsoft.com/office/officeart/2005/8/layout/hProcess9"/>
    <dgm:cxn modelId="{C346E719-D7A2-4FA0-8B04-A2361812BA09}" type="presParOf" srcId="{8873A962-8FB1-4277-86DC-E6FBD69F2982}" destId="{074833C0-5F2C-4055-BCF6-98FF9665903D}" srcOrd="3" destOrd="0" presId="urn:microsoft.com/office/officeart/2005/8/layout/hProcess9"/>
    <dgm:cxn modelId="{DF03DB7E-80B9-4370-A77C-6811FD85BD08}" type="presParOf" srcId="{8873A962-8FB1-4277-86DC-E6FBD69F2982}" destId="{1AB4C293-91C0-4EC7-B418-08BC00FE174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93D386-9FE6-4418-BB34-BB991798567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A5EE7D-8CB3-4D4A-813D-73B0AA5A648C}">
      <dgm:prSet phldrT="[Текст]"/>
      <dgm:spPr/>
      <dgm:t>
        <a:bodyPr/>
        <a:lstStyle/>
        <a:p>
          <a:r>
            <a:rPr lang="uk-UA" dirty="0" smtClean="0"/>
            <a:t>Блок – тема</a:t>
          </a:r>
          <a:endParaRPr lang="ru-RU" dirty="0"/>
        </a:p>
      </dgm:t>
    </dgm:pt>
    <dgm:pt modelId="{302E958C-17A1-417A-AB95-66D95B2C2B45}" type="parTrans" cxnId="{608CB436-435A-4983-BBCF-C7A96272C83B}">
      <dgm:prSet/>
      <dgm:spPr/>
      <dgm:t>
        <a:bodyPr/>
        <a:lstStyle/>
        <a:p>
          <a:endParaRPr lang="ru-RU"/>
        </a:p>
      </dgm:t>
    </dgm:pt>
    <dgm:pt modelId="{1E71BFB6-2801-4367-9CBB-2107CFA5A4C9}" type="sibTrans" cxnId="{608CB436-435A-4983-BBCF-C7A96272C83B}">
      <dgm:prSet/>
      <dgm:spPr/>
      <dgm:t>
        <a:bodyPr/>
        <a:lstStyle/>
        <a:p>
          <a:endParaRPr lang="ru-RU"/>
        </a:p>
      </dgm:t>
    </dgm:pt>
    <dgm:pt modelId="{2D874700-D768-4016-B438-1350C09D3E8F}">
      <dgm:prSet phldrT="[Текст]"/>
      <dgm:spPr/>
      <dgm:t>
        <a:bodyPr/>
        <a:lstStyle/>
        <a:p>
          <a:r>
            <a:rPr lang="uk-UA" dirty="0" smtClean="0"/>
            <a:t>Медіа-урок</a:t>
          </a:r>
          <a:endParaRPr lang="ru-RU" dirty="0"/>
        </a:p>
      </dgm:t>
    </dgm:pt>
    <dgm:pt modelId="{0CABD78A-7B64-4FE3-85BC-A88F9C687DEF}" type="parTrans" cxnId="{C4270731-2E87-41B3-93E0-5748457D5EA0}">
      <dgm:prSet/>
      <dgm:spPr/>
      <dgm:t>
        <a:bodyPr/>
        <a:lstStyle/>
        <a:p>
          <a:endParaRPr lang="ru-RU"/>
        </a:p>
      </dgm:t>
    </dgm:pt>
    <dgm:pt modelId="{3CFB281D-9BF0-4DE2-B15F-CA757B18ADF8}" type="sibTrans" cxnId="{C4270731-2E87-41B3-93E0-5748457D5EA0}">
      <dgm:prSet/>
      <dgm:spPr/>
      <dgm:t>
        <a:bodyPr/>
        <a:lstStyle/>
        <a:p>
          <a:endParaRPr lang="ru-RU"/>
        </a:p>
      </dgm:t>
    </dgm:pt>
    <dgm:pt modelId="{7263840D-08E5-444C-BE04-36CA9644D524}">
      <dgm:prSet/>
      <dgm:spPr/>
      <dgm:t>
        <a:bodyPr/>
        <a:lstStyle/>
        <a:p>
          <a:r>
            <a:rPr lang="uk-UA" dirty="0" smtClean="0"/>
            <a:t>Тестові завдання</a:t>
          </a:r>
          <a:endParaRPr lang="ru-RU" dirty="0"/>
        </a:p>
      </dgm:t>
    </dgm:pt>
    <dgm:pt modelId="{9B1F7AA5-69C5-4DFF-ACE2-37992591B485}" type="parTrans" cxnId="{273F8F02-D946-451D-83E1-A4D9E7C6E8F1}">
      <dgm:prSet/>
      <dgm:spPr/>
      <dgm:t>
        <a:bodyPr/>
        <a:lstStyle/>
        <a:p>
          <a:endParaRPr lang="ru-RU"/>
        </a:p>
      </dgm:t>
    </dgm:pt>
    <dgm:pt modelId="{AF34D9CB-0A19-4E57-9CB9-B4A0B586DCCA}" type="sibTrans" cxnId="{273F8F02-D946-451D-83E1-A4D9E7C6E8F1}">
      <dgm:prSet/>
      <dgm:spPr/>
      <dgm:t>
        <a:bodyPr/>
        <a:lstStyle/>
        <a:p>
          <a:endParaRPr lang="ru-RU"/>
        </a:p>
      </dgm:t>
    </dgm:pt>
    <dgm:pt modelId="{635F036F-E476-4DF4-8EC3-DEEECA841DD2}">
      <dgm:prSet/>
      <dgm:spPr/>
      <dgm:t>
        <a:bodyPr/>
        <a:lstStyle/>
        <a:p>
          <a:r>
            <a:rPr lang="uk-UA" dirty="0" smtClean="0"/>
            <a:t>Творчі презентації</a:t>
          </a:r>
          <a:endParaRPr lang="ru-RU" dirty="0"/>
        </a:p>
      </dgm:t>
    </dgm:pt>
    <dgm:pt modelId="{3AE4A6D3-55A6-4444-B21C-BA56E2F53944}" type="parTrans" cxnId="{3AB119D0-06A0-4D3C-BDE0-CFC9DDF1D62E}">
      <dgm:prSet/>
      <dgm:spPr/>
      <dgm:t>
        <a:bodyPr/>
        <a:lstStyle/>
        <a:p>
          <a:endParaRPr lang="ru-RU"/>
        </a:p>
      </dgm:t>
    </dgm:pt>
    <dgm:pt modelId="{B8EF19EF-94C5-4BAC-8DB3-FFB200480937}" type="sibTrans" cxnId="{3AB119D0-06A0-4D3C-BDE0-CFC9DDF1D62E}">
      <dgm:prSet/>
      <dgm:spPr/>
      <dgm:t>
        <a:bodyPr/>
        <a:lstStyle/>
        <a:p>
          <a:endParaRPr lang="ru-RU"/>
        </a:p>
      </dgm:t>
    </dgm:pt>
    <dgm:pt modelId="{B9CE2011-5097-4599-848B-18865FBBA354}">
      <dgm:prSet/>
      <dgm:spPr/>
      <dgm:t>
        <a:bodyPr/>
        <a:lstStyle/>
        <a:p>
          <a:r>
            <a:rPr lang="uk-UA" dirty="0" smtClean="0"/>
            <a:t>Динамічні таблиці</a:t>
          </a:r>
          <a:endParaRPr lang="ru-RU" dirty="0"/>
        </a:p>
      </dgm:t>
    </dgm:pt>
    <dgm:pt modelId="{339EC52A-6A65-456A-B4E4-47021C11AEEA}" type="parTrans" cxnId="{D9C37E09-93AB-423F-A99B-57D5892DAAE2}">
      <dgm:prSet/>
      <dgm:spPr/>
      <dgm:t>
        <a:bodyPr/>
        <a:lstStyle/>
        <a:p>
          <a:endParaRPr lang="ru-RU"/>
        </a:p>
      </dgm:t>
    </dgm:pt>
    <dgm:pt modelId="{BE3036AC-856B-499C-A20A-3EA8722AD1E3}" type="sibTrans" cxnId="{D9C37E09-93AB-423F-A99B-57D5892DAAE2}">
      <dgm:prSet/>
      <dgm:spPr/>
      <dgm:t>
        <a:bodyPr/>
        <a:lstStyle/>
        <a:p>
          <a:endParaRPr lang="ru-RU"/>
        </a:p>
      </dgm:t>
    </dgm:pt>
    <dgm:pt modelId="{DA906FD7-429A-4A24-8378-B73E06AF2F5E}">
      <dgm:prSet/>
      <dgm:spPr/>
      <dgm:t>
        <a:bodyPr/>
        <a:lstStyle/>
        <a:p>
          <a:r>
            <a:rPr lang="uk-UA" dirty="0" smtClean="0"/>
            <a:t>Віртуальні екскурсії</a:t>
          </a:r>
          <a:endParaRPr lang="ru-RU" dirty="0"/>
        </a:p>
      </dgm:t>
    </dgm:pt>
    <dgm:pt modelId="{9B898112-984D-4BDB-97BE-92B4861E66D0}" type="parTrans" cxnId="{EE5C4387-0F65-4A40-8F70-B95241679B96}">
      <dgm:prSet/>
      <dgm:spPr/>
      <dgm:t>
        <a:bodyPr/>
        <a:lstStyle/>
        <a:p>
          <a:endParaRPr lang="ru-RU"/>
        </a:p>
      </dgm:t>
    </dgm:pt>
    <dgm:pt modelId="{376AF656-6260-4C4E-A9F2-A616CA096FC5}" type="sibTrans" cxnId="{EE5C4387-0F65-4A40-8F70-B95241679B96}">
      <dgm:prSet/>
      <dgm:spPr/>
      <dgm:t>
        <a:bodyPr/>
        <a:lstStyle/>
        <a:p>
          <a:endParaRPr lang="ru-RU"/>
        </a:p>
      </dgm:t>
    </dgm:pt>
    <dgm:pt modelId="{C23C11B5-06A4-4EB4-9BBF-6A33EBDE3B74}" type="pres">
      <dgm:prSet presAssocID="{EC93D386-9FE6-4418-BB34-BB991798567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472BC9EF-1389-4F0D-97BA-6A9F8276645C}" type="pres">
      <dgm:prSet presAssocID="{EC93D386-9FE6-4418-BB34-BB991798567A}" presName="Name1" presStyleCnt="0"/>
      <dgm:spPr/>
    </dgm:pt>
    <dgm:pt modelId="{0ECA6386-2527-4377-8006-E06A8E35737F}" type="pres">
      <dgm:prSet presAssocID="{EC93D386-9FE6-4418-BB34-BB991798567A}" presName="cycle" presStyleCnt="0"/>
      <dgm:spPr/>
    </dgm:pt>
    <dgm:pt modelId="{B2692C1E-0D26-4380-A061-267250F56ED5}" type="pres">
      <dgm:prSet presAssocID="{EC93D386-9FE6-4418-BB34-BB991798567A}" presName="srcNode" presStyleLbl="node1" presStyleIdx="0" presStyleCnt="6"/>
      <dgm:spPr/>
    </dgm:pt>
    <dgm:pt modelId="{419BA07D-A419-4CEE-B805-3C130D8DB454}" type="pres">
      <dgm:prSet presAssocID="{EC93D386-9FE6-4418-BB34-BB991798567A}" presName="conn" presStyleLbl="parChTrans1D2" presStyleIdx="0" presStyleCnt="1"/>
      <dgm:spPr/>
      <dgm:t>
        <a:bodyPr/>
        <a:lstStyle/>
        <a:p>
          <a:endParaRPr lang="uk-UA"/>
        </a:p>
      </dgm:t>
    </dgm:pt>
    <dgm:pt modelId="{FE2421A7-6634-4365-B8DE-6AF74169A270}" type="pres">
      <dgm:prSet presAssocID="{EC93D386-9FE6-4418-BB34-BB991798567A}" presName="extraNode" presStyleLbl="node1" presStyleIdx="0" presStyleCnt="6"/>
      <dgm:spPr/>
    </dgm:pt>
    <dgm:pt modelId="{3113659F-70AF-4C12-AC98-96A609824643}" type="pres">
      <dgm:prSet presAssocID="{EC93D386-9FE6-4418-BB34-BB991798567A}" presName="dstNode" presStyleLbl="node1" presStyleIdx="0" presStyleCnt="6"/>
      <dgm:spPr/>
    </dgm:pt>
    <dgm:pt modelId="{0C3D0372-A6C3-4A7B-A1B2-94C838499EAB}" type="pres">
      <dgm:prSet presAssocID="{23A5EE7D-8CB3-4D4A-813D-73B0AA5A648C}" presName="text_1" presStyleLbl="node1" presStyleIdx="0" presStyleCnt="6" custLinFactNeighborX="2443" custLinFactNeighborY="7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2CB4F-8DFE-4381-B715-03E962E5F452}" type="pres">
      <dgm:prSet presAssocID="{23A5EE7D-8CB3-4D4A-813D-73B0AA5A648C}" presName="accent_1" presStyleCnt="0"/>
      <dgm:spPr/>
    </dgm:pt>
    <dgm:pt modelId="{4A70B7D7-B57B-4C90-A9DC-6A99F96A49AD}" type="pres">
      <dgm:prSet presAssocID="{23A5EE7D-8CB3-4D4A-813D-73B0AA5A648C}" presName="accentRepeatNode" presStyleLbl="solidFgAcc1" presStyleIdx="0" presStyleCnt="6" custLinFactNeighborX="7567" custLinFactNeighborY="6776"/>
      <dgm:spPr/>
    </dgm:pt>
    <dgm:pt modelId="{0E225311-FCC7-45E0-8FC0-40A8482A3CCB}" type="pres">
      <dgm:prSet presAssocID="{2D874700-D768-4016-B438-1350C09D3E8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8664A-22EE-4790-9854-DF9EA80D1875}" type="pres">
      <dgm:prSet presAssocID="{2D874700-D768-4016-B438-1350C09D3E8F}" presName="accent_2" presStyleCnt="0"/>
      <dgm:spPr/>
    </dgm:pt>
    <dgm:pt modelId="{AE089FC3-566E-4AF0-BC3F-8E310D455275}" type="pres">
      <dgm:prSet presAssocID="{2D874700-D768-4016-B438-1350C09D3E8F}" presName="accentRepeatNode" presStyleLbl="solidFgAcc1" presStyleIdx="1" presStyleCnt="6"/>
      <dgm:spPr/>
    </dgm:pt>
    <dgm:pt modelId="{121BFB44-0AF4-457A-B2EB-3C0FA299F9E0}" type="pres">
      <dgm:prSet presAssocID="{7263840D-08E5-444C-BE04-36CA9644D52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ACFA5-8D39-4C67-AF22-B4B2C3094EC7}" type="pres">
      <dgm:prSet presAssocID="{7263840D-08E5-444C-BE04-36CA9644D524}" presName="accent_3" presStyleCnt="0"/>
      <dgm:spPr/>
    </dgm:pt>
    <dgm:pt modelId="{2551921E-E493-420A-A089-9DF1757A0585}" type="pres">
      <dgm:prSet presAssocID="{7263840D-08E5-444C-BE04-36CA9644D524}" presName="accentRepeatNode" presStyleLbl="solidFgAcc1" presStyleIdx="2" presStyleCnt="6"/>
      <dgm:spPr/>
    </dgm:pt>
    <dgm:pt modelId="{7CB6C879-9B7A-40CE-A3EB-4BC71F61B5F5}" type="pres">
      <dgm:prSet presAssocID="{635F036F-E476-4DF4-8EC3-DEEECA841DD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DAEBA-B1D7-4C90-B20D-7E6D0326C988}" type="pres">
      <dgm:prSet presAssocID="{635F036F-E476-4DF4-8EC3-DEEECA841DD2}" presName="accent_4" presStyleCnt="0"/>
      <dgm:spPr/>
    </dgm:pt>
    <dgm:pt modelId="{06D2A0C0-555D-482F-BA63-35A7A61E02BB}" type="pres">
      <dgm:prSet presAssocID="{635F036F-E476-4DF4-8EC3-DEEECA841DD2}" presName="accentRepeatNode" presStyleLbl="solidFgAcc1" presStyleIdx="3" presStyleCnt="6"/>
      <dgm:spPr/>
    </dgm:pt>
    <dgm:pt modelId="{5CCD98E0-B4ED-4FBD-9852-4A5BCB721EDC}" type="pres">
      <dgm:prSet presAssocID="{DA906FD7-429A-4A24-8378-B73E06AF2F5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005D9-C39A-4F0D-9517-B52B325FE6B8}" type="pres">
      <dgm:prSet presAssocID="{DA906FD7-429A-4A24-8378-B73E06AF2F5E}" presName="accent_5" presStyleCnt="0"/>
      <dgm:spPr/>
    </dgm:pt>
    <dgm:pt modelId="{7C822CF8-47B3-400C-8600-C1B53D5C6551}" type="pres">
      <dgm:prSet presAssocID="{DA906FD7-429A-4A24-8378-B73E06AF2F5E}" presName="accentRepeatNode" presStyleLbl="solidFgAcc1" presStyleIdx="4" presStyleCnt="6"/>
      <dgm:spPr/>
    </dgm:pt>
    <dgm:pt modelId="{024D5B89-B37F-4CED-91F4-F3A31FA2B35C}" type="pres">
      <dgm:prSet presAssocID="{B9CE2011-5097-4599-848B-18865FBBA35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854F8-FC45-4557-9980-5B5BE2C8319D}" type="pres">
      <dgm:prSet presAssocID="{B9CE2011-5097-4599-848B-18865FBBA354}" presName="accent_6" presStyleCnt="0"/>
      <dgm:spPr/>
    </dgm:pt>
    <dgm:pt modelId="{7D1240F0-7BF4-4499-A4D3-A19B52836509}" type="pres">
      <dgm:prSet presAssocID="{B9CE2011-5097-4599-848B-18865FBBA354}" presName="accentRepeatNode" presStyleLbl="solidFgAcc1" presStyleIdx="5" presStyleCnt="6"/>
      <dgm:spPr/>
    </dgm:pt>
  </dgm:ptLst>
  <dgm:cxnLst>
    <dgm:cxn modelId="{273F8F02-D946-451D-83E1-A4D9E7C6E8F1}" srcId="{EC93D386-9FE6-4418-BB34-BB991798567A}" destId="{7263840D-08E5-444C-BE04-36CA9644D524}" srcOrd="2" destOrd="0" parTransId="{9B1F7AA5-69C5-4DFF-ACE2-37992591B485}" sibTransId="{AF34D9CB-0A19-4E57-9CB9-B4A0B586DCCA}"/>
    <dgm:cxn modelId="{0123E94D-26F7-41F1-A79C-34B9B9D8C90B}" type="presOf" srcId="{635F036F-E476-4DF4-8EC3-DEEECA841DD2}" destId="{7CB6C879-9B7A-40CE-A3EB-4BC71F61B5F5}" srcOrd="0" destOrd="0" presId="urn:microsoft.com/office/officeart/2008/layout/VerticalCurvedList"/>
    <dgm:cxn modelId="{608CB436-435A-4983-BBCF-C7A96272C83B}" srcId="{EC93D386-9FE6-4418-BB34-BB991798567A}" destId="{23A5EE7D-8CB3-4D4A-813D-73B0AA5A648C}" srcOrd="0" destOrd="0" parTransId="{302E958C-17A1-417A-AB95-66D95B2C2B45}" sibTransId="{1E71BFB6-2801-4367-9CBB-2107CFA5A4C9}"/>
    <dgm:cxn modelId="{D9C37E09-93AB-423F-A99B-57D5892DAAE2}" srcId="{EC93D386-9FE6-4418-BB34-BB991798567A}" destId="{B9CE2011-5097-4599-848B-18865FBBA354}" srcOrd="5" destOrd="0" parTransId="{339EC52A-6A65-456A-B4E4-47021C11AEEA}" sibTransId="{BE3036AC-856B-499C-A20A-3EA8722AD1E3}"/>
    <dgm:cxn modelId="{D2EE3822-F1D1-4FED-B063-42BD4E848084}" type="presOf" srcId="{EC93D386-9FE6-4418-BB34-BB991798567A}" destId="{C23C11B5-06A4-4EB4-9BBF-6A33EBDE3B74}" srcOrd="0" destOrd="0" presId="urn:microsoft.com/office/officeart/2008/layout/VerticalCurvedList"/>
    <dgm:cxn modelId="{EE5C4387-0F65-4A40-8F70-B95241679B96}" srcId="{EC93D386-9FE6-4418-BB34-BB991798567A}" destId="{DA906FD7-429A-4A24-8378-B73E06AF2F5E}" srcOrd="4" destOrd="0" parTransId="{9B898112-984D-4BDB-97BE-92B4861E66D0}" sibTransId="{376AF656-6260-4C4E-A9F2-A616CA096FC5}"/>
    <dgm:cxn modelId="{3AB119D0-06A0-4D3C-BDE0-CFC9DDF1D62E}" srcId="{EC93D386-9FE6-4418-BB34-BB991798567A}" destId="{635F036F-E476-4DF4-8EC3-DEEECA841DD2}" srcOrd="3" destOrd="0" parTransId="{3AE4A6D3-55A6-4444-B21C-BA56E2F53944}" sibTransId="{B8EF19EF-94C5-4BAC-8DB3-FFB200480937}"/>
    <dgm:cxn modelId="{2D46C18B-999E-4337-9D0D-5694B9A88103}" type="presOf" srcId="{DA906FD7-429A-4A24-8378-B73E06AF2F5E}" destId="{5CCD98E0-B4ED-4FBD-9852-4A5BCB721EDC}" srcOrd="0" destOrd="0" presId="urn:microsoft.com/office/officeart/2008/layout/VerticalCurvedList"/>
    <dgm:cxn modelId="{D2F6D7C5-8D07-4348-8088-35E9B229CC03}" type="presOf" srcId="{7263840D-08E5-444C-BE04-36CA9644D524}" destId="{121BFB44-0AF4-457A-B2EB-3C0FA299F9E0}" srcOrd="0" destOrd="0" presId="urn:microsoft.com/office/officeart/2008/layout/VerticalCurvedList"/>
    <dgm:cxn modelId="{9EAE5442-D9B6-4F02-83E2-CC4049393FDE}" type="presOf" srcId="{2D874700-D768-4016-B438-1350C09D3E8F}" destId="{0E225311-FCC7-45E0-8FC0-40A8482A3CCB}" srcOrd="0" destOrd="0" presId="urn:microsoft.com/office/officeart/2008/layout/VerticalCurvedList"/>
    <dgm:cxn modelId="{43BBE919-556F-4E7B-9102-EE65FB898F6F}" type="presOf" srcId="{B9CE2011-5097-4599-848B-18865FBBA354}" destId="{024D5B89-B37F-4CED-91F4-F3A31FA2B35C}" srcOrd="0" destOrd="0" presId="urn:microsoft.com/office/officeart/2008/layout/VerticalCurvedList"/>
    <dgm:cxn modelId="{98A93857-859A-4612-B5FA-0DB314D430CE}" type="presOf" srcId="{23A5EE7D-8CB3-4D4A-813D-73B0AA5A648C}" destId="{0C3D0372-A6C3-4A7B-A1B2-94C838499EAB}" srcOrd="0" destOrd="0" presId="urn:microsoft.com/office/officeart/2008/layout/VerticalCurvedList"/>
    <dgm:cxn modelId="{8C4EB735-9A40-4FE6-BBCF-7E90C895BF9B}" type="presOf" srcId="{1E71BFB6-2801-4367-9CBB-2107CFA5A4C9}" destId="{419BA07D-A419-4CEE-B805-3C130D8DB454}" srcOrd="0" destOrd="0" presId="urn:microsoft.com/office/officeart/2008/layout/VerticalCurvedList"/>
    <dgm:cxn modelId="{C4270731-2E87-41B3-93E0-5748457D5EA0}" srcId="{EC93D386-9FE6-4418-BB34-BB991798567A}" destId="{2D874700-D768-4016-B438-1350C09D3E8F}" srcOrd="1" destOrd="0" parTransId="{0CABD78A-7B64-4FE3-85BC-A88F9C687DEF}" sibTransId="{3CFB281D-9BF0-4DE2-B15F-CA757B18ADF8}"/>
    <dgm:cxn modelId="{7039154C-BB56-4918-BB80-A56C2B41556C}" type="presParOf" srcId="{C23C11B5-06A4-4EB4-9BBF-6A33EBDE3B74}" destId="{472BC9EF-1389-4F0D-97BA-6A9F8276645C}" srcOrd="0" destOrd="0" presId="urn:microsoft.com/office/officeart/2008/layout/VerticalCurvedList"/>
    <dgm:cxn modelId="{A8E05A07-1053-4E21-AFBC-B0EDE3C3BDEB}" type="presParOf" srcId="{472BC9EF-1389-4F0D-97BA-6A9F8276645C}" destId="{0ECA6386-2527-4377-8006-E06A8E35737F}" srcOrd="0" destOrd="0" presId="urn:microsoft.com/office/officeart/2008/layout/VerticalCurvedList"/>
    <dgm:cxn modelId="{42E8188A-7387-48D5-8FEE-F2D0F576DB2D}" type="presParOf" srcId="{0ECA6386-2527-4377-8006-E06A8E35737F}" destId="{B2692C1E-0D26-4380-A061-267250F56ED5}" srcOrd="0" destOrd="0" presId="urn:microsoft.com/office/officeart/2008/layout/VerticalCurvedList"/>
    <dgm:cxn modelId="{ED9317DB-B905-478B-8F80-71B3E872DA3F}" type="presParOf" srcId="{0ECA6386-2527-4377-8006-E06A8E35737F}" destId="{419BA07D-A419-4CEE-B805-3C130D8DB454}" srcOrd="1" destOrd="0" presId="urn:microsoft.com/office/officeart/2008/layout/VerticalCurvedList"/>
    <dgm:cxn modelId="{DE58988F-7B5C-4CFD-A007-BABC35F1237C}" type="presParOf" srcId="{0ECA6386-2527-4377-8006-E06A8E35737F}" destId="{FE2421A7-6634-4365-B8DE-6AF74169A270}" srcOrd="2" destOrd="0" presId="urn:microsoft.com/office/officeart/2008/layout/VerticalCurvedList"/>
    <dgm:cxn modelId="{D0F9DAC4-9E55-4886-ADE8-E18D75F01D3F}" type="presParOf" srcId="{0ECA6386-2527-4377-8006-E06A8E35737F}" destId="{3113659F-70AF-4C12-AC98-96A609824643}" srcOrd="3" destOrd="0" presId="urn:microsoft.com/office/officeart/2008/layout/VerticalCurvedList"/>
    <dgm:cxn modelId="{E9619FD0-9976-4F19-B14B-887A0B50C5BC}" type="presParOf" srcId="{472BC9EF-1389-4F0D-97BA-6A9F8276645C}" destId="{0C3D0372-A6C3-4A7B-A1B2-94C838499EAB}" srcOrd="1" destOrd="0" presId="urn:microsoft.com/office/officeart/2008/layout/VerticalCurvedList"/>
    <dgm:cxn modelId="{71832A65-71CF-4D51-8A8D-145F26A3F374}" type="presParOf" srcId="{472BC9EF-1389-4F0D-97BA-6A9F8276645C}" destId="{79F2CB4F-8DFE-4381-B715-03E962E5F452}" srcOrd="2" destOrd="0" presId="urn:microsoft.com/office/officeart/2008/layout/VerticalCurvedList"/>
    <dgm:cxn modelId="{6CA8E3CB-E5E0-4BF2-909F-50E21888225E}" type="presParOf" srcId="{79F2CB4F-8DFE-4381-B715-03E962E5F452}" destId="{4A70B7D7-B57B-4C90-A9DC-6A99F96A49AD}" srcOrd="0" destOrd="0" presId="urn:microsoft.com/office/officeart/2008/layout/VerticalCurvedList"/>
    <dgm:cxn modelId="{06E20F3D-A2BA-49FA-B97D-EB2872F7D264}" type="presParOf" srcId="{472BC9EF-1389-4F0D-97BA-6A9F8276645C}" destId="{0E225311-FCC7-45E0-8FC0-40A8482A3CCB}" srcOrd="3" destOrd="0" presId="urn:microsoft.com/office/officeart/2008/layout/VerticalCurvedList"/>
    <dgm:cxn modelId="{FE0955C1-F5B3-4DB4-9F90-15BCB7298303}" type="presParOf" srcId="{472BC9EF-1389-4F0D-97BA-6A9F8276645C}" destId="{2A98664A-22EE-4790-9854-DF9EA80D1875}" srcOrd="4" destOrd="0" presId="urn:microsoft.com/office/officeart/2008/layout/VerticalCurvedList"/>
    <dgm:cxn modelId="{E0FA67B1-D19F-4A21-B135-422B692462A3}" type="presParOf" srcId="{2A98664A-22EE-4790-9854-DF9EA80D1875}" destId="{AE089FC3-566E-4AF0-BC3F-8E310D455275}" srcOrd="0" destOrd="0" presId="urn:microsoft.com/office/officeart/2008/layout/VerticalCurvedList"/>
    <dgm:cxn modelId="{8C596DB1-A634-4B8B-8D4C-A7E4F6B354EB}" type="presParOf" srcId="{472BC9EF-1389-4F0D-97BA-6A9F8276645C}" destId="{121BFB44-0AF4-457A-B2EB-3C0FA299F9E0}" srcOrd="5" destOrd="0" presId="urn:microsoft.com/office/officeart/2008/layout/VerticalCurvedList"/>
    <dgm:cxn modelId="{F3E48126-E318-4EA0-9491-3C4C38C43904}" type="presParOf" srcId="{472BC9EF-1389-4F0D-97BA-6A9F8276645C}" destId="{A54ACFA5-8D39-4C67-AF22-B4B2C3094EC7}" srcOrd="6" destOrd="0" presId="urn:microsoft.com/office/officeart/2008/layout/VerticalCurvedList"/>
    <dgm:cxn modelId="{7C4040F8-E77E-4E9E-BF64-B2AAB3248B17}" type="presParOf" srcId="{A54ACFA5-8D39-4C67-AF22-B4B2C3094EC7}" destId="{2551921E-E493-420A-A089-9DF1757A0585}" srcOrd="0" destOrd="0" presId="urn:microsoft.com/office/officeart/2008/layout/VerticalCurvedList"/>
    <dgm:cxn modelId="{3DD77BCE-ABE0-4BED-A32A-08ED8199C80F}" type="presParOf" srcId="{472BC9EF-1389-4F0D-97BA-6A9F8276645C}" destId="{7CB6C879-9B7A-40CE-A3EB-4BC71F61B5F5}" srcOrd="7" destOrd="0" presId="urn:microsoft.com/office/officeart/2008/layout/VerticalCurvedList"/>
    <dgm:cxn modelId="{7F49B565-9278-43AD-91D5-CDA4E1474882}" type="presParOf" srcId="{472BC9EF-1389-4F0D-97BA-6A9F8276645C}" destId="{908DAEBA-B1D7-4C90-B20D-7E6D0326C988}" srcOrd="8" destOrd="0" presId="urn:microsoft.com/office/officeart/2008/layout/VerticalCurvedList"/>
    <dgm:cxn modelId="{2C3468E3-C073-447E-A2E8-6B11EA6005F0}" type="presParOf" srcId="{908DAEBA-B1D7-4C90-B20D-7E6D0326C988}" destId="{06D2A0C0-555D-482F-BA63-35A7A61E02BB}" srcOrd="0" destOrd="0" presId="urn:microsoft.com/office/officeart/2008/layout/VerticalCurvedList"/>
    <dgm:cxn modelId="{102375C5-5D68-4C0F-BA8D-D3A65B07E194}" type="presParOf" srcId="{472BC9EF-1389-4F0D-97BA-6A9F8276645C}" destId="{5CCD98E0-B4ED-4FBD-9852-4A5BCB721EDC}" srcOrd="9" destOrd="0" presId="urn:microsoft.com/office/officeart/2008/layout/VerticalCurvedList"/>
    <dgm:cxn modelId="{5AD55F1F-2B38-4B08-8338-D0D97AD7ED3E}" type="presParOf" srcId="{472BC9EF-1389-4F0D-97BA-6A9F8276645C}" destId="{DDE005D9-C39A-4F0D-9517-B52B325FE6B8}" srcOrd="10" destOrd="0" presId="urn:microsoft.com/office/officeart/2008/layout/VerticalCurvedList"/>
    <dgm:cxn modelId="{30ADD045-1612-4A36-A59A-E56E0B9BF301}" type="presParOf" srcId="{DDE005D9-C39A-4F0D-9517-B52B325FE6B8}" destId="{7C822CF8-47B3-400C-8600-C1B53D5C6551}" srcOrd="0" destOrd="0" presId="urn:microsoft.com/office/officeart/2008/layout/VerticalCurvedList"/>
    <dgm:cxn modelId="{6F90BA78-0127-4486-A48F-A1FD59B3820E}" type="presParOf" srcId="{472BC9EF-1389-4F0D-97BA-6A9F8276645C}" destId="{024D5B89-B37F-4CED-91F4-F3A31FA2B35C}" srcOrd="11" destOrd="0" presId="urn:microsoft.com/office/officeart/2008/layout/VerticalCurvedList"/>
    <dgm:cxn modelId="{7CFFF648-9778-4A4E-A24C-813FB04AD585}" type="presParOf" srcId="{472BC9EF-1389-4F0D-97BA-6A9F8276645C}" destId="{714854F8-FC45-4557-9980-5B5BE2C8319D}" srcOrd="12" destOrd="0" presId="urn:microsoft.com/office/officeart/2008/layout/VerticalCurvedList"/>
    <dgm:cxn modelId="{C9BDB26D-C667-4F3A-8A23-239718E395FB}" type="presParOf" srcId="{714854F8-FC45-4557-9980-5B5BE2C8319D}" destId="{7D1240F0-7BF4-4499-A4D3-A19B528365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93D386-9FE6-4418-BB34-BB991798567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874700-D768-4016-B438-1350C09D3E8F}">
      <dgm:prSet phldrT="[Текст]"/>
      <dgm:spPr/>
      <dgm:t>
        <a:bodyPr/>
        <a:lstStyle/>
        <a:p>
          <a:r>
            <a:rPr lang="uk-UA" dirty="0" smtClean="0"/>
            <a:t>Медіа-проект</a:t>
          </a:r>
          <a:endParaRPr lang="ru-RU" dirty="0"/>
        </a:p>
      </dgm:t>
    </dgm:pt>
    <dgm:pt modelId="{0CABD78A-7B64-4FE3-85BC-A88F9C687DEF}" type="parTrans" cxnId="{C4270731-2E87-41B3-93E0-5748457D5EA0}">
      <dgm:prSet/>
      <dgm:spPr/>
      <dgm:t>
        <a:bodyPr/>
        <a:lstStyle/>
        <a:p>
          <a:endParaRPr lang="ru-RU"/>
        </a:p>
      </dgm:t>
    </dgm:pt>
    <dgm:pt modelId="{3CFB281D-9BF0-4DE2-B15F-CA757B18ADF8}" type="sibTrans" cxnId="{C4270731-2E87-41B3-93E0-5748457D5EA0}">
      <dgm:prSet/>
      <dgm:spPr/>
      <dgm:t>
        <a:bodyPr/>
        <a:lstStyle/>
        <a:p>
          <a:endParaRPr lang="ru-RU"/>
        </a:p>
      </dgm:t>
    </dgm:pt>
    <dgm:pt modelId="{EA45C6BF-A7A1-42B7-A0D6-2562972F0496}">
      <dgm:prSet phldrT="[Текст]"/>
      <dgm:spPr/>
      <dgm:t>
        <a:bodyPr/>
        <a:lstStyle/>
        <a:p>
          <a:r>
            <a:rPr lang="uk-UA" dirty="0" smtClean="0"/>
            <a:t>Статистичні таблиці</a:t>
          </a:r>
          <a:endParaRPr lang="ru-RU" dirty="0"/>
        </a:p>
      </dgm:t>
    </dgm:pt>
    <dgm:pt modelId="{AAA10633-E70B-48ED-8070-D1B2799DBD02}" type="parTrans" cxnId="{10B44342-ABE4-4943-8D1F-065207502DC7}">
      <dgm:prSet/>
      <dgm:spPr/>
      <dgm:t>
        <a:bodyPr/>
        <a:lstStyle/>
        <a:p>
          <a:endParaRPr lang="ru-RU"/>
        </a:p>
      </dgm:t>
    </dgm:pt>
    <dgm:pt modelId="{49425376-A99C-48A5-967A-F2B88E71542B}" type="sibTrans" cxnId="{10B44342-ABE4-4943-8D1F-065207502DC7}">
      <dgm:prSet/>
      <dgm:spPr/>
      <dgm:t>
        <a:bodyPr/>
        <a:lstStyle/>
        <a:p>
          <a:endParaRPr lang="ru-RU"/>
        </a:p>
      </dgm:t>
    </dgm:pt>
    <dgm:pt modelId="{7263840D-08E5-444C-BE04-36CA9644D524}">
      <dgm:prSet/>
      <dgm:spPr/>
      <dgm:t>
        <a:bodyPr/>
        <a:lstStyle/>
        <a:p>
          <a:r>
            <a:rPr lang="uk-UA" dirty="0" err="1" smtClean="0"/>
            <a:t>Самодиктант</a:t>
          </a:r>
          <a:endParaRPr lang="ru-RU" dirty="0"/>
        </a:p>
      </dgm:t>
    </dgm:pt>
    <dgm:pt modelId="{9B1F7AA5-69C5-4DFF-ACE2-37992591B485}" type="parTrans" cxnId="{273F8F02-D946-451D-83E1-A4D9E7C6E8F1}">
      <dgm:prSet/>
      <dgm:spPr/>
      <dgm:t>
        <a:bodyPr/>
        <a:lstStyle/>
        <a:p>
          <a:endParaRPr lang="ru-RU"/>
        </a:p>
      </dgm:t>
    </dgm:pt>
    <dgm:pt modelId="{AF34D9CB-0A19-4E57-9CB9-B4A0B586DCCA}" type="sibTrans" cxnId="{273F8F02-D946-451D-83E1-A4D9E7C6E8F1}">
      <dgm:prSet/>
      <dgm:spPr/>
      <dgm:t>
        <a:bodyPr/>
        <a:lstStyle/>
        <a:p>
          <a:endParaRPr lang="ru-RU"/>
        </a:p>
      </dgm:t>
    </dgm:pt>
    <dgm:pt modelId="{635F036F-E476-4DF4-8EC3-DEEECA841DD2}">
      <dgm:prSet/>
      <dgm:spPr/>
      <dgm:t>
        <a:bodyPr/>
        <a:lstStyle/>
        <a:p>
          <a:r>
            <a:rPr lang="uk-UA" dirty="0" smtClean="0"/>
            <a:t>Медіа-твори</a:t>
          </a:r>
          <a:endParaRPr lang="ru-RU" dirty="0"/>
        </a:p>
      </dgm:t>
    </dgm:pt>
    <dgm:pt modelId="{3AE4A6D3-55A6-4444-B21C-BA56E2F53944}" type="parTrans" cxnId="{3AB119D0-06A0-4D3C-BDE0-CFC9DDF1D62E}">
      <dgm:prSet/>
      <dgm:spPr/>
      <dgm:t>
        <a:bodyPr/>
        <a:lstStyle/>
        <a:p>
          <a:endParaRPr lang="ru-RU"/>
        </a:p>
      </dgm:t>
    </dgm:pt>
    <dgm:pt modelId="{B8EF19EF-94C5-4BAC-8DB3-FFB200480937}" type="sibTrans" cxnId="{3AB119D0-06A0-4D3C-BDE0-CFC9DDF1D62E}">
      <dgm:prSet/>
      <dgm:spPr/>
      <dgm:t>
        <a:bodyPr/>
        <a:lstStyle/>
        <a:p>
          <a:endParaRPr lang="ru-RU"/>
        </a:p>
      </dgm:t>
    </dgm:pt>
    <dgm:pt modelId="{B9CE2011-5097-4599-848B-18865FBBA354}">
      <dgm:prSet/>
      <dgm:spPr/>
      <dgm:t>
        <a:bodyPr/>
        <a:lstStyle/>
        <a:p>
          <a:r>
            <a:rPr lang="uk-UA" dirty="0" smtClean="0"/>
            <a:t>Літературний портрет</a:t>
          </a:r>
          <a:endParaRPr lang="ru-RU" dirty="0"/>
        </a:p>
      </dgm:t>
    </dgm:pt>
    <dgm:pt modelId="{339EC52A-6A65-456A-B4E4-47021C11AEEA}" type="parTrans" cxnId="{D9C37E09-93AB-423F-A99B-57D5892DAAE2}">
      <dgm:prSet/>
      <dgm:spPr/>
      <dgm:t>
        <a:bodyPr/>
        <a:lstStyle/>
        <a:p>
          <a:endParaRPr lang="ru-RU"/>
        </a:p>
      </dgm:t>
    </dgm:pt>
    <dgm:pt modelId="{BE3036AC-856B-499C-A20A-3EA8722AD1E3}" type="sibTrans" cxnId="{D9C37E09-93AB-423F-A99B-57D5892DAAE2}">
      <dgm:prSet/>
      <dgm:spPr/>
      <dgm:t>
        <a:bodyPr/>
        <a:lstStyle/>
        <a:p>
          <a:endParaRPr lang="ru-RU"/>
        </a:p>
      </dgm:t>
    </dgm:pt>
    <dgm:pt modelId="{B76A28F7-A33F-4628-AABE-7188B0E12CA3}">
      <dgm:prSet/>
      <dgm:spPr/>
      <dgm:t>
        <a:bodyPr/>
        <a:lstStyle/>
        <a:p>
          <a:r>
            <a:rPr lang="uk-UA" dirty="0" smtClean="0"/>
            <a:t>Медіа-експресії</a:t>
          </a:r>
          <a:endParaRPr lang="ru-RU" dirty="0"/>
        </a:p>
      </dgm:t>
    </dgm:pt>
    <dgm:pt modelId="{E4BFA7B8-AE37-4A3F-8BD8-222806E5981E}" type="parTrans" cxnId="{213B1615-31E4-4084-8E37-675CB9EA476E}">
      <dgm:prSet/>
      <dgm:spPr/>
      <dgm:t>
        <a:bodyPr/>
        <a:lstStyle/>
        <a:p>
          <a:endParaRPr lang="ru-RU"/>
        </a:p>
      </dgm:t>
    </dgm:pt>
    <dgm:pt modelId="{4D00F3FB-0E02-4ADF-8B41-D67519A8AADA}" type="sibTrans" cxnId="{213B1615-31E4-4084-8E37-675CB9EA476E}">
      <dgm:prSet/>
      <dgm:spPr/>
      <dgm:t>
        <a:bodyPr/>
        <a:lstStyle/>
        <a:p>
          <a:endParaRPr lang="ru-RU"/>
        </a:p>
      </dgm:t>
    </dgm:pt>
    <dgm:pt modelId="{C23C11B5-06A4-4EB4-9BBF-6A33EBDE3B74}" type="pres">
      <dgm:prSet presAssocID="{EC93D386-9FE6-4418-BB34-BB991798567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472BC9EF-1389-4F0D-97BA-6A9F8276645C}" type="pres">
      <dgm:prSet presAssocID="{EC93D386-9FE6-4418-BB34-BB991798567A}" presName="Name1" presStyleCnt="0"/>
      <dgm:spPr/>
    </dgm:pt>
    <dgm:pt modelId="{0ECA6386-2527-4377-8006-E06A8E35737F}" type="pres">
      <dgm:prSet presAssocID="{EC93D386-9FE6-4418-BB34-BB991798567A}" presName="cycle" presStyleCnt="0"/>
      <dgm:spPr/>
    </dgm:pt>
    <dgm:pt modelId="{B2692C1E-0D26-4380-A061-267250F56ED5}" type="pres">
      <dgm:prSet presAssocID="{EC93D386-9FE6-4418-BB34-BB991798567A}" presName="srcNode" presStyleLbl="node1" presStyleIdx="0" presStyleCnt="6"/>
      <dgm:spPr/>
    </dgm:pt>
    <dgm:pt modelId="{419BA07D-A419-4CEE-B805-3C130D8DB454}" type="pres">
      <dgm:prSet presAssocID="{EC93D386-9FE6-4418-BB34-BB991798567A}" presName="conn" presStyleLbl="parChTrans1D2" presStyleIdx="0" presStyleCnt="1"/>
      <dgm:spPr/>
      <dgm:t>
        <a:bodyPr/>
        <a:lstStyle/>
        <a:p>
          <a:endParaRPr lang="uk-UA"/>
        </a:p>
      </dgm:t>
    </dgm:pt>
    <dgm:pt modelId="{FE2421A7-6634-4365-B8DE-6AF74169A270}" type="pres">
      <dgm:prSet presAssocID="{EC93D386-9FE6-4418-BB34-BB991798567A}" presName="extraNode" presStyleLbl="node1" presStyleIdx="0" presStyleCnt="6"/>
      <dgm:spPr/>
    </dgm:pt>
    <dgm:pt modelId="{3113659F-70AF-4C12-AC98-96A609824643}" type="pres">
      <dgm:prSet presAssocID="{EC93D386-9FE6-4418-BB34-BB991798567A}" presName="dstNode" presStyleLbl="node1" presStyleIdx="0" presStyleCnt="6"/>
      <dgm:spPr/>
    </dgm:pt>
    <dgm:pt modelId="{B19B9662-EC86-440B-AE6D-DF168E2A441B}" type="pres">
      <dgm:prSet presAssocID="{2D874700-D768-4016-B438-1350C09D3E8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D81B3-9F70-424C-B4B8-A82C171475A1}" type="pres">
      <dgm:prSet presAssocID="{2D874700-D768-4016-B438-1350C09D3E8F}" presName="accent_1" presStyleCnt="0"/>
      <dgm:spPr/>
    </dgm:pt>
    <dgm:pt modelId="{AE089FC3-566E-4AF0-BC3F-8E310D455275}" type="pres">
      <dgm:prSet presAssocID="{2D874700-D768-4016-B438-1350C09D3E8F}" presName="accentRepeatNode" presStyleLbl="solidFgAcc1" presStyleIdx="0" presStyleCnt="6"/>
      <dgm:spPr/>
    </dgm:pt>
    <dgm:pt modelId="{83BA52DC-FC38-4968-A1A4-FFF5D3B4AE67}" type="pres">
      <dgm:prSet presAssocID="{7263840D-08E5-444C-BE04-36CA9644D52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3A9D4-A65F-460A-820E-EEF18A926980}" type="pres">
      <dgm:prSet presAssocID="{7263840D-08E5-444C-BE04-36CA9644D524}" presName="accent_2" presStyleCnt="0"/>
      <dgm:spPr/>
    </dgm:pt>
    <dgm:pt modelId="{2551921E-E493-420A-A089-9DF1757A0585}" type="pres">
      <dgm:prSet presAssocID="{7263840D-08E5-444C-BE04-36CA9644D524}" presName="accentRepeatNode" presStyleLbl="solidFgAcc1" presStyleIdx="1" presStyleCnt="6"/>
      <dgm:spPr/>
    </dgm:pt>
    <dgm:pt modelId="{EC04D37A-AEAD-4ED6-B8CD-984CB57A6C11}" type="pres">
      <dgm:prSet presAssocID="{635F036F-E476-4DF4-8EC3-DEEECA841DD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38856C-3AAA-4BCC-8410-5429E845AD2C}" type="pres">
      <dgm:prSet presAssocID="{635F036F-E476-4DF4-8EC3-DEEECA841DD2}" presName="accent_3" presStyleCnt="0"/>
      <dgm:spPr/>
    </dgm:pt>
    <dgm:pt modelId="{06D2A0C0-555D-482F-BA63-35A7A61E02BB}" type="pres">
      <dgm:prSet presAssocID="{635F036F-E476-4DF4-8EC3-DEEECA841DD2}" presName="accentRepeatNode" presStyleLbl="solidFgAcc1" presStyleIdx="2" presStyleCnt="6"/>
      <dgm:spPr/>
    </dgm:pt>
    <dgm:pt modelId="{C33F9AA0-3533-4D37-A047-2EC96EB73F97}" type="pres">
      <dgm:prSet presAssocID="{B76A28F7-A33F-4628-AABE-7188B0E12CA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A7DFB-B14C-4597-B69C-0896C75B8537}" type="pres">
      <dgm:prSet presAssocID="{B76A28F7-A33F-4628-AABE-7188B0E12CA3}" presName="accent_4" presStyleCnt="0"/>
      <dgm:spPr/>
    </dgm:pt>
    <dgm:pt modelId="{40A2268E-77E6-435F-8EED-6CFD39AFBE63}" type="pres">
      <dgm:prSet presAssocID="{B76A28F7-A33F-4628-AABE-7188B0E12CA3}" presName="accentRepeatNode" presStyleLbl="solidFgAcc1" presStyleIdx="3" presStyleCnt="6"/>
      <dgm:spPr/>
    </dgm:pt>
    <dgm:pt modelId="{65C59C97-F147-489A-9F30-A9400CF68AB1}" type="pres">
      <dgm:prSet presAssocID="{B9CE2011-5097-4599-848B-18865FBBA35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9C764C-A0BB-4AE7-83DC-90E8EC7D018C}" type="pres">
      <dgm:prSet presAssocID="{B9CE2011-5097-4599-848B-18865FBBA354}" presName="accent_5" presStyleCnt="0"/>
      <dgm:spPr/>
    </dgm:pt>
    <dgm:pt modelId="{7D1240F0-7BF4-4499-A4D3-A19B52836509}" type="pres">
      <dgm:prSet presAssocID="{B9CE2011-5097-4599-848B-18865FBBA354}" presName="accentRepeatNode" presStyleLbl="solidFgAcc1" presStyleIdx="4" presStyleCnt="6"/>
      <dgm:spPr/>
    </dgm:pt>
    <dgm:pt modelId="{5A584C85-9F36-4595-B1C4-38ECE4C14BEF}" type="pres">
      <dgm:prSet presAssocID="{EA45C6BF-A7A1-42B7-A0D6-2562972F049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83E17F-6DF0-4703-87D3-F9ABE194A887}" type="pres">
      <dgm:prSet presAssocID="{EA45C6BF-A7A1-42B7-A0D6-2562972F0496}" presName="accent_6" presStyleCnt="0"/>
      <dgm:spPr/>
    </dgm:pt>
    <dgm:pt modelId="{3D27853E-8E47-487B-B7BA-7D78E20F7685}" type="pres">
      <dgm:prSet presAssocID="{EA45C6BF-A7A1-42B7-A0D6-2562972F0496}" presName="accentRepeatNode" presStyleLbl="solidFgAcc1" presStyleIdx="5" presStyleCnt="6"/>
      <dgm:spPr/>
    </dgm:pt>
  </dgm:ptLst>
  <dgm:cxnLst>
    <dgm:cxn modelId="{273F8F02-D946-451D-83E1-A4D9E7C6E8F1}" srcId="{EC93D386-9FE6-4418-BB34-BB991798567A}" destId="{7263840D-08E5-444C-BE04-36CA9644D524}" srcOrd="1" destOrd="0" parTransId="{9B1F7AA5-69C5-4DFF-ACE2-37992591B485}" sibTransId="{AF34D9CB-0A19-4E57-9CB9-B4A0B586DCCA}"/>
    <dgm:cxn modelId="{F66D60DD-DC7A-44EE-85B3-28ABE1F3AAB9}" type="presOf" srcId="{EC93D386-9FE6-4418-BB34-BB991798567A}" destId="{C23C11B5-06A4-4EB4-9BBF-6A33EBDE3B74}" srcOrd="0" destOrd="0" presId="urn:microsoft.com/office/officeart/2008/layout/VerticalCurvedList"/>
    <dgm:cxn modelId="{D9C37E09-93AB-423F-A99B-57D5892DAAE2}" srcId="{EC93D386-9FE6-4418-BB34-BB991798567A}" destId="{B9CE2011-5097-4599-848B-18865FBBA354}" srcOrd="4" destOrd="0" parTransId="{339EC52A-6A65-456A-B4E4-47021C11AEEA}" sibTransId="{BE3036AC-856B-499C-A20A-3EA8722AD1E3}"/>
    <dgm:cxn modelId="{22D42641-F3FF-4243-8DD3-31F81DD7B1F5}" type="presOf" srcId="{7263840D-08E5-444C-BE04-36CA9644D524}" destId="{83BA52DC-FC38-4968-A1A4-FFF5D3B4AE67}" srcOrd="0" destOrd="0" presId="urn:microsoft.com/office/officeart/2008/layout/VerticalCurvedList"/>
    <dgm:cxn modelId="{7DBA1152-C7D7-405E-9417-F27448853058}" type="presOf" srcId="{2D874700-D768-4016-B438-1350C09D3E8F}" destId="{B19B9662-EC86-440B-AE6D-DF168E2A441B}" srcOrd="0" destOrd="0" presId="urn:microsoft.com/office/officeart/2008/layout/VerticalCurvedList"/>
    <dgm:cxn modelId="{10B44342-ABE4-4943-8D1F-065207502DC7}" srcId="{EC93D386-9FE6-4418-BB34-BB991798567A}" destId="{EA45C6BF-A7A1-42B7-A0D6-2562972F0496}" srcOrd="5" destOrd="0" parTransId="{AAA10633-E70B-48ED-8070-D1B2799DBD02}" sibTransId="{49425376-A99C-48A5-967A-F2B88E71542B}"/>
    <dgm:cxn modelId="{1D3E2D2B-7C5F-4EC6-8FC0-60835DEBA472}" type="presOf" srcId="{EA45C6BF-A7A1-42B7-A0D6-2562972F0496}" destId="{5A584C85-9F36-4595-B1C4-38ECE4C14BEF}" srcOrd="0" destOrd="0" presId="urn:microsoft.com/office/officeart/2008/layout/VerticalCurvedList"/>
    <dgm:cxn modelId="{C77441C3-D7E5-4D60-85BA-28735640A7A9}" type="presOf" srcId="{B9CE2011-5097-4599-848B-18865FBBA354}" destId="{65C59C97-F147-489A-9F30-A9400CF68AB1}" srcOrd="0" destOrd="0" presId="urn:microsoft.com/office/officeart/2008/layout/VerticalCurvedList"/>
    <dgm:cxn modelId="{3AB119D0-06A0-4D3C-BDE0-CFC9DDF1D62E}" srcId="{EC93D386-9FE6-4418-BB34-BB991798567A}" destId="{635F036F-E476-4DF4-8EC3-DEEECA841DD2}" srcOrd="2" destOrd="0" parTransId="{3AE4A6D3-55A6-4444-B21C-BA56E2F53944}" sibTransId="{B8EF19EF-94C5-4BAC-8DB3-FFB200480937}"/>
    <dgm:cxn modelId="{376C8E65-6225-48E8-9A88-D786A2541033}" type="presOf" srcId="{B76A28F7-A33F-4628-AABE-7188B0E12CA3}" destId="{C33F9AA0-3533-4D37-A047-2EC96EB73F97}" srcOrd="0" destOrd="0" presId="urn:microsoft.com/office/officeart/2008/layout/VerticalCurvedList"/>
    <dgm:cxn modelId="{022E8B35-3EC9-4850-AD64-3C119287D5FF}" type="presOf" srcId="{635F036F-E476-4DF4-8EC3-DEEECA841DD2}" destId="{EC04D37A-AEAD-4ED6-B8CD-984CB57A6C11}" srcOrd="0" destOrd="0" presId="urn:microsoft.com/office/officeart/2008/layout/VerticalCurvedList"/>
    <dgm:cxn modelId="{1A8DE9BB-6603-4F01-858B-6BBF36B6D87C}" type="presOf" srcId="{3CFB281D-9BF0-4DE2-B15F-CA757B18ADF8}" destId="{419BA07D-A419-4CEE-B805-3C130D8DB454}" srcOrd="0" destOrd="0" presId="urn:microsoft.com/office/officeart/2008/layout/VerticalCurvedList"/>
    <dgm:cxn modelId="{213B1615-31E4-4084-8E37-675CB9EA476E}" srcId="{EC93D386-9FE6-4418-BB34-BB991798567A}" destId="{B76A28F7-A33F-4628-AABE-7188B0E12CA3}" srcOrd="3" destOrd="0" parTransId="{E4BFA7B8-AE37-4A3F-8BD8-222806E5981E}" sibTransId="{4D00F3FB-0E02-4ADF-8B41-D67519A8AADA}"/>
    <dgm:cxn modelId="{C4270731-2E87-41B3-93E0-5748457D5EA0}" srcId="{EC93D386-9FE6-4418-BB34-BB991798567A}" destId="{2D874700-D768-4016-B438-1350C09D3E8F}" srcOrd="0" destOrd="0" parTransId="{0CABD78A-7B64-4FE3-85BC-A88F9C687DEF}" sibTransId="{3CFB281D-9BF0-4DE2-B15F-CA757B18ADF8}"/>
    <dgm:cxn modelId="{758B8FB1-94D2-4414-BBAE-2CF65D9DD712}" type="presParOf" srcId="{C23C11B5-06A4-4EB4-9BBF-6A33EBDE3B74}" destId="{472BC9EF-1389-4F0D-97BA-6A9F8276645C}" srcOrd="0" destOrd="0" presId="urn:microsoft.com/office/officeart/2008/layout/VerticalCurvedList"/>
    <dgm:cxn modelId="{3E1D4552-60CE-4AFC-958F-0C4187158A16}" type="presParOf" srcId="{472BC9EF-1389-4F0D-97BA-6A9F8276645C}" destId="{0ECA6386-2527-4377-8006-E06A8E35737F}" srcOrd="0" destOrd="0" presId="urn:microsoft.com/office/officeart/2008/layout/VerticalCurvedList"/>
    <dgm:cxn modelId="{9D91C5D6-87FB-4440-A50D-476DE303153A}" type="presParOf" srcId="{0ECA6386-2527-4377-8006-E06A8E35737F}" destId="{B2692C1E-0D26-4380-A061-267250F56ED5}" srcOrd="0" destOrd="0" presId="urn:microsoft.com/office/officeart/2008/layout/VerticalCurvedList"/>
    <dgm:cxn modelId="{C75F097B-ADED-4E71-B449-82CF9CC7C71E}" type="presParOf" srcId="{0ECA6386-2527-4377-8006-E06A8E35737F}" destId="{419BA07D-A419-4CEE-B805-3C130D8DB454}" srcOrd="1" destOrd="0" presId="urn:microsoft.com/office/officeart/2008/layout/VerticalCurvedList"/>
    <dgm:cxn modelId="{88EB4488-ECD7-4101-8249-23F11771A70A}" type="presParOf" srcId="{0ECA6386-2527-4377-8006-E06A8E35737F}" destId="{FE2421A7-6634-4365-B8DE-6AF74169A270}" srcOrd="2" destOrd="0" presId="urn:microsoft.com/office/officeart/2008/layout/VerticalCurvedList"/>
    <dgm:cxn modelId="{11F6AC90-B0A7-4AD5-B1EE-07B6B6B98DC1}" type="presParOf" srcId="{0ECA6386-2527-4377-8006-E06A8E35737F}" destId="{3113659F-70AF-4C12-AC98-96A609824643}" srcOrd="3" destOrd="0" presId="urn:microsoft.com/office/officeart/2008/layout/VerticalCurvedList"/>
    <dgm:cxn modelId="{9C36BC93-1B89-4C7D-8CF1-481D2FCC8A63}" type="presParOf" srcId="{472BC9EF-1389-4F0D-97BA-6A9F8276645C}" destId="{B19B9662-EC86-440B-AE6D-DF168E2A441B}" srcOrd="1" destOrd="0" presId="urn:microsoft.com/office/officeart/2008/layout/VerticalCurvedList"/>
    <dgm:cxn modelId="{660B2855-3419-460D-89DC-B15E927083A7}" type="presParOf" srcId="{472BC9EF-1389-4F0D-97BA-6A9F8276645C}" destId="{507D81B3-9F70-424C-B4B8-A82C171475A1}" srcOrd="2" destOrd="0" presId="urn:microsoft.com/office/officeart/2008/layout/VerticalCurvedList"/>
    <dgm:cxn modelId="{1ECB2632-B50B-4D4E-A2B9-8996ED818490}" type="presParOf" srcId="{507D81B3-9F70-424C-B4B8-A82C171475A1}" destId="{AE089FC3-566E-4AF0-BC3F-8E310D455275}" srcOrd="0" destOrd="0" presId="urn:microsoft.com/office/officeart/2008/layout/VerticalCurvedList"/>
    <dgm:cxn modelId="{CBD72598-CF2E-4671-B8A7-3AC0D742A912}" type="presParOf" srcId="{472BC9EF-1389-4F0D-97BA-6A9F8276645C}" destId="{83BA52DC-FC38-4968-A1A4-FFF5D3B4AE67}" srcOrd="3" destOrd="0" presId="urn:microsoft.com/office/officeart/2008/layout/VerticalCurvedList"/>
    <dgm:cxn modelId="{490BE3AD-8C14-435D-8515-42F3BDEDF7F3}" type="presParOf" srcId="{472BC9EF-1389-4F0D-97BA-6A9F8276645C}" destId="{01A3A9D4-A65F-460A-820E-EEF18A926980}" srcOrd="4" destOrd="0" presId="urn:microsoft.com/office/officeart/2008/layout/VerticalCurvedList"/>
    <dgm:cxn modelId="{BA21AB76-67DF-4A5A-A25B-FA2571DB29C1}" type="presParOf" srcId="{01A3A9D4-A65F-460A-820E-EEF18A926980}" destId="{2551921E-E493-420A-A089-9DF1757A0585}" srcOrd="0" destOrd="0" presId="urn:microsoft.com/office/officeart/2008/layout/VerticalCurvedList"/>
    <dgm:cxn modelId="{4CCBA15F-1535-45BA-B3A3-9B33EF67EECD}" type="presParOf" srcId="{472BC9EF-1389-4F0D-97BA-6A9F8276645C}" destId="{EC04D37A-AEAD-4ED6-B8CD-984CB57A6C11}" srcOrd="5" destOrd="0" presId="urn:microsoft.com/office/officeart/2008/layout/VerticalCurvedList"/>
    <dgm:cxn modelId="{C5F98E38-EA26-4CB8-991C-B2E6A1B494BE}" type="presParOf" srcId="{472BC9EF-1389-4F0D-97BA-6A9F8276645C}" destId="{6638856C-3AAA-4BCC-8410-5429E845AD2C}" srcOrd="6" destOrd="0" presId="urn:microsoft.com/office/officeart/2008/layout/VerticalCurvedList"/>
    <dgm:cxn modelId="{676219F0-214A-4CBC-93CA-6F74B60B048B}" type="presParOf" srcId="{6638856C-3AAA-4BCC-8410-5429E845AD2C}" destId="{06D2A0C0-555D-482F-BA63-35A7A61E02BB}" srcOrd="0" destOrd="0" presId="urn:microsoft.com/office/officeart/2008/layout/VerticalCurvedList"/>
    <dgm:cxn modelId="{6161EA73-F8EF-4F17-AD08-3B6767B8195A}" type="presParOf" srcId="{472BC9EF-1389-4F0D-97BA-6A9F8276645C}" destId="{C33F9AA0-3533-4D37-A047-2EC96EB73F97}" srcOrd="7" destOrd="0" presId="urn:microsoft.com/office/officeart/2008/layout/VerticalCurvedList"/>
    <dgm:cxn modelId="{EF174A41-A9A2-43A6-9A84-D2C342D7E188}" type="presParOf" srcId="{472BC9EF-1389-4F0D-97BA-6A9F8276645C}" destId="{EBCA7DFB-B14C-4597-B69C-0896C75B8537}" srcOrd="8" destOrd="0" presId="urn:microsoft.com/office/officeart/2008/layout/VerticalCurvedList"/>
    <dgm:cxn modelId="{30903F2D-5648-45BA-954A-964C0496A541}" type="presParOf" srcId="{EBCA7DFB-B14C-4597-B69C-0896C75B8537}" destId="{40A2268E-77E6-435F-8EED-6CFD39AFBE63}" srcOrd="0" destOrd="0" presId="urn:microsoft.com/office/officeart/2008/layout/VerticalCurvedList"/>
    <dgm:cxn modelId="{1F3ABD4D-CD9D-4171-8948-8F7F86E98016}" type="presParOf" srcId="{472BC9EF-1389-4F0D-97BA-6A9F8276645C}" destId="{65C59C97-F147-489A-9F30-A9400CF68AB1}" srcOrd="9" destOrd="0" presId="urn:microsoft.com/office/officeart/2008/layout/VerticalCurvedList"/>
    <dgm:cxn modelId="{0D70BD4F-6F57-46DE-A483-6F5CBE3ADD97}" type="presParOf" srcId="{472BC9EF-1389-4F0D-97BA-6A9F8276645C}" destId="{D79C764C-A0BB-4AE7-83DC-90E8EC7D018C}" srcOrd="10" destOrd="0" presId="urn:microsoft.com/office/officeart/2008/layout/VerticalCurvedList"/>
    <dgm:cxn modelId="{2D5A7DF5-4396-44D4-8F70-CCF1AFF99F66}" type="presParOf" srcId="{D79C764C-A0BB-4AE7-83DC-90E8EC7D018C}" destId="{7D1240F0-7BF4-4499-A4D3-A19B52836509}" srcOrd="0" destOrd="0" presId="urn:microsoft.com/office/officeart/2008/layout/VerticalCurvedList"/>
    <dgm:cxn modelId="{6313D58E-92D7-457C-84DC-F0EA7478EFFB}" type="presParOf" srcId="{472BC9EF-1389-4F0D-97BA-6A9F8276645C}" destId="{5A584C85-9F36-4595-B1C4-38ECE4C14BEF}" srcOrd="11" destOrd="0" presId="urn:microsoft.com/office/officeart/2008/layout/VerticalCurvedList"/>
    <dgm:cxn modelId="{1BFD7CA0-E490-43EA-9173-29914D4369A3}" type="presParOf" srcId="{472BC9EF-1389-4F0D-97BA-6A9F8276645C}" destId="{C183E17F-6DF0-4703-87D3-F9ABE194A887}" srcOrd="12" destOrd="0" presId="urn:microsoft.com/office/officeart/2008/layout/VerticalCurvedList"/>
    <dgm:cxn modelId="{AAD0251D-93F0-4EF1-A931-CEA1EA078B27}" type="presParOf" srcId="{C183E17F-6DF0-4703-87D3-F9ABE194A887}" destId="{3D27853E-8E47-487B-B7BA-7D78E20F76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1ECFED-E4C6-4131-8526-81E0B858846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CB5F9B-82A7-41EF-B2C0-5990DF1B46A5}">
      <dgm:prSet/>
      <dgm:spPr/>
      <dgm:t>
        <a:bodyPr/>
        <a:lstStyle/>
        <a:p>
          <a:pPr rtl="0"/>
          <a:r>
            <a:rPr lang="uk-UA" b="1" dirty="0" smtClean="0"/>
            <a:t>презентації для лекційного викладу матеріалу</a:t>
          </a:r>
          <a:endParaRPr lang="ru-RU" dirty="0"/>
        </a:p>
      </dgm:t>
    </dgm:pt>
    <dgm:pt modelId="{15FF504B-4E6F-449D-9097-010030B23F78}" type="parTrans" cxnId="{9A009BDB-3A13-4F01-82A8-4785C2FD27A0}">
      <dgm:prSet/>
      <dgm:spPr/>
      <dgm:t>
        <a:bodyPr/>
        <a:lstStyle/>
        <a:p>
          <a:endParaRPr lang="ru-RU"/>
        </a:p>
      </dgm:t>
    </dgm:pt>
    <dgm:pt modelId="{53953C17-FB0F-45B7-84A1-955B50D152C0}" type="sibTrans" cxnId="{9A009BDB-3A13-4F01-82A8-4785C2FD27A0}">
      <dgm:prSet/>
      <dgm:spPr/>
      <dgm:t>
        <a:bodyPr/>
        <a:lstStyle/>
        <a:p>
          <a:endParaRPr lang="ru-RU"/>
        </a:p>
      </dgm:t>
    </dgm:pt>
    <dgm:pt modelId="{37537213-AA3B-4CD4-B4E2-207C53473511}">
      <dgm:prSet/>
      <dgm:spPr/>
      <dgm:t>
        <a:bodyPr/>
        <a:lstStyle/>
        <a:p>
          <a:pPr rtl="0"/>
          <a:r>
            <a:rPr lang="uk-UA" b="1" dirty="0" smtClean="0"/>
            <a:t>презентації для аналізу сюжету твору</a:t>
          </a:r>
          <a:endParaRPr lang="ru-RU" dirty="0"/>
        </a:p>
      </dgm:t>
    </dgm:pt>
    <dgm:pt modelId="{BD28413C-A129-4C44-9D7D-8DF4CB7C6C5C}" type="parTrans" cxnId="{60258FD5-B24F-42F9-839A-453759927142}">
      <dgm:prSet/>
      <dgm:spPr/>
      <dgm:t>
        <a:bodyPr/>
        <a:lstStyle/>
        <a:p>
          <a:endParaRPr lang="ru-RU"/>
        </a:p>
      </dgm:t>
    </dgm:pt>
    <dgm:pt modelId="{84CB8609-03E2-489A-BC1C-12CC4BE192EC}" type="sibTrans" cxnId="{60258FD5-B24F-42F9-839A-453759927142}">
      <dgm:prSet/>
      <dgm:spPr/>
      <dgm:t>
        <a:bodyPr/>
        <a:lstStyle/>
        <a:p>
          <a:endParaRPr lang="ru-RU"/>
        </a:p>
      </dgm:t>
    </dgm:pt>
    <dgm:pt modelId="{4FC91321-A6D8-4A15-935B-E816675D4C10}">
      <dgm:prSet/>
      <dgm:spPr/>
      <dgm:t>
        <a:bodyPr/>
        <a:lstStyle/>
        <a:p>
          <a:pPr rtl="0"/>
          <a:r>
            <a:rPr lang="uk-UA" b="1" dirty="0" smtClean="0"/>
            <a:t>презентації для </a:t>
          </a:r>
          <a:r>
            <a:rPr lang="uk-UA" b="1" dirty="0" err="1" smtClean="0"/>
            <a:t>повторювально-узагальнювальних</a:t>
          </a:r>
          <a:r>
            <a:rPr lang="uk-UA" b="1" dirty="0" smtClean="0"/>
            <a:t> уроків</a:t>
          </a:r>
          <a:endParaRPr lang="ru-RU" dirty="0"/>
        </a:p>
      </dgm:t>
    </dgm:pt>
    <dgm:pt modelId="{17CE1BEB-8D63-4DE8-9458-AA1F5558ADC8}" type="parTrans" cxnId="{C5477FDB-1FA0-4029-A84E-A0510E3D11F8}">
      <dgm:prSet/>
      <dgm:spPr/>
      <dgm:t>
        <a:bodyPr/>
        <a:lstStyle/>
        <a:p>
          <a:endParaRPr lang="ru-RU"/>
        </a:p>
      </dgm:t>
    </dgm:pt>
    <dgm:pt modelId="{B653D992-D65D-474A-9CD7-C2C6A076762A}" type="sibTrans" cxnId="{C5477FDB-1FA0-4029-A84E-A0510E3D11F8}">
      <dgm:prSet/>
      <dgm:spPr/>
      <dgm:t>
        <a:bodyPr/>
        <a:lstStyle/>
        <a:p>
          <a:endParaRPr lang="ru-RU"/>
        </a:p>
      </dgm:t>
    </dgm:pt>
    <dgm:pt modelId="{1AAB05F5-8D2B-4CBA-9FEB-4B0F6A7683B1}" type="pres">
      <dgm:prSet presAssocID="{341ECFED-E4C6-4131-8526-81E0B8588462}" presName="compositeShape" presStyleCnt="0">
        <dgm:presLayoutVars>
          <dgm:dir/>
          <dgm:resizeHandles/>
        </dgm:presLayoutVars>
      </dgm:prSet>
      <dgm:spPr/>
    </dgm:pt>
    <dgm:pt modelId="{85873AEF-2650-4EC5-90B9-A1E62C1B98D6}" type="pres">
      <dgm:prSet presAssocID="{341ECFED-E4C6-4131-8526-81E0B8588462}" presName="pyramid" presStyleLbl="node1" presStyleIdx="0" presStyleCnt="1"/>
      <dgm:spPr/>
    </dgm:pt>
    <dgm:pt modelId="{F3257D82-2E6A-47CB-BCED-764B7432425D}" type="pres">
      <dgm:prSet presAssocID="{341ECFED-E4C6-4131-8526-81E0B8588462}" presName="theList" presStyleCnt="0"/>
      <dgm:spPr/>
    </dgm:pt>
    <dgm:pt modelId="{E2FE0D62-6D3E-488D-B57E-DEB4039FC0CB}" type="pres">
      <dgm:prSet presAssocID="{95CB5F9B-82A7-41EF-B2C0-5990DF1B46A5}" presName="aNode" presStyleLbl="fgAcc1" presStyleIdx="0" presStyleCnt="3" custScaleX="254601" custLinFactY="-13828" custLinFactNeighborX="-49713" custLinFactNeighborY="-100000">
        <dgm:presLayoutVars>
          <dgm:bulletEnabled val="1"/>
        </dgm:presLayoutVars>
      </dgm:prSet>
      <dgm:spPr/>
    </dgm:pt>
    <dgm:pt modelId="{2F76A4F5-030B-4879-AF88-1BD09277481D}" type="pres">
      <dgm:prSet presAssocID="{95CB5F9B-82A7-41EF-B2C0-5990DF1B46A5}" presName="aSpace" presStyleCnt="0"/>
      <dgm:spPr/>
    </dgm:pt>
    <dgm:pt modelId="{8C403186-C087-418E-AF91-9C76B084330E}" type="pres">
      <dgm:prSet presAssocID="{37537213-AA3B-4CD4-B4E2-207C53473511}" presName="aNode" presStyleLbl="fgAcc1" presStyleIdx="1" presStyleCnt="3" custScaleX="256369" custLinFactY="-12903" custLinFactNeighborX="-50031" custLinFactNeighborY="-100000">
        <dgm:presLayoutVars>
          <dgm:bulletEnabled val="1"/>
        </dgm:presLayoutVars>
      </dgm:prSet>
      <dgm:spPr/>
    </dgm:pt>
    <dgm:pt modelId="{A7A3DCFF-1FC7-41EF-B78B-DF696950DBA9}" type="pres">
      <dgm:prSet presAssocID="{37537213-AA3B-4CD4-B4E2-207C53473511}" presName="aSpace" presStyleCnt="0"/>
      <dgm:spPr/>
    </dgm:pt>
    <dgm:pt modelId="{92AF11FA-82BC-4280-9B08-6E0440AA2417}" type="pres">
      <dgm:prSet presAssocID="{4FC91321-A6D8-4A15-935B-E816675D4C10}" presName="aNode" presStyleLbl="fgAcc1" presStyleIdx="2" presStyleCnt="3" custScaleX="239838" custLinFactNeighborX="-52222" custLinFactNeighborY="-49736">
        <dgm:presLayoutVars>
          <dgm:bulletEnabled val="1"/>
        </dgm:presLayoutVars>
      </dgm:prSet>
      <dgm:spPr/>
    </dgm:pt>
    <dgm:pt modelId="{D1BFFDC9-590D-4D9B-B00A-82B19F4E672B}" type="pres">
      <dgm:prSet presAssocID="{4FC91321-A6D8-4A15-935B-E816675D4C10}" presName="aSpace" presStyleCnt="0"/>
      <dgm:spPr/>
    </dgm:pt>
  </dgm:ptLst>
  <dgm:cxnLst>
    <dgm:cxn modelId="{9A009BDB-3A13-4F01-82A8-4785C2FD27A0}" srcId="{341ECFED-E4C6-4131-8526-81E0B8588462}" destId="{95CB5F9B-82A7-41EF-B2C0-5990DF1B46A5}" srcOrd="0" destOrd="0" parTransId="{15FF504B-4E6F-449D-9097-010030B23F78}" sibTransId="{53953C17-FB0F-45B7-84A1-955B50D152C0}"/>
    <dgm:cxn modelId="{E961AC65-80A9-498E-AC1C-20CEA3D0603C}" type="presOf" srcId="{4FC91321-A6D8-4A15-935B-E816675D4C10}" destId="{92AF11FA-82BC-4280-9B08-6E0440AA2417}" srcOrd="0" destOrd="0" presId="urn:microsoft.com/office/officeart/2005/8/layout/pyramid2"/>
    <dgm:cxn modelId="{75394D2F-9ECD-4854-B973-1BE8F2533342}" type="presOf" srcId="{341ECFED-E4C6-4131-8526-81E0B8588462}" destId="{1AAB05F5-8D2B-4CBA-9FEB-4B0F6A7683B1}" srcOrd="0" destOrd="0" presId="urn:microsoft.com/office/officeart/2005/8/layout/pyramid2"/>
    <dgm:cxn modelId="{7BFF5CA0-2B9A-4297-A9DD-4FED2AAF552D}" type="presOf" srcId="{95CB5F9B-82A7-41EF-B2C0-5990DF1B46A5}" destId="{E2FE0D62-6D3E-488D-B57E-DEB4039FC0CB}" srcOrd="0" destOrd="0" presId="urn:microsoft.com/office/officeart/2005/8/layout/pyramid2"/>
    <dgm:cxn modelId="{C5477FDB-1FA0-4029-A84E-A0510E3D11F8}" srcId="{341ECFED-E4C6-4131-8526-81E0B8588462}" destId="{4FC91321-A6D8-4A15-935B-E816675D4C10}" srcOrd="2" destOrd="0" parTransId="{17CE1BEB-8D63-4DE8-9458-AA1F5558ADC8}" sibTransId="{B653D992-D65D-474A-9CD7-C2C6A076762A}"/>
    <dgm:cxn modelId="{60258FD5-B24F-42F9-839A-453759927142}" srcId="{341ECFED-E4C6-4131-8526-81E0B8588462}" destId="{37537213-AA3B-4CD4-B4E2-207C53473511}" srcOrd="1" destOrd="0" parTransId="{BD28413C-A129-4C44-9D7D-8DF4CB7C6C5C}" sibTransId="{84CB8609-03E2-489A-BC1C-12CC4BE192EC}"/>
    <dgm:cxn modelId="{28B2566B-8EDE-4F74-B1C6-437CA89705BD}" type="presOf" srcId="{37537213-AA3B-4CD4-B4E2-207C53473511}" destId="{8C403186-C087-418E-AF91-9C76B084330E}" srcOrd="0" destOrd="0" presId="urn:microsoft.com/office/officeart/2005/8/layout/pyramid2"/>
    <dgm:cxn modelId="{C547DCEA-718C-4A3F-94EA-F55CD68F4B07}" type="presParOf" srcId="{1AAB05F5-8D2B-4CBA-9FEB-4B0F6A7683B1}" destId="{85873AEF-2650-4EC5-90B9-A1E62C1B98D6}" srcOrd="0" destOrd="0" presId="urn:microsoft.com/office/officeart/2005/8/layout/pyramid2"/>
    <dgm:cxn modelId="{AB6C3553-31E4-4DFD-B8CE-F847BCF6BAB3}" type="presParOf" srcId="{1AAB05F5-8D2B-4CBA-9FEB-4B0F6A7683B1}" destId="{F3257D82-2E6A-47CB-BCED-764B7432425D}" srcOrd="1" destOrd="0" presId="urn:microsoft.com/office/officeart/2005/8/layout/pyramid2"/>
    <dgm:cxn modelId="{167EC936-7225-46BB-97F4-F4651EEDFEFB}" type="presParOf" srcId="{F3257D82-2E6A-47CB-BCED-764B7432425D}" destId="{E2FE0D62-6D3E-488D-B57E-DEB4039FC0CB}" srcOrd="0" destOrd="0" presId="urn:microsoft.com/office/officeart/2005/8/layout/pyramid2"/>
    <dgm:cxn modelId="{E7266E4D-B4E4-4689-A072-BD74263DCE97}" type="presParOf" srcId="{F3257D82-2E6A-47CB-BCED-764B7432425D}" destId="{2F76A4F5-030B-4879-AF88-1BD09277481D}" srcOrd="1" destOrd="0" presId="urn:microsoft.com/office/officeart/2005/8/layout/pyramid2"/>
    <dgm:cxn modelId="{B2F960A5-8FE6-47DA-A515-8F41420F9F24}" type="presParOf" srcId="{F3257D82-2E6A-47CB-BCED-764B7432425D}" destId="{8C403186-C087-418E-AF91-9C76B084330E}" srcOrd="2" destOrd="0" presId="urn:microsoft.com/office/officeart/2005/8/layout/pyramid2"/>
    <dgm:cxn modelId="{A3217844-0975-447E-AF07-AA0182380C71}" type="presParOf" srcId="{F3257D82-2E6A-47CB-BCED-764B7432425D}" destId="{A7A3DCFF-1FC7-41EF-B78B-DF696950DBA9}" srcOrd="3" destOrd="0" presId="urn:microsoft.com/office/officeart/2005/8/layout/pyramid2"/>
    <dgm:cxn modelId="{158BE174-F91E-4D1C-AA84-AF197A795D73}" type="presParOf" srcId="{F3257D82-2E6A-47CB-BCED-764B7432425D}" destId="{92AF11FA-82BC-4280-9B08-6E0440AA2417}" srcOrd="4" destOrd="0" presId="urn:microsoft.com/office/officeart/2005/8/layout/pyramid2"/>
    <dgm:cxn modelId="{BEAB0882-08C0-4BF8-974C-E084F724106D}" type="presParOf" srcId="{F3257D82-2E6A-47CB-BCED-764B7432425D}" destId="{D1BFFDC9-590D-4D9B-B00A-82B19F4E672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5BC715-93CC-4860-B421-81B9268D9AB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5D83F53-16C7-4FA6-9F81-300185523D13}">
      <dgm:prSet custT="1"/>
      <dgm:spPr/>
      <dgm:t>
        <a:bodyPr/>
        <a:lstStyle/>
        <a:p>
          <a:r>
            <a:rPr lang="uk-UA" sz="2000" b="1" dirty="0" smtClean="0"/>
            <a:t>Залучити суміжні літературі види мистецтва</a:t>
          </a:r>
          <a:endParaRPr lang="ru-RU" sz="2000" dirty="0"/>
        </a:p>
      </dgm:t>
    </dgm:pt>
    <dgm:pt modelId="{B1CAF818-12FD-459E-98AB-47CB2C66D78B}" type="parTrans" cxnId="{3E9F42DD-8D1B-43B9-A178-6B0199248ED5}">
      <dgm:prSet/>
      <dgm:spPr/>
      <dgm:t>
        <a:bodyPr/>
        <a:lstStyle/>
        <a:p>
          <a:endParaRPr lang="ru-RU"/>
        </a:p>
      </dgm:t>
    </dgm:pt>
    <dgm:pt modelId="{A0AB6173-3B4D-4A69-B5E2-CFB12AF6352A}" type="sibTrans" cxnId="{3E9F42DD-8D1B-43B9-A178-6B0199248ED5}">
      <dgm:prSet/>
      <dgm:spPr/>
      <dgm:t>
        <a:bodyPr/>
        <a:lstStyle/>
        <a:p>
          <a:endParaRPr lang="ru-RU"/>
        </a:p>
      </dgm:t>
    </dgm:pt>
    <dgm:pt modelId="{48F6D750-A9B2-4566-AD15-2A2F191FB0BE}">
      <dgm:prSet custT="1"/>
      <dgm:spPr/>
      <dgm:t>
        <a:bodyPr/>
        <a:lstStyle/>
        <a:p>
          <a:r>
            <a:rPr lang="uk-UA" sz="1800" b="1" dirty="0" smtClean="0"/>
            <a:t>Упорядкувати наочний матеріал</a:t>
          </a:r>
        </a:p>
      </dgm:t>
    </dgm:pt>
    <dgm:pt modelId="{96CD6C1A-18AB-476B-920E-8FF486C48690}" type="parTrans" cxnId="{9CB448F9-93CC-47EC-B7F1-0EBB60AE918B}">
      <dgm:prSet/>
      <dgm:spPr/>
      <dgm:t>
        <a:bodyPr/>
        <a:lstStyle/>
        <a:p>
          <a:endParaRPr lang="ru-RU"/>
        </a:p>
      </dgm:t>
    </dgm:pt>
    <dgm:pt modelId="{C7953BA2-8800-4E48-9744-24B8E4A226A8}" type="sibTrans" cxnId="{9CB448F9-93CC-47EC-B7F1-0EBB60AE918B}">
      <dgm:prSet/>
      <dgm:spPr/>
      <dgm:t>
        <a:bodyPr/>
        <a:lstStyle/>
        <a:p>
          <a:endParaRPr lang="ru-RU"/>
        </a:p>
      </dgm:t>
    </dgm:pt>
    <dgm:pt modelId="{258074CD-E2F1-4739-B2DF-BFF59D193E8B}">
      <dgm:prSet custT="1"/>
      <dgm:spPr/>
      <dgm:t>
        <a:bodyPr/>
        <a:lstStyle/>
        <a:p>
          <a:r>
            <a:rPr lang="ru-RU" sz="2000" b="1" dirty="0" smtClean="0"/>
            <a:t>Показати </a:t>
          </a:r>
          <a:r>
            <a:rPr lang="ru-RU" sz="2000" b="1" dirty="0" err="1" smtClean="0"/>
            <a:t>фрагменти</a:t>
          </a:r>
          <a:r>
            <a:rPr lang="ru-RU" sz="2000" b="1" dirty="0" smtClean="0"/>
            <a:t>, </a:t>
          </a:r>
          <a:r>
            <a:rPr lang="ru-RU" sz="2000" b="1" dirty="0" err="1" smtClean="0"/>
            <a:t>виділивши</a:t>
          </a:r>
          <a:r>
            <a:rPr lang="ru-RU" sz="2000" b="1" dirty="0" smtClean="0"/>
            <a:t> головне</a:t>
          </a:r>
          <a:endParaRPr lang="ru-RU" sz="2000" dirty="0"/>
        </a:p>
      </dgm:t>
    </dgm:pt>
    <dgm:pt modelId="{8F5AB7F6-F07D-4992-B993-BA5322D08935}" type="parTrans" cxnId="{17EFC019-9319-40A1-9290-526F80EAF57E}">
      <dgm:prSet/>
      <dgm:spPr/>
      <dgm:t>
        <a:bodyPr/>
        <a:lstStyle/>
        <a:p>
          <a:endParaRPr lang="ru-RU"/>
        </a:p>
      </dgm:t>
    </dgm:pt>
    <dgm:pt modelId="{C73D5589-A947-4787-B87C-C3CE116A7B7A}" type="sibTrans" cxnId="{17EFC019-9319-40A1-9290-526F80EAF57E}">
      <dgm:prSet/>
      <dgm:spPr/>
      <dgm:t>
        <a:bodyPr/>
        <a:lstStyle/>
        <a:p>
          <a:endParaRPr lang="ru-RU"/>
        </a:p>
      </dgm:t>
    </dgm:pt>
    <dgm:pt modelId="{8B4427B4-1311-49FD-9435-897EC017E6D4}">
      <dgm:prSet custT="1"/>
      <dgm:spPr/>
      <dgm:t>
        <a:bodyPr/>
        <a:lstStyle/>
        <a:p>
          <a:r>
            <a:rPr lang="ru-RU" sz="2000" b="1" dirty="0" smtClean="0"/>
            <a:t>Увести </a:t>
          </a:r>
          <a:r>
            <a:rPr lang="ru-RU" sz="2000" b="1" dirty="0" err="1" smtClean="0"/>
            <a:t>анімацію</a:t>
          </a:r>
          <a:endParaRPr lang="ru-RU" sz="2000" b="1" dirty="0" smtClean="0"/>
        </a:p>
      </dgm:t>
    </dgm:pt>
    <dgm:pt modelId="{8940C72D-C0BA-47A9-BD12-671870EE199F}" type="parTrans" cxnId="{79666F98-D1F9-492B-A5CC-1655E6670718}">
      <dgm:prSet/>
      <dgm:spPr/>
      <dgm:t>
        <a:bodyPr/>
        <a:lstStyle/>
        <a:p>
          <a:endParaRPr lang="ru-RU"/>
        </a:p>
      </dgm:t>
    </dgm:pt>
    <dgm:pt modelId="{621E8C70-AB3B-44A0-9112-AE8DB20E6F26}" type="sibTrans" cxnId="{79666F98-D1F9-492B-A5CC-1655E6670718}">
      <dgm:prSet/>
      <dgm:spPr/>
      <dgm:t>
        <a:bodyPr/>
        <a:lstStyle/>
        <a:p>
          <a:endParaRPr lang="ru-RU"/>
        </a:p>
      </dgm:t>
    </dgm:pt>
    <dgm:pt modelId="{E9D7C054-0CB6-4CBD-8C7E-3B1A0BC79E5A}">
      <dgm:prSet custT="1"/>
      <dgm:spPr/>
      <dgm:t>
        <a:bodyPr/>
        <a:lstStyle/>
        <a:p>
          <a:r>
            <a:rPr lang="ru-RU" sz="2000" b="1" dirty="0" smtClean="0"/>
            <a:t>Ілюстрацію </a:t>
          </a:r>
          <a:r>
            <a:rPr lang="ru-RU" sz="2000" b="1" dirty="0" err="1" smtClean="0"/>
            <a:t>супроводжувати</a:t>
          </a:r>
          <a:r>
            <a:rPr lang="ru-RU" sz="2000" b="1" dirty="0" smtClean="0"/>
            <a:t> текстом, </a:t>
          </a:r>
          <a:r>
            <a:rPr lang="ru-RU" sz="2000" b="1" dirty="0" err="1" smtClean="0"/>
            <a:t>показати</a:t>
          </a:r>
          <a:r>
            <a:rPr lang="ru-RU" sz="2000" b="1" dirty="0" smtClean="0"/>
            <a:t> </a:t>
          </a:r>
          <a:r>
            <a:rPr lang="ru-RU" sz="2000" b="1" dirty="0" err="1" smtClean="0"/>
            <a:t>її</a:t>
          </a:r>
          <a:r>
            <a:rPr lang="ru-RU" sz="2000" b="1" dirty="0" smtClean="0"/>
            <a:t> на </a:t>
          </a:r>
          <a:r>
            <a:rPr lang="ru-RU" sz="2000" b="1" dirty="0" err="1" smtClean="0"/>
            <a:t>тлі</a:t>
          </a:r>
          <a:r>
            <a:rPr lang="ru-RU" sz="2000" b="1" dirty="0" smtClean="0"/>
            <a:t> </a:t>
          </a:r>
          <a:r>
            <a:rPr lang="ru-RU" sz="2000" b="1" dirty="0" err="1" smtClean="0"/>
            <a:t>музики</a:t>
          </a:r>
          <a:endParaRPr lang="ru-RU" sz="2000" dirty="0"/>
        </a:p>
      </dgm:t>
    </dgm:pt>
    <dgm:pt modelId="{35185422-CDC1-4EB0-A7B8-1E4ECA5ED6A7}" type="parTrans" cxnId="{CF0E9D67-971D-402C-A192-9A5D9C1CC678}">
      <dgm:prSet/>
      <dgm:spPr/>
      <dgm:t>
        <a:bodyPr/>
        <a:lstStyle/>
        <a:p>
          <a:endParaRPr lang="ru-RU"/>
        </a:p>
      </dgm:t>
    </dgm:pt>
    <dgm:pt modelId="{CCA6A6FD-B00F-455A-8247-371F557AD968}" type="sibTrans" cxnId="{CF0E9D67-971D-402C-A192-9A5D9C1CC678}">
      <dgm:prSet/>
      <dgm:spPr/>
      <dgm:t>
        <a:bodyPr/>
        <a:lstStyle/>
        <a:p>
          <a:endParaRPr lang="ru-RU"/>
        </a:p>
      </dgm:t>
    </dgm:pt>
    <dgm:pt modelId="{56DABDA5-FACC-438B-B52E-5DC1279B20B0}">
      <dgm:prSet custT="1"/>
      <dgm:spPr/>
      <dgm:t>
        <a:bodyPr/>
        <a:lstStyle/>
        <a:p>
          <a:r>
            <a:rPr lang="ru-RU" sz="2000" b="1" dirty="0" smtClean="0"/>
            <a:t>Створювати </a:t>
          </a:r>
          <a:r>
            <a:rPr lang="ru-RU" sz="2000" b="1" dirty="0" err="1" smtClean="0"/>
            <a:t>опорні</a:t>
          </a:r>
          <a:r>
            <a:rPr lang="ru-RU" sz="2000" b="1" dirty="0" smtClean="0"/>
            <a:t> </a:t>
          </a:r>
          <a:r>
            <a:rPr lang="ru-RU" sz="2000" b="1" dirty="0" err="1" smtClean="0"/>
            <a:t>конспекти</a:t>
          </a:r>
          <a:r>
            <a:rPr lang="ru-RU" sz="2000" b="1" dirty="0" smtClean="0"/>
            <a:t> </a:t>
          </a:r>
          <a:r>
            <a:rPr lang="ru-RU" sz="2000" b="1" dirty="0" err="1" smtClean="0"/>
            <a:t>лекції</a:t>
          </a:r>
          <a:endParaRPr lang="ru-RU" sz="2000" b="1" dirty="0" smtClean="0"/>
        </a:p>
      </dgm:t>
    </dgm:pt>
    <dgm:pt modelId="{1A094C65-1ABF-4DB6-95D0-C70268BBA11C}" type="parTrans" cxnId="{594B0856-7F93-45DC-B9A8-738BAEB621E4}">
      <dgm:prSet/>
      <dgm:spPr/>
      <dgm:t>
        <a:bodyPr/>
        <a:lstStyle/>
        <a:p>
          <a:endParaRPr lang="ru-RU"/>
        </a:p>
      </dgm:t>
    </dgm:pt>
    <dgm:pt modelId="{BA212D9E-673D-4044-A940-4B0425BB9694}" type="sibTrans" cxnId="{594B0856-7F93-45DC-B9A8-738BAEB621E4}">
      <dgm:prSet/>
      <dgm:spPr/>
      <dgm:t>
        <a:bodyPr/>
        <a:lstStyle/>
        <a:p>
          <a:endParaRPr lang="ru-RU"/>
        </a:p>
      </dgm:t>
    </dgm:pt>
    <dgm:pt modelId="{FA68DB75-0BFC-4E60-9F2E-7A6BB44DAAC2}">
      <dgm:prSet custT="1"/>
      <dgm:spPr/>
      <dgm:t>
        <a:bodyPr/>
        <a:lstStyle/>
        <a:p>
          <a:r>
            <a:rPr lang="ru-RU" sz="2000" b="1" dirty="0" smtClean="0"/>
            <a:t>Супроводжувати слово </a:t>
          </a:r>
          <a:r>
            <a:rPr lang="ru-RU" sz="2000" b="1" dirty="0" err="1" smtClean="0"/>
            <a:t>вчтеля</a:t>
          </a:r>
          <a:r>
            <a:rPr lang="ru-RU" sz="2000" b="1" dirty="0" smtClean="0"/>
            <a:t> </a:t>
          </a:r>
          <a:r>
            <a:rPr lang="ru-RU" sz="2000" b="1" dirty="0" err="1" smtClean="0"/>
            <a:t>медіаметафори</a:t>
          </a:r>
          <a:r>
            <a:rPr lang="ru-RU" sz="2000" b="1" dirty="0" smtClean="0"/>
            <a:t> на </a:t>
          </a:r>
          <a:r>
            <a:rPr lang="ru-RU" sz="2000" b="1" dirty="0" err="1" smtClean="0"/>
            <a:t>всьому</a:t>
          </a:r>
          <a:r>
            <a:rPr lang="ru-RU" sz="2000" b="1" dirty="0" smtClean="0"/>
            <a:t> </a:t>
          </a:r>
          <a:r>
            <a:rPr lang="ru-RU" sz="2000" b="1" dirty="0" err="1" smtClean="0"/>
            <a:t>просторі</a:t>
          </a:r>
          <a:r>
            <a:rPr lang="ru-RU" sz="2000" b="1" dirty="0" smtClean="0"/>
            <a:t> уроку</a:t>
          </a:r>
          <a:endParaRPr lang="ru-RU" sz="2000" b="1" dirty="0"/>
        </a:p>
      </dgm:t>
    </dgm:pt>
    <dgm:pt modelId="{ABA4C2AA-716B-445A-AF82-99F8FEB6A1C0}" type="parTrans" cxnId="{3C568AD9-9CA2-49A5-A217-ACE4D675707B}">
      <dgm:prSet/>
      <dgm:spPr/>
      <dgm:t>
        <a:bodyPr/>
        <a:lstStyle/>
        <a:p>
          <a:endParaRPr lang="ru-RU"/>
        </a:p>
      </dgm:t>
    </dgm:pt>
    <dgm:pt modelId="{C57AB771-3583-4D07-AE61-BEC26F387846}" type="sibTrans" cxnId="{3C568AD9-9CA2-49A5-A217-ACE4D675707B}">
      <dgm:prSet/>
      <dgm:spPr/>
      <dgm:t>
        <a:bodyPr/>
        <a:lstStyle/>
        <a:p>
          <a:endParaRPr lang="ru-RU"/>
        </a:p>
      </dgm:t>
    </dgm:pt>
    <dgm:pt modelId="{AD71FA8B-A501-4365-9988-A9EE62B1239C}" type="pres">
      <dgm:prSet presAssocID="{A05BC715-93CC-4860-B421-81B9268D9ABA}" presName="compositeShape" presStyleCnt="0">
        <dgm:presLayoutVars>
          <dgm:dir/>
          <dgm:resizeHandles/>
        </dgm:presLayoutVars>
      </dgm:prSet>
      <dgm:spPr/>
    </dgm:pt>
    <dgm:pt modelId="{C75A9FF6-1A51-49AE-BA3E-8CA98DE6CBEE}" type="pres">
      <dgm:prSet presAssocID="{A05BC715-93CC-4860-B421-81B9268D9ABA}" presName="pyramid" presStyleLbl="node1" presStyleIdx="0" presStyleCnt="1" custScaleX="32923" custLinFactNeighborX="-31126" custLinFactNeighborY="-3506"/>
      <dgm:spPr/>
    </dgm:pt>
    <dgm:pt modelId="{D238AE9A-A3C3-4955-A0AD-4DF8C5A403EB}" type="pres">
      <dgm:prSet presAssocID="{A05BC715-93CC-4860-B421-81B9268D9ABA}" presName="theList" presStyleCnt="0"/>
      <dgm:spPr/>
    </dgm:pt>
    <dgm:pt modelId="{8D158E56-18A9-4284-934C-DC50A8E8826A}" type="pres">
      <dgm:prSet presAssocID="{F5D83F53-16C7-4FA6-9F81-300185523D13}" presName="aNode" presStyleLbl="fgAcc1" presStyleIdx="0" presStyleCnt="7" custScaleX="17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DB86A-EFAE-4FC1-901A-C3B0FE1B7D69}" type="pres">
      <dgm:prSet presAssocID="{F5D83F53-16C7-4FA6-9F81-300185523D13}" presName="aSpace" presStyleCnt="0"/>
      <dgm:spPr/>
    </dgm:pt>
    <dgm:pt modelId="{AF5B3E9F-70B8-4B59-92DB-E9746D30FE5A}" type="pres">
      <dgm:prSet presAssocID="{48F6D750-A9B2-4566-AD15-2A2F191FB0BE}" presName="aNode" presStyleLbl="fgAcc1" presStyleIdx="1" presStyleCnt="7" custScaleX="176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382AD-E362-420F-8B8C-AB86EA8949A4}" type="pres">
      <dgm:prSet presAssocID="{48F6D750-A9B2-4566-AD15-2A2F191FB0BE}" presName="aSpace" presStyleCnt="0"/>
      <dgm:spPr/>
    </dgm:pt>
    <dgm:pt modelId="{AEC465F9-5A0E-4C3C-8395-B3C389757B4F}" type="pres">
      <dgm:prSet presAssocID="{258074CD-E2F1-4739-B2DF-BFF59D193E8B}" presName="aNode" presStyleLbl="fgAcc1" presStyleIdx="2" presStyleCnt="7" custScaleX="176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0103A-0E12-4AC5-8F77-7A7A0C00AA2E}" type="pres">
      <dgm:prSet presAssocID="{258074CD-E2F1-4739-B2DF-BFF59D193E8B}" presName="aSpace" presStyleCnt="0"/>
      <dgm:spPr/>
    </dgm:pt>
    <dgm:pt modelId="{E10D9F21-320C-4D55-A1B4-08CD25340B04}" type="pres">
      <dgm:prSet presAssocID="{8B4427B4-1311-49FD-9435-897EC017E6D4}" presName="aNode" presStyleLbl="fgAcc1" presStyleIdx="3" presStyleCnt="7" custScaleX="173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94233-E7D1-43F3-8C85-2A76788656E9}" type="pres">
      <dgm:prSet presAssocID="{8B4427B4-1311-49FD-9435-897EC017E6D4}" presName="aSpace" presStyleCnt="0"/>
      <dgm:spPr/>
    </dgm:pt>
    <dgm:pt modelId="{731DC173-9415-48E6-ABFF-DD8272AFE8BF}" type="pres">
      <dgm:prSet presAssocID="{E9D7C054-0CB6-4CBD-8C7E-3B1A0BC79E5A}" presName="aNode" presStyleLbl="fgAcc1" presStyleIdx="4" presStyleCnt="7" custScaleX="173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334EA-2C92-4559-B009-916CFCA51E77}" type="pres">
      <dgm:prSet presAssocID="{E9D7C054-0CB6-4CBD-8C7E-3B1A0BC79E5A}" presName="aSpace" presStyleCnt="0"/>
      <dgm:spPr/>
    </dgm:pt>
    <dgm:pt modelId="{32253C9D-35E3-40A3-B86F-E7D9D27CEB90}" type="pres">
      <dgm:prSet presAssocID="{56DABDA5-FACC-438B-B52E-5DC1279B20B0}" presName="aNode" presStyleLbl="fgAcc1" presStyleIdx="5" presStyleCnt="7" custScaleX="169254" custLinFactNeighborX="3803" custLinFactNeighborY="14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6AC90-1981-4649-90D6-66005AD4A408}" type="pres">
      <dgm:prSet presAssocID="{56DABDA5-FACC-438B-B52E-5DC1279B20B0}" presName="aSpace" presStyleCnt="0"/>
      <dgm:spPr/>
    </dgm:pt>
    <dgm:pt modelId="{C6AF6336-EF74-488C-8412-4514FF6E7FF8}" type="pres">
      <dgm:prSet presAssocID="{FA68DB75-0BFC-4E60-9F2E-7A6BB44DAAC2}" presName="aNode" presStyleLbl="fgAcc1" presStyleIdx="6" presStyleCnt="7" custScaleX="173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53F25-2183-4857-A86C-B997F42105EB}" type="pres">
      <dgm:prSet presAssocID="{FA68DB75-0BFC-4E60-9F2E-7A6BB44DAAC2}" presName="aSpace" presStyleCnt="0"/>
      <dgm:spPr/>
    </dgm:pt>
  </dgm:ptLst>
  <dgm:cxnLst>
    <dgm:cxn modelId="{8B8DE491-B42B-4D89-AFF8-B872F2EFCD67}" type="presOf" srcId="{258074CD-E2F1-4739-B2DF-BFF59D193E8B}" destId="{AEC465F9-5A0E-4C3C-8395-B3C389757B4F}" srcOrd="0" destOrd="0" presId="urn:microsoft.com/office/officeart/2005/8/layout/pyramid2"/>
    <dgm:cxn modelId="{594B0856-7F93-45DC-B9A8-738BAEB621E4}" srcId="{A05BC715-93CC-4860-B421-81B9268D9ABA}" destId="{56DABDA5-FACC-438B-B52E-5DC1279B20B0}" srcOrd="5" destOrd="0" parTransId="{1A094C65-1ABF-4DB6-95D0-C70268BBA11C}" sibTransId="{BA212D9E-673D-4044-A940-4B0425BB9694}"/>
    <dgm:cxn modelId="{2403B3FC-297D-4841-9E3C-72C2CFDA7DBD}" type="presOf" srcId="{56DABDA5-FACC-438B-B52E-5DC1279B20B0}" destId="{32253C9D-35E3-40A3-B86F-E7D9D27CEB90}" srcOrd="0" destOrd="0" presId="urn:microsoft.com/office/officeart/2005/8/layout/pyramid2"/>
    <dgm:cxn modelId="{521489D3-B5BC-4784-A575-ED687478F15D}" type="presOf" srcId="{A05BC715-93CC-4860-B421-81B9268D9ABA}" destId="{AD71FA8B-A501-4365-9988-A9EE62B1239C}" srcOrd="0" destOrd="0" presId="urn:microsoft.com/office/officeart/2005/8/layout/pyramid2"/>
    <dgm:cxn modelId="{9CB448F9-93CC-47EC-B7F1-0EBB60AE918B}" srcId="{A05BC715-93CC-4860-B421-81B9268D9ABA}" destId="{48F6D750-A9B2-4566-AD15-2A2F191FB0BE}" srcOrd="1" destOrd="0" parTransId="{96CD6C1A-18AB-476B-920E-8FF486C48690}" sibTransId="{C7953BA2-8800-4E48-9744-24B8E4A226A8}"/>
    <dgm:cxn modelId="{3E9F42DD-8D1B-43B9-A178-6B0199248ED5}" srcId="{A05BC715-93CC-4860-B421-81B9268D9ABA}" destId="{F5D83F53-16C7-4FA6-9F81-300185523D13}" srcOrd="0" destOrd="0" parTransId="{B1CAF818-12FD-459E-98AB-47CB2C66D78B}" sibTransId="{A0AB6173-3B4D-4A69-B5E2-CFB12AF6352A}"/>
    <dgm:cxn modelId="{79666F98-D1F9-492B-A5CC-1655E6670718}" srcId="{A05BC715-93CC-4860-B421-81B9268D9ABA}" destId="{8B4427B4-1311-49FD-9435-897EC017E6D4}" srcOrd="3" destOrd="0" parTransId="{8940C72D-C0BA-47A9-BD12-671870EE199F}" sibTransId="{621E8C70-AB3B-44A0-9112-AE8DB20E6F26}"/>
    <dgm:cxn modelId="{FAA982B4-12D4-4C4F-8505-74FBFF768C77}" type="presOf" srcId="{8B4427B4-1311-49FD-9435-897EC017E6D4}" destId="{E10D9F21-320C-4D55-A1B4-08CD25340B04}" srcOrd="0" destOrd="0" presId="urn:microsoft.com/office/officeart/2005/8/layout/pyramid2"/>
    <dgm:cxn modelId="{3C568AD9-9CA2-49A5-A217-ACE4D675707B}" srcId="{A05BC715-93CC-4860-B421-81B9268D9ABA}" destId="{FA68DB75-0BFC-4E60-9F2E-7A6BB44DAAC2}" srcOrd="6" destOrd="0" parTransId="{ABA4C2AA-716B-445A-AF82-99F8FEB6A1C0}" sibTransId="{C57AB771-3583-4D07-AE61-BEC26F387846}"/>
    <dgm:cxn modelId="{17EFC019-9319-40A1-9290-526F80EAF57E}" srcId="{A05BC715-93CC-4860-B421-81B9268D9ABA}" destId="{258074CD-E2F1-4739-B2DF-BFF59D193E8B}" srcOrd="2" destOrd="0" parTransId="{8F5AB7F6-F07D-4992-B993-BA5322D08935}" sibTransId="{C73D5589-A947-4787-B87C-C3CE116A7B7A}"/>
    <dgm:cxn modelId="{96652F8F-0A76-486E-BD8C-6D9A9D34AE7B}" type="presOf" srcId="{FA68DB75-0BFC-4E60-9F2E-7A6BB44DAAC2}" destId="{C6AF6336-EF74-488C-8412-4514FF6E7FF8}" srcOrd="0" destOrd="0" presId="urn:microsoft.com/office/officeart/2005/8/layout/pyramid2"/>
    <dgm:cxn modelId="{4937EE35-F3D5-4274-8924-E52D510F7580}" type="presOf" srcId="{F5D83F53-16C7-4FA6-9F81-300185523D13}" destId="{8D158E56-18A9-4284-934C-DC50A8E8826A}" srcOrd="0" destOrd="0" presId="urn:microsoft.com/office/officeart/2005/8/layout/pyramid2"/>
    <dgm:cxn modelId="{DF3DDFD5-19C6-40CC-A659-6643F2DBBA8C}" type="presOf" srcId="{E9D7C054-0CB6-4CBD-8C7E-3B1A0BC79E5A}" destId="{731DC173-9415-48E6-ABFF-DD8272AFE8BF}" srcOrd="0" destOrd="0" presId="urn:microsoft.com/office/officeart/2005/8/layout/pyramid2"/>
    <dgm:cxn modelId="{6120498B-8A81-4F88-AFC5-026C5064CC9B}" type="presOf" srcId="{48F6D750-A9B2-4566-AD15-2A2F191FB0BE}" destId="{AF5B3E9F-70B8-4B59-92DB-E9746D30FE5A}" srcOrd="0" destOrd="0" presId="urn:microsoft.com/office/officeart/2005/8/layout/pyramid2"/>
    <dgm:cxn modelId="{CF0E9D67-971D-402C-A192-9A5D9C1CC678}" srcId="{A05BC715-93CC-4860-B421-81B9268D9ABA}" destId="{E9D7C054-0CB6-4CBD-8C7E-3B1A0BC79E5A}" srcOrd="4" destOrd="0" parTransId="{35185422-CDC1-4EB0-A7B8-1E4ECA5ED6A7}" sibTransId="{CCA6A6FD-B00F-455A-8247-371F557AD968}"/>
    <dgm:cxn modelId="{0C4EAF5E-4E91-4771-AB54-5A58BB4C2443}" type="presParOf" srcId="{AD71FA8B-A501-4365-9988-A9EE62B1239C}" destId="{C75A9FF6-1A51-49AE-BA3E-8CA98DE6CBEE}" srcOrd="0" destOrd="0" presId="urn:microsoft.com/office/officeart/2005/8/layout/pyramid2"/>
    <dgm:cxn modelId="{9BD1511F-208D-467D-8BB3-7F9543FD6CA2}" type="presParOf" srcId="{AD71FA8B-A501-4365-9988-A9EE62B1239C}" destId="{D238AE9A-A3C3-4955-A0AD-4DF8C5A403EB}" srcOrd="1" destOrd="0" presId="urn:microsoft.com/office/officeart/2005/8/layout/pyramid2"/>
    <dgm:cxn modelId="{470DA532-AA91-4C3C-B342-19EE7C0764CF}" type="presParOf" srcId="{D238AE9A-A3C3-4955-A0AD-4DF8C5A403EB}" destId="{8D158E56-18A9-4284-934C-DC50A8E8826A}" srcOrd="0" destOrd="0" presId="urn:microsoft.com/office/officeart/2005/8/layout/pyramid2"/>
    <dgm:cxn modelId="{8B5ADE9E-9427-49F7-925F-9AC81CEDE9EA}" type="presParOf" srcId="{D238AE9A-A3C3-4955-A0AD-4DF8C5A403EB}" destId="{79CDB86A-EFAE-4FC1-901A-C3B0FE1B7D69}" srcOrd="1" destOrd="0" presId="urn:microsoft.com/office/officeart/2005/8/layout/pyramid2"/>
    <dgm:cxn modelId="{BFE2B602-D70F-4FAB-B7CF-2189CD5900AF}" type="presParOf" srcId="{D238AE9A-A3C3-4955-A0AD-4DF8C5A403EB}" destId="{AF5B3E9F-70B8-4B59-92DB-E9746D30FE5A}" srcOrd="2" destOrd="0" presId="urn:microsoft.com/office/officeart/2005/8/layout/pyramid2"/>
    <dgm:cxn modelId="{9D016D07-FC62-432D-839E-AB85BBD01F9D}" type="presParOf" srcId="{D238AE9A-A3C3-4955-A0AD-4DF8C5A403EB}" destId="{FF7382AD-E362-420F-8B8C-AB86EA8949A4}" srcOrd="3" destOrd="0" presId="urn:microsoft.com/office/officeart/2005/8/layout/pyramid2"/>
    <dgm:cxn modelId="{76AD6A84-FEE8-4C85-8583-0903F5A6DEAD}" type="presParOf" srcId="{D238AE9A-A3C3-4955-A0AD-4DF8C5A403EB}" destId="{AEC465F9-5A0E-4C3C-8395-B3C389757B4F}" srcOrd="4" destOrd="0" presId="urn:microsoft.com/office/officeart/2005/8/layout/pyramid2"/>
    <dgm:cxn modelId="{39294FB6-BF55-4345-9353-6C7A4FE1C03B}" type="presParOf" srcId="{D238AE9A-A3C3-4955-A0AD-4DF8C5A403EB}" destId="{D880103A-0E12-4AC5-8F77-7A7A0C00AA2E}" srcOrd="5" destOrd="0" presId="urn:microsoft.com/office/officeart/2005/8/layout/pyramid2"/>
    <dgm:cxn modelId="{492FDB05-3A5F-4D53-9A0D-CE16C7676FFB}" type="presParOf" srcId="{D238AE9A-A3C3-4955-A0AD-4DF8C5A403EB}" destId="{E10D9F21-320C-4D55-A1B4-08CD25340B04}" srcOrd="6" destOrd="0" presId="urn:microsoft.com/office/officeart/2005/8/layout/pyramid2"/>
    <dgm:cxn modelId="{2D6A86B5-A36B-4663-A55E-D3AEB3538957}" type="presParOf" srcId="{D238AE9A-A3C3-4955-A0AD-4DF8C5A403EB}" destId="{96594233-E7D1-43F3-8C85-2A76788656E9}" srcOrd="7" destOrd="0" presId="urn:microsoft.com/office/officeart/2005/8/layout/pyramid2"/>
    <dgm:cxn modelId="{613114E4-ABD1-44DE-AC80-0D1A1C235F64}" type="presParOf" srcId="{D238AE9A-A3C3-4955-A0AD-4DF8C5A403EB}" destId="{731DC173-9415-48E6-ABFF-DD8272AFE8BF}" srcOrd="8" destOrd="0" presId="urn:microsoft.com/office/officeart/2005/8/layout/pyramid2"/>
    <dgm:cxn modelId="{0F80E543-EBD7-4297-9ABC-4A383853D3C6}" type="presParOf" srcId="{D238AE9A-A3C3-4955-A0AD-4DF8C5A403EB}" destId="{586334EA-2C92-4559-B009-916CFCA51E77}" srcOrd="9" destOrd="0" presId="urn:microsoft.com/office/officeart/2005/8/layout/pyramid2"/>
    <dgm:cxn modelId="{5F9556FB-9214-4CE4-A6AB-FCF608CF97A5}" type="presParOf" srcId="{D238AE9A-A3C3-4955-A0AD-4DF8C5A403EB}" destId="{32253C9D-35E3-40A3-B86F-E7D9D27CEB90}" srcOrd="10" destOrd="0" presId="urn:microsoft.com/office/officeart/2005/8/layout/pyramid2"/>
    <dgm:cxn modelId="{F38F5AB5-2568-4FF1-8BD9-C6EC018B3917}" type="presParOf" srcId="{D238AE9A-A3C3-4955-A0AD-4DF8C5A403EB}" destId="{4DF6AC90-1981-4649-90D6-66005AD4A408}" srcOrd="11" destOrd="0" presId="urn:microsoft.com/office/officeart/2005/8/layout/pyramid2"/>
    <dgm:cxn modelId="{CC7F5DA8-F97B-45FB-A301-C7263209DD4A}" type="presParOf" srcId="{D238AE9A-A3C3-4955-A0AD-4DF8C5A403EB}" destId="{C6AF6336-EF74-488C-8412-4514FF6E7FF8}" srcOrd="12" destOrd="0" presId="urn:microsoft.com/office/officeart/2005/8/layout/pyramid2"/>
    <dgm:cxn modelId="{FC2BF789-D45D-4A89-96F1-1F07755FD056}" type="presParOf" srcId="{D238AE9A-A3C3-4955-A0AD-4DF8C5A403EB}" destId="{A5253F25-2183-4857-A86C-B997F42105E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68F313-6D18-41A3-922B-9906864F26DE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6A59E91-A7B8-4EA5-80EC-99B987805F46}">
      <dgm:prSet phldrT="[Текст]"/>
      <dgm:spPr/>
      <dgm:t>
        <a:bodyPr/>
        <a:lstStyle/>
        <a:p>
          <a:r>
            <a:rPr lang="uk-UA" dirty="0" smtClean="0"/>
            <a:t>Створенню</a:t>
          </a:r>
          <a:r>
            <a:rPr lang="uk-UA" baseline="0" dirty="0" smtClean="0"/>
            <a:t> проблемних ситуацій</a:t>
          </a:r>
          <a:endParaRPr lang="ru-RU" dirty="0"/>
        </a:p>
      </dgm:t>
    </dgm:pt>
    <dgm:pt modelId="{2B9B0344-3454-4E43-BC9E-314E3A45A7E4}" type="parTrans" cxnId="{BEAB2AB4-95AC-436C-8682-69932117F5CF}">
      <dgm:prSet/>
      <dgm:spPr/>
      <dgm:t>
        <a:bodyPr/>
        <a:lstStyle/>
        <a:p>
          <a:endParaRPr lang="ru-RU"/>
        </a:p>
      </dgm:t>
    </dgm:pt>
    <dgm:pt modelId="{82864413-33B4-4D45-849A-AFF8B4E61036}" type="sibTrans" cxnId="{BEAB2AB4-95AC-436C-8682-69932117F5CF}">
      <dgm:prSet/>
      <dgm:spPr/>
      <dgm:t>
        <a:bodyPr/>
        <a:lstStyle/>
        <a:p>
          <a:endParaRPr lang="ru-RU"/>
        </a:p>
      </dgm:t>
    </dgm:pt>
    <dgm:pt modelId="{993DD83E-5BA5-4B10-804E-B8F8E2876A4F}">
      <dgm:prSet phldrT="[Текст]"/>
      <dgm:spPr/>
      <dgm:t>
        <a:bodyPr/>
        <a:lstStyle/>
        <a:p>
          <a:r>
            <a:rPr lang="uk-UA" dirty="0" smtClean="0"/>
            <a:t>Використанню фрагментів вистав, кінофільмів</a:t>
          </a:r>
          <a:endParaRPr lang="ru-RU" dirty="0"/>
        </a:p>
      </dgm:t>
    </dgm:pt>
    <dgm:pt modelId="{1A904D09-AC60-467D-BE94-FF12923A07E7}" type="parTrans" cxnId="{40748B87-B7C7-4166-9423-6ED1333AD46F}">
      <dgm:prSet/>
      <dgm:spPr/>
      <dgm:t>
        <a:bodyPr/>
        <a:lstStyle/>
        <a:p>
          <a:endParaRPr lang="ru-RU"/>
        </a:p>
      </dgm:t>
    </dgm:pt>
    <dgm:pt modelId="{5E719F25-7561-47B1-9CF3-05AD24B0E02C}" type="sibTrans" cxnId="{40748B87-B7C7-4166-9423-6ED1333AD46F}">
      <dgm:prSet/>
      <dgm:spPr/>
      <dgm:t>
        <a:bodyPr/>
        <a:lstStyle/>
        <a:p>
          <a:endParaRPr lang="ru-RU"/>
        </a:p>
      </dgm:t>
    </dgm:pt>
    <dgm:pt modelId="{8ACE596C-141C-4B36-925A-27FEFD285CF3}">
      <dgm:prSet phldrT="[Текст]"/>
      <dgm:spPr/>
      <dgm:t>
        <a:bodyPr/>
        <a:lstStyle/>
        <a:p>
          <a:r>
            <a:rPr lang="uk-UA" dirty="0" smtClean="0"/>
            <a:t>Реалізації інтегрованого підходу до навчання</a:t>
          </a:r>
          <a:endParaRPr lang="ru-RU" dirty="0"/>
        </a:p>
      </dgm:t>
    </dgm:pt>
    <dgm:pt modelId="{4380B795-1B3C-43D1-91B1-0B02F582B8FE}" type="sibTrans" cxnId="{1B5054E9-F2F7-4919-A84B-AA2CDAA1C549}">
      <dgm:prSet/>
      <dgm:spPr/>
      <dgm:t>
        <a:bodyPr/>
        <a:lstStyle/>
        <a:p>
          <a:endParaRPr lang="ru-RU"/>
        </a:p>
      </dgm:t>
    </dgm:pt>
    <dgm:pt modelId="{EEE3F53B-896D-4914-9FFE-92C657459F98}" type="parTrans" cxnId="{1B5054E9-F2F7-4919-A84B-AA2CDAA1C549}">
      <dgm:prSet/>
      <dgm:spPr/>
      <dgm:t>
        <a:bodyPr/>
        <a:lstStyle/>
        <a:p>
          <a:endParaRPr lang="ru-RU"/>
        </a:p>
      </dgm:t>
    </dgm:pt>
    <dgm:pt modelId="{AFD7E802-C829-44EB-8CFC-19726D99FD35}" type="pres">
      <dgm:prSet presAssocID="{FF68F313-6D18-41A3-922B-9906864F26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E3C949-70C4-490B-AD3A-97BCFA1C73C7}" type="pres">
      <dgm:prSet presAssocID="{8ACE596C-141C-4B36-925A-27FEFD285CF3}" presName="parentLin" presStyleCnt="0"/>
      <dgm:spPr/>
      <dgm:t>
        <a:bodyPr/>
        <a:lstStyle/>
        <a:p>
          <a:endParaRPr lang="ru-RU"/>
        </a:p>
      </dgm:t>
    </dgm:pt>
    <dgm:pt modelId="{21980487-AC91-43AA-ABD1-78888CEE65DF}" type="pres">
      <dgm:prSet presAssocID="{8ACE596C-141C-4B36-925A-27FEFD285CF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3566E29-45F3-4B63-AC83-F408D3F2D70A}" type="pres">
      <dgm:prSet presAssocID="{8ACE596C-141C-4B36-925A-27FEFD285CF3}" presName="parentText" presStyleLbl="node1" presStyleIdx="0" presStyleCnt="3" custScaleX="142857" custLinFactNeighborX="6293" custLinFactNeighborY="-16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396B1-B7D2-43BE-A23C-A05496D0CCB5}" type="pres">
      <dgm:prSet presAssocID="{8ACE596C-141C-4B36-925A-27FEFD285CF3}" presName="negativeSpace" presStyleCnt="0"/>
      <dgm:spPr/>
      <dgm:t>
        <a:bodyPr/>
        <a:lstStyle/>
        <a:p>
          <a:endParaRPr lang="ru-RU"/>
        </a:p>
      </dgm:t>
    </dgm:pt>
    <dgm:pt modelId="{E3A9EF40-16F5-4CC3-9D0F-4B90E49E85CF}" type="pres">
      <dgm:prSet presAssocID="{8ACE596C-141C-4B36-925A-27FEFD285CF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57682-2C1B-4F1C-ACF4-839BE3FF48B4}" type="pres">
      <dgm:prSet presAssocID="{4380B795-1B3C-43D1-91B1-0B02F582B8FE}" presName="spaceBetweenRectangles" presStyleCnt="0"/>
      <dgm:spPr/>
      <dgm:t>
        <a:bodyPr/>
        <a:lstStyle/>
        <a:p>
          <a:endParaRPr lang="ru-RU"/>
        </a:p>
      </dgm:t>
    </dgm:pt>
    <dgm:pt modelId="{C62E39D5-6617-4A0A-A8F4-D3A4879C7DAD}" type="pres">
      <dgm:prSet presAssocID="{46A59E91-A7B8-4EA5-80EC-99B987805F46}" presName="parentLin" presStyleCnt="0"/>
      <dgm:spPr/>
      <dgm:t>
        <a:bodyPr/>
        <a:lstStyle/>
        <a:p>
          <a:endParaRPr lang="ru-RU"/>
        </a:p>
      </dgm:t>
    </dgm:pt>
    <dgm:pt modelId="{EBF88AE8-3997-4BA3-9048-12DCC53B61A4}" type="pres">
      <dgm:prSet presAssocID="{46A59E91-A7B8-4EA5-80EC-99B987805F4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5A5ADA3-1DB2-4E87-8821-132F76D2475F}" type="pres">
      <dgm:prSet presAssocID="{46A59E91-A7B8-4EA5-80EC-99B987805F46}" presName="parentText" presStyleLbl="node1" presStyleIdx="1" presStyleCnt="3" custScaleX="1127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09CE3-47C5-48A5-92F9-A47CBE80544E}" type="pres">
      <dgm:prSet presAssocID="{46A59E91-A7B8-4EA5-80EC-99B987805F46}" presName="negativeSpace" presStyleCnt="0"/>
      <dgm:spPr/>
      <dgm:t>
        <a:bodyPr/>
        <a:lstStyle/>
        <a:p>
          <a:endParaRPr lang="ru-RU"/>
        </a:p>
      </dgm:t>
    </dgm:pt>
    <dgm:pt modelId="{11DC9E6F-9C4F-480C-B523-16911E84093D}" type="pres">
      <dgm:prSet presAssocID="{46A59E91-A7B8-4EA5-80EC-99B987805F4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638EB-5530-4EBA-8D7C-B2E8A1D63969}" type="pres">
      <dgm:prSet presAssocID="{82864413-33B4-4D45-849A-AFF8B4E61036}" presName="spaceBetweenRectangles" presStyleCnt="0"/>
      <dgm:spPr/>
      <dgm:t>
        <a:bodyPr/>
        <a:lstStyle/>
        <a:p>
          <a:endParaRPr lang="ru-RU"/>
        </a:p>
      </dgm:t>
    </dgm:pt>
    <dgm:pt modelId="{070C5757-E1EF-42C8-B35C-268CCE0A61FE}" type="pres">
      <dgm:prSet presAssocID="{993DD83E-5BA5-4B10-804E-B8F8E2876A4F}" presName="parentLin" presStyleCnt="0"/>
      <dgm:spPr/>
      <dgm:t>
        <a:bodyPr/>
        <a:lstStyle/>
        <a:p>
          <a:endParaRPr lang="ru-RU"/>
        </a:p>
      </dgm:t>
    </dgm:pt>
    <dgm:pt modelId="{F7D33338-8433-4916-A47A-63B734CDEDFB}" type="pres">
      <dgm:prSet presAssocID="{993DD83E-5BA5-4B10-804E-B8F8E2876A4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7DBEAE1-50B1-4700-BA7A-BC9FA43B7514}" type="pres">
      <dgm:prSet presAssocID="{993DD83E-5BA5-4B10-804E-B8F8E2876A4F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83975-6DDA-4AEE-8CF4-E4B2B12BF5D3}" type="pres">
      <dgm:prSet presAssocID="{993DD83E-5BA5-4B10-804E-B8F8E2876A4F}" presName="negativeSpace" presStyleCnt="0"/>
      <dgm:spPr/>
      <dgm:t>
        <a:bodyPr/>
        <a:lstStyle/>
        <a:p>
          <a:endParaRPr lang="ru-RU"/>
        </a:p>
      </dgm:t>
    </dgm:pt>
    <dgm:pt modelId="{F05F5D20-0D69-4522-9360-11D2AAB0A4C4}" type="pres">
      <dgm:prSet presAssocID="{993DD83E-5BA5-4B10-804E-B8F8E2876A4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093711-B916-4542-842B-F2E8B6CB6136}" type="presOf" srcId="{8ACE596C-141C-4B36-925A-27FEFD285CF3}" destId="{21980487-AC91-43AA-ABD1-78888CEE65DF}" srcOrd="0" destOrd="0" presId="urn:microsoft.com/office/officeart/2005/8/layout/list1"/>
    <dgm:cxn modelId="{E982E75C-6335-417E-B49B-96354385356A}" type="presOf" srcId="{993DD83E-5BA5-4B10-804E-B8F8E2876A4F}" destId="{F7D33338-8433-4916-A47A-63B734CDEDFB}" srcOrd="0" destOrd="0" presId="urn:microsoft.com/office/officeart/2005/8/layout/list1"/>
    <dgm:cxn modelId="{C49008D2-7AE2-4691-A965-CCD1F86DB446}" type="presOf" srcId="{FF68F313-6D18-41A3-922B-9906864F26DE}" destId="{AFD7E802-C829-44EB-8CFC-19726D99FD35}" srcOrd="0" destOrd="0" presId="urn:microsoft.com/office/officeart/2005/8/layout/list1"/>
    <dgm:cxn modelId="{40748B87-B7C7-4166-9423-6ED1333AD46F}" srcId="{FF68F313-6D18-41A3-922B-9906864F26DE}" destId="{993DD83E-5BA5-4B10-804E-B8F8E2876A4F}" srcOrd="2" destOrd="0" parTransId="{1A904D09-AC60-467D-BE94-FF12923A07E7}" sibTransId="{5E719F25-7561-47B1-9CF3-05AD24B0E02C}"/>
    <dgm:cxn modelId="{4879E05C-F96E-4A8B-A3E2-4F89E6BFF6AE}" type="presOf" srcId="{993DD83E-5BA5-4B10-804E-B8F8E2876A4F}" destId="{57DBEAE1-50B1-4700-BA7A-BC9FA43B7514}" srcOrd="1" destOrd="0" presId="urn:microsoft.com/office/officeart/2005/8/layout/list1"/>
    <dgm:cxn modelId="{F62F9E3D-3DF5-4FF9-AC84-8FC6A4EE75FE}" type="presOf" srcId="{46A59E91-A7B8-4EA5-80EC-99B987805F46}" destId="{EBF88AE8-3997-4BA3-9048-12DCC53B61A4}" srcOrd="0" destOrd="0" presId="urn:microsoft.com/office/officeart/2005/8/layout/list1"/>
    <dgm:cxn modelId="{F7740588-6F0F-4803-8F27-CD10E5D6AFB3}" type="presOf" srcId="{8ACE596C-141C-4B36-925A-27FEFD285CF3}" destId="{63566E29-45F3-4B63-AC83-F408D3F2D70A}" srcOrd="1" destOrd="0" presId="urn:microsoft.com/office/officeart/2005/8/layout/list1"/>
    <dgm:cxn modelId="{BEAB2AB4-95AC-436C-8682-69932117F5CF}" srcId="{FF68F313-6D18-41A3-922B-9906864F26DE}" destId="{46A59E91-A7B8-4EA5-80EC-99B987805F46}" srcOrd="1" destOrd="0" parTransId="{2B9B0344-3454-4E43-BC9E-314E3A45A7E4}" sibTransId="{82864413-33B4-4D45-849A-AFF8B4E61036}"/>
    <dgm:cxn modelId="{1DCD07EA-A3E4-4175-9588-054AAABA2E9B}" type="presOf" srcId="{46A59E91-A7B8-4EA5-80EC-99B987805F46}" destId="{C5A5ADA3-1DB2-4E87-8821-132F76D2475F}" srcOrd="1" destOrd="0" presId="urn:microsoft.com/office/officeart/2005/8/layout/list1"/>
    <dgm:cxn modelId="{1B5054E9-F2F7-4919-A84B-AA2CDAA1C549}" srcId="{FF68F313-6D18-41A3-922B-9906864F26DE}" destId="{8ACE596C-141C-4B36-925A-27FEFD285CF3}" srcOrd="0" destOrd="0" parTransId="{EEE3F53B-896D-4914-9FFE-92C657459F98}" sibTransId="{4380B795-1B3C-43D1-91B1-0B02F582B8FE}"/>
    <dgm:cxn modelId="{A1A93E0D-DD59-40F6-BC3E-888247B79C8A}" type="presParOf" srcId="{AFD7E802-C829-44EB-8CFC-19726D99FD35}" destId="{8FE3C949-70C4-490B-AD3A-97BCFA1C73C7}" srcOrd="0" destOrd="0" presId="urn:microsoft.com/office/officeart/2005/8/layout/list1"/>
    <dgm:cxn modelId="{52605890-9009-4309-ABA3-8DCA5B2B274F}" type="presParOf" srcId="{8FE3C949-70C4-490B-AD3A-97BCFA1C73C7}" destId="{21980487-AC91-43AA-ABD1-78888CEE65DF}" srcOrd="0" destOrd="0" presId="urn:microsoft.com/office/officeart/2005/8/layout/list1"/>
    <dgm:cxn modelId="{CEFBA42E-3915-4D87-AFEC-D25C0E9E4B89}" type="presParOf" srcId="{8FE3C949-70C4-490B-AD3A-97BCFA1C73C7}" destId="{63566E29-45F3-4B63-AC83-F408D3F2D70A}" srcOrd="1" destOrd="0" presId="urn:microsoft.com/office/officeart/2005/8/layout/list1"/>
    <dgm:cxn modelId="{3FFE14C2-1A92-47E6-BFFB-3B048776968B}" type="presParOf" srcId="{AFD7E802-C829-44EB-8CFC-19726D99FD35}" destId="{C17396B1-B7D2-43BE-A23C-A05496D0CCB5}" srcOrd="1" destOrd="0" presId="urn:microsoft.com/office/officeart/2005/8/layout/list1"/>
    <dgm:cxn modelId="{D3F91A73-D60A-40C7-ADA3-C34BD19EFEBE}" type="presParOf" srcId="{AFD7E802-C829-44EB-8CFC-19726D99FD35}" destId="{E3A9EF40-16F5-4CC3-9D0F-4B90E49E85CF}" srcOrd="2" destOrd="0" presId="urn:microsoft.com/office/officeart/2005/8/layout/list1"/>
    <dgm:cxn modelId="{F64DFD61-E4AA-4AF0-B9BB-E6F4CB8ADE03}" type="presParOf" srcId="{AFD7E802-C829-44EB-8CFC-19726D99FD35}" destId="{FDC57682-2C1B-4F1C-ACF4-839BE3FF48B4}" srcOrd="3" destOrd="0" presId="urn:microsoft.com/office/officeart/2005/8/layout/list1"/>
    <dgm:cxn modelId="{A236002B-E284-44C2-AFA3-2DC9DA7C59E7}" type="presParOf" srcId="{AFD7E802-C829-44EB-8CFC-19726D99FD35}" destId="{C62E39D5-6617-4A0A-A8F4-D3A4879C7DAD}" srcOrd="4" destOrd="0" presId="urn:microsoft.com/office/officeart/2005/8/layout/list1"/>
    <dgm:cxn modelId="{16DD2AB3-2A76-4EF4-914B-003ABEA1E59B}" type="presParOf" srcId="{C62E39D5-6617-4A0A-A8F4-D3A4879C7DAD}" destId="{EBF88AE8-3997-4BA3-9048-12DCC53B61A4}" srcOrd="0" destOrd="0" presId="urn:microsoft.com/office/officeart/2005/8/layout/list1"/>
    <dgm:cxn modelId="{DF2937D9-44A2-475F-9FC5-93724B50AE66}" type="presParOf" srcId="{C62E39D5-6617-4A0A-A8F4-D3A4879C7DAD}" destId="{C5A5ADA3-1DB2-4E87-8821-132F76D2475F}" srcOrd="1" destOrd="0" presId="urn:microsoft.com/office/officeart/2005/8/layout/list1"/>
    <dgm:cxn modelId="{A6974B4E-7B13-4FAF-BCE0-7C8B6D68E4F6}" type="presParOf" srcId="{AFD7E802-C829-44EB-8CFC-19726D99FD35}" destId="{4AA09CE3-47C5-48A5-92F9-A47CBE80544E}" srcOrd="5" destOrd="0" presId="urn:microsoft.com/office/officeart/2005/8/layout/list1"/>
    <dgm:cxn modelId="{93DECE29-5263-47AE-A799-03812FE4AFAE}" type="presParOf" srcId="{AFD7E802-C829-44EB-8CFC-19726D99FD35}" destId="{11DC9E6F-9C4F-480C-B523-16911E84093D}" srcOrd="6" destOrd="0" presId="urn:microsoft.com/office/officeart/2005/8/layout/list1"/>
    <dgm:cxn modelId="{9C211750-36FD-4AF7-BF22-2CDBCEB18977}" type="presParOf" srcId="{AFD7E802-C829-44EB-8CFC-19726D99FD35}" destId="{E2D638EB-5530-4EBA-8D7C-B2E8A1D63969}" srcOrd="7" destOrd="0" presId="urn:microsoft.com/office/officeart/2005/8/layout/list1"/>
    <dgm:cxn modelId="{77FE623C-30F4-42E7-948E-81A7724B6004}" type="presParOf" srcId="{AFD7E802-C829-44EB-8CFC-19726D99FD35}" destId="{070C5757-E1EF-42C8-B35C-268CCE0A61FE}" srcOrd="8" destOrd="0" presId="urn:microsoft.com/office/officeart/2005/8/layout/list1"/>
    <dgm:cxn modelId="{28E09162-D23C-498F-ABDC-266180C05EE8}" type="presParOf" srcId="{070C5757-E1EF-42C8-B35C-268CCE0A61FE}" destId="{F7D33338-8433-4916-A47A-63B734CDEDFB}" srcOrd="0" destOrd="0" presId="urn:microsoft.com/office/officeart/2005/8/layout/list1"/>
    <dgm:cxn modelId="{C0FE1FD7-8168-458F-8DE5-1AD1D3BC61FC}" type="presParOf" srcId="{070C5757-E1EF-42C8-B35C-268CCE0A61FE}" destId="{57DBEAE1-50B1-4700-BA7A-BC9FA43B7514}" srcOrd="1" destOrd="0" presId="urn:microsoft.com/office/officeart/2005/8/layout/list1"/>
    <dgm:cxn modelId="{A334012C-23FB-4BB1-A28E-A39170965A22}" type="presParOf" srcId="{AFD7E802-C829-44EB-8CFC-19726D99FD35}" destId="{FE283975-6DDA-4AEE-8CF4-E4B2B12BF5D3}" srcOrd="9" destOrd="0" presId="urn:microsoft.com/office/officeart/2005/8/layout/list1"/>
    <dgm:cxn modelId="{8EB10998-30A4-4C60-ABC0-042E6E80D279}" type="presParOf" srcId="{AFD7E802-C829-44EB-8CFC-19726D99FD35}" destId="{F05F5D20-0D69-4522-9360-11D2AAB0A4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3AD463-1FD7-46D2-B643-80A9A5DB578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E9AAF42-EC9F-4739-BEA7-1905FC409E06}">
      <dgm:prSet phldrT="[Текст]"/>
      <dgm:spPr/>
      <dgm:t>
        <a:bodyPr/>
        <a:lstStyle/>
        <a:p>
          <a:r>
            <a:rPr lang="ru-RU" b="1" dirty="0" err="1" smtClean="0">
              <a:latin typeface="Arial Black" panose="020B0A04020102020204" pitchFamily="34" charset="0"/>
            </a:rPr>
            <a:t>зібрати</a:t>
          </a:r>
          <a:r>
            <a:rPr lang="ru-RU" b="1" dirty="0" smtClean="0"/>
            <a:t> </a:t>
          </a:r>
          <a:r>
            <a:rPr lang="uk-UA" dirty="0" smtClean="0">
              <a:latin typeface="Arial Black" panose="020B0A04020102020204" pitchFamily="34" charset="0"/>
            </a:rPr>
            <a:t> всі спостереження, зроблені в процесі аналізу, у єдину систему цілісного сприймання твору, проте вже на рівні більш глибокого розуміння</a:t>
          </a:r>
          <a:endParaRPr lang="ru-RU" dirty="0"/>
        </a:p>
      </dgm:t>
    </dgm:pt>
    <dgm:pt modelId="{AE2C2886-5CF0-431E-841A-48CC776B5AF0}" type="parTrans" cxnId="{AAB7ABAB-28BE-4441-9189-36D6EBDA1322}">
      <dgm:prSet/>
      <dgm:spPr/>
      <dgm:t>
        <a:bodyPr/>
        <a:lstStyle/>
        <a:p>
          <a:endParaRPr lang="ru-RU"/>
        </a:p>
      </dgm:t>
    </dgm:pt>
    <dgm:pt modelId="{2BD99630-D906-4ADE-BC82-B8DB3674EBFD}" type="sibTrans" cxnId="{AAB7ABAB-28BE-4441-9189-36D6EBDA1322}">
      <dgm:prSet/>
      <dgm:spPr/>
      <dgm:t>
        <a:bodyPr/>
        <a:lstStyle/>
        <a:p>
          <a:endParaRPr lang="ru-RU"/>
        </a:p>
      </dgm:t>
    </dgm:pt>
    <dgm:pt modelId="{C4D20CD7-9383-451B-9F03-D636D50329B9}">
      <dgm:prSet phldrT="[Текст]" custT="1"/>
      <dgm:spPr/>
      <dgm:t>
        <a:bodyPr/>
        <a:lstStyle/>
        <a:p>
          <a:r>
            <a:rPr lang="uk-UA" sz="2000" dirty="0" smtClean="0">
              <a:latin typeface="Arial Black" panose="020B0A04020102020204" pitchFamily="34" charset="0"/>
            </a:rPr>
            <a:t>використати схеми, таблиці, тезове розташування матеріалу , що дозволяє </a:t>
          </a:r>
        </a:p>
        <a:p>
          <a:r>
            <a:rPr lang="uk-UA" sz="2000" dirty="0" smtClean="0">
              <a:latin typeface="Arial Black" panose="020B0A04020102020204" pitchFamily="34" charset="0"/>
            </a:rPr>
            <a:t>заощадити час і, найголовніше, глибше зрозуміти твір</a:t>
          </a:r>
          <a:endParaRPr lang="ru-RU" sz="2000" dirty="0"/>
        </a:p>
      </dgm:t>
    </dgm:pt>
    <dgm:pt modelId="{A1D6B5DE-FD81-4C28-81D7-4A0F9ED8CAFD}" type="parTrans" cxnId="{740CDAE2-689A-4A4E-8BD1-B8B6EA8D1155}">
      <dgm:prSet/>
      <dgm:spPr/>
      <dgm:t>
        <a:bodyPr/>
        <a:lstStyle/>
        <a:p>
          <a:endParaRPr lang="ru-RU"/>
        </a:p>
      </dgm:t>
    </dgm:pt>
    <dgm:pt modelId="{491F83EC-98CE-433E-9194-7DB877EA2EFF}" type="sibTrans" cxnId="{740CDAE2-689A-4A4E-8BD1-B8B6EA8D1155}">
      <dgm:prSet/>
      <dgm:spPr/>
      <dgm:t>
        <a:bodyPr/>
        <a:lstStyle/>
        <a:p>
          <a:endParaRPr lang="ru-RU"/>
        </a:p>
      </dgm:t>
    </dgm:pt>
    <dgm:pt modelId="{F229E14C-5A47-4F52-88C0-2065D7CF3454}">
      <dgm:prSet phldrT="[Текст]" custT="1"/>
      <dgm:spPr/>
      <dgm:t>
        <a:bodyPr/>
        <a:lstStyle/>
        <a:p>
          <a:r>
            <a:rPr lang="uk-UA" sz="2400" dirty="0" smtClean="0">
              <a:latin typeface="Arial Black" panose="020B0A04020102020204" pitchFamily="34" charset="0"/>
            </a:rPr>
            <a:t>учитель завдяки презентації може весь час контролювати роботу класу</a:t>
          </a:r>
          <a:endParaRPr lang="ru-RU" sz="2400" dirty="0"/>
        </a:p>
      </dgm:t>
    </dgm:pt>
    <dgm:pt modelId="{094BE666-F2A5-4A61-9377-DA1BFDCA6F29}" type="parTrans" cxnId="{B8C0FC05-7FDD-4C80-B58E-F122309B04C4}">
      <dgm:prSet/>
      <dgm:spPr/>
      <dgm:t>
        <a:bodyPr/>
        <a:lstStyle/>
        <a:p>
          <a:endParaRPr lang="ru-RU"/>
        </a:p>
      </dgm:t>
    </dgm:pt>
    <dgm:pt modelId="{7331022B-5A33-4228-BF28-9E5BC9F17114}" type="sibTrans" cxnId="{B8C0FC05-7FDD-4C80-B58E-F122309B04C4}">
      <dgm:prSet/>
      <dgm:spPr/>
      <dgm:t>
        <a:bodyPr/>
        <a:lstStyle/>
        <a:p>
          <a:endParaRPr lang="ru-RU"/>
        </a:p>
      </dgm:t>
    </dgm:pt>
    <dgm:pt modelId="{4535BC2F-ADE2-4ACD-901E-A5285D18C3E5}">
      <dgm:prSet custT="1"/>
      <dgm:spPr/>
      <dgm:t>
        <a:bodyPr/>
        <a:lstStyle/>
        <a:p>
          <a:r>
            <a:rPr lang="uk-UA" sz="2400" dirty="0" smtClean="0">
              <a:latin typeface="Arial Black" panose="020B0A04020102020204" pitchFamily="34" charset="0"/>
            </a:rPr>
            <a:t>вийти за межі порушених проблем, </a:t>
          </a:r>
          <a:r>
            <a:rPr lang="uk-UA" sz="2400" dirty="0" err="1" smtClean="0">
              <a:latin typeface="Arial Black" panose="020B0A04020102020204" pitchFamily="34" charset="0"/>
            </a:rPr>
            <a:t>емоційно</a:t>
          </a:r>
          <a:r>
            <a:rPr lang="uk-UA" sz="2400" dirty="0" smtClean="0">
              <a:latin typeface="Arial Black" panose="020B0A04020102020204" pitchFamily="34" charset="0"/>
            </a:rPr>
            <a:t> охопити весь твір</a:t>
          </a:r>
          <a:endParaRPr lang="ru-RU" sz="2400" dirty="0"/>
        </a:p>
      </dgm:t>
    </dgm:pt>
    <dgm:pt modelId="{1D913788-3A33-477C-B4D6-F8002A0088EE}" type="parTrans" cxnId="{B4FE94FC-683F-4CD5-BFC8-30E2A0CFD2A2}">
      <dgm:prSet/>
      <dgm:spPr/>
      <dgm:t>
        <a:bodyPr/>
        <a:lstStyle/>
        <a:p>
          <a:endParaRPr lang="ru-RU"/>
        </a:p>
      </dgm:t>
    </dgm:pt>
    <dgm:pt modelId="{4E170E5E-0C7B-43B8-B76D-D111FE005A77}" type="sibTrans" cxnId="{B4FE94FC-683F-4CD5-BFC8-30E2A0CFD2A2}">
      <dgm:prSet/>
      <dgm:spPr/>
      <dgm:t>
        <a:bodyPr/>
        <a:lstStyle/>
        <a:p>
          <a:endParaRPr lang="ru-RU"/>
        </a:p>
      </dgm:t>
    </dgm:pt>
    <dgm:pt modelId="{11938595-A923-42E2-A3C4-27003A39180E}">
      <dgm:prSet custT="1"/>
      <dgm:spPr/>
      <dgm:t>
        <a:bodyPr/>
        <a:lstStyle/>
        <a:p>
          <a:r>
            <a:rPr lang="uk-UA" sz="2400" dirty="0" smtClean="0">
              <a:latin typeface="Arial Black" panose="020B0A04020102020204" pitchFamily="34" charset="0"/>
            </a:rPr>
            <a:t>висновки та схеми можуть з’являтися поступово, після обговорення або опитування учнів </a:t>
          </a:r>
          <a:endParaRPr lang="ru-RU" sz="2400" dirty="0"/>
        </a:p>
      </dgm:t>
    </dgm:pt>
    <dgm:pt modelId="{505212EF-A442-4DBB-B2CC-0C91EF551304}" type="parTrans" cxnId="{8A794B6C-8B32-4955-B23A-554410F87170}">
      <dgm:prSet/>
      <dgm:spPr/>
      <dgm:t>
        <a:bodyPr/>
        <a:lstStyle/>
        <a:p>
          <a:endParaRPr lang="ru-RU"/>
        </a:p>
      </dgm:t>
    </dgm:pt>
    <dgm:pt modelId="{C03836B9-33DD-4001-8E4A-3DFFA18F5C49}" type="sibTrans" cxnId="{8A794B6C-8B32-4955-B23A-554410F87170}">
      <dgm:prSet/>
      <dgm:spPr/>
      <dgm:t>
        <a:bodyPr/>
        <a:lstStyle/>
        <a:p>
          <a:endParaRPr lang="ru-RU"/>
        </a:p>
      </dgm:t>
    </dgm:pt>
    <dgm:pt modelId="{36E548AC-0C99-49B6-AD93-07A87E041F40}" type="pres">
      <dgm:prSet presAssocID="{463AD463-1FD7-46D2-B643-80A9A5DB5789}" presName="linearFlow" presStyleCnt="0">
        <dgm:presLayoutVars>
          <dgm:dir/>
          <dgm:resizeHandles val="exact"/>
        </dgm:presLayoutVars>
      </dgm:prSet>
      <dgm:spPr/>
    </dgm:pt>
    <dgm:pt modelId="{1EB4CE48-134D-4C2A-9B1F-435D375C9F63}" type="pres">
      <dgm:prSet presAssocID="{3E9AAF42-EC9F-4739-BEA7-1905FC409E06}" presName="composite" presStyleCnt="0"/>
      <dgm:spPr/>
    </dgm:pt>
    <dgm:pt modelId="{458AA30E-DAF5-4F0B-93B1-437FDE70139F}" type="pres">
      <dgm:prSet presAssocID="{3E9AAF42-EC9F-4739-BEA7-1905FC409E06}" presName="imgShp" presStyleLbl="fgImgPlace1" presStyleIdx="0" presStyleCnt="5" custScaleX="67868" custLinFactX="-53957" custLinFactNeighborX="-100000" custLinFactNeighborY="-89"/>
      <dgm:spPr>
        <a:solidFill>
          <a:schemeClr val="accent2">
            <a:lumMod val="75000"/>
          </a:schemeClr>
        </a:solidFill>
      </dgm:spPr>
    </dgm:pt>
    <dgm:pt modelId="{3BDE28C3-B259-4D15-B580-68DF76AFF4E1}" type="pres">
      <dgm:prSet presAssocID="{3E9AAF42-EC9F-4739-BEA7-1905FC409E06}" presName="txShp" presStyleLbl="node1" presStyleIdx="0" presStyleCnt="5" custScaleX="143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045C1-3D7A-442B-A3C7-AAA6F7538FCD}" type="pres">
      <dgm:prSet presAssocID="{2BD99630-D906-4ADE-BC82-B8DB3674EBFD}" presName="spacing" presStyleCnt="0"/>
      <dgm:spPr/>
    </dgm:pt>
    <dgm:pt modelId="{3C6A50A8-978D-486F-A4D6-7FDF3E65D507}" type="pres">
      <dgm:prSet presAssocID="{4535BC2F-ADE2-4ACD-901E-A5285D18C3E5}" presName="composite" presStyleCnt="0"/>
      <dgm:spPr/>
    </dgm:pt>
    <dgm:pt modelId="{BB645B44-1D73-4C17-8E13-647FD8606385}" type="pres">
      <dgm:prSet presAssocID="{4535BC2F-ADE2-4ACD-901E-A5285D18C3E5}" presName="imgShp" presStyleLbl="fgImgPlace1" presStyleIdx="1" presStyleCnt="5" custLinFactNeighborX="30672" custLinFactNeighborY="1803"/>
      <dgm:spPr>
        <a:solidFill>
          <a:schemeClr val="accent2">
            <a:lumMod val="75000"/>
          </a:schemeClr>
        </a:solidFill>
      </dgm:spPr>
    </dgm:pt>
    <dgm:pt modelId="{D9AF612A-52E0-465D-A646-79D4246EC25F}" type="pres">
      <dgm:prSet presAssocID="{4535BC2F-ADE2-4ACD-901E-A5285D18C3E5}" presName="txShp" presStyleLbl="node1" presStyleIdx="1" presStyleCnt="5" custScaleX="93806" custLinFactNeighborX="-1790" custLinFactNeighborY="-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B187B-71B5-452C-AE93-1F933E77C52D}" type="pres">
      <dgm:prSet presAssocID="{4E170E5E-0C7B-43B8-B76D-D111FE005A77}" presName="spacing" presStyleCnt="0"/>
      <dgm:spPr/>
    </dgm:pt>
    <dgm:pt modelId="{0CD2A998-9881-4162-93B8-256422957CAA}" type="pres">
      <dgm:prSet presAssocID="{C4D20CD7-9383-451B-9F03-D636D50329B9}" presName="composite" presStyleCnt="0"/>
      <dgm:spPr/>
    </dgm:pt>
    <dgm:pt modelId="{50FDE5DE-2BC9-4FF4-B1E6-ABBB9EA7CA83}" type="pres">
      <dgm:prSet presAssocID="{C4D20CD7-9383-451B-9F03-D636D50329B9}" presName="imgShp" presStyleLbl="fgImgPlace1" presStyleIdx="2" presStyleCnt="5" custScaleX="82614" custLinFactX="-64404" custLinFactNeighborX="-100000" custLinFactNeighborY="-3530"/>
      <dgm:spPr>
        <a:solidFill>
          <a:schemeClr val="accent2">
            <a:lumMod val="75000"/>
          </a:schemeClr>
        </a:solidFill>
      </dgm:spPr>
    </dgm:pt>
    <dgm:pt modelId="{FBBE26D8-356E-4749-87F1-B8364382B787}" type="pres">
      <dgm:prSet presAssocID="{C4D20CD7-9383-451B-9F03-D636D50329B9}" presName="txShp" presStyleLbl="node1" presStyleIdx="2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6D236-0A18-48B2-91A0-EF19ADC05ADC}" type="pres">
      <dgm:prSet presAssocID="{491F83EC-98CE-433E-9194-7DB877EA2EFF}" presName="spacing" presStyleCnt="0"/>
      <dgm:spPr/>
    </dgm:pt>
    <dgm:pt modelId="{CBF49439-28FC-4D11-8DB9-5552F1430FC2}" type="pres">
      <dgm:prSet presAssocID="{11938595-A923-42E2-A3C4-27003A39180E}" presName="composite" presStyleCnt="0"/>
      <dgm:spPr/>
    </dgm:pt>
    <dgm:pt modelId="{5DFEC2B2-B470-4A04-A9E8-64D66F2F106C}" type="pres">
      <dgm:prSet presAssocID="{11938595-A923-42E2-A3C4-27003A39180E}" presName="imgShp" presStyleLbl="fgImgPlace1" presStyleIdx="3" presStyleCnt="5" custLinFactNeighborX="-65744" custLinFactNeighborY="-1589"/>
      <dgm:spPr>
        <a:solidFill>
          <a:schemeClr val="accent2">
            <a:lumMod val="75000"/>
          </a:schemeClr>
        </a:solidFill>
      </dgm:spPr>
    </dgm:pt>
    <dgm:pt modelId="{84911565-EB12-4C15-84A6-6F7392221D41}" type="pres">
      <dgm:prSet presAssocID="{11938595-A923-42E2-A3C4-27003A39180E}" presName="txShp" presStyleLbl="node1" presStyleIdx="3" presStyleCnt="5" custScaleX="120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3AF4F-E7ED-4E25-9C77-A71B76133A60}" type="pres">
      <dgm:prSet presAssocID="{C03836B9-33DD-4001-8E4A-3DFFA18F5C49}" presName="spacing" presStyleCnt="0"/>
      <dgm:spPr/>
    </dgm:pt>
    <dgm:pt modelId="{36345D2D-D783-4BEF-BC08-0D754F5885DA}" type="pres">
      <dgm:prSet presAssocID="{F229E14C-5A47-4F52-88C0-2065D7CF3454}" presName="composite" presStyleCnt="0"/>
      <dgm:spPr/>
    </dgm:pt>
    <dgm:pt modelId="{9A96D1F0-4890-400D-961A-34F70E946724}" type="pres">
      <dgm:prSet presAssocID="{F229E14C-5A47-4F52-88C0-2065D7CF3454}" presName="imgShp" presStyleLbl="fgImgPlace1" presStyleIdx="4" presStyleCnt="5" custScaleX="68103" custLinFactNeighborX="-91281" custLinFactNeighborY="151"/>
      <dgm:spPr>
        <a:solidFill>
          <a:schemeClr val="accent2">
            <a:lumMod val="75000"/>
          </a:schemeClr>
        </a:solidFill>
      </dgm:spPr>
    </dgm:pt>
    <dgm:pt modelId="{C0EE13DA-E45A-4606-A3FD-6C68EA4D49EF}" type="pres">
      <dgm:prSet presAssocID="{F229E14C-5A47-4F52-88C0-2065D7CF3454}" presName="txShp" presStyleLbl="node1" presStyleIdx="4" presStyleCnt="5" custScaleX="129889" custLinFactNeighborX="575" custLinFactNeighborY="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0FC05-7FDD-4C80-B58E-F122309B04C4}" srcId="{463AD463-1FD7-46D2-B643-80A9A5DB5789}" destId="{F229E14C-5A47-4F52-88C0-2065D7CF3454}" srcOrd="4" destOrd="0" parTransId="{094BE666-F2A5-4A61-9377-DA1BFDCA6F29}" sibTransId="{7331022B-5A33-4228-BF28-9E5BC9F17114}"/>
    <dgm:cxn modelId="{B4FE94FC-683F-4CD5-BFC8-30E2A0CFD2A2}" srcId="{463AD463-1FD7-46D2-B643-80A9A5DB5789}" destId="{4535BC2F-ADE2-4ACD-901E-A5285D18C3E5}" srcOrd="1" destOrd="0" parTransId="{1D913788-3A33-477C-B4D6-F8002A0088EE}" sibTransId="{4E170E5E-0C7B-43B8-B76D-D111FE005A77}"/>
    <dgm:cxn modelId="{519BC6DB-D409-4DBC-B5EC-9ABF43D4DEAB}" type="presOf" srcId="{F229E14C-5A47-4F52-88C0-2065D7CF3454}" destId="{C0EE13DA-E45A-4606-A3FD-6C68EA4D49EF}" srcOrd="0" destOrd="0" presId="urn:microsoft.com/office/officeart/2005/8/layout/vList3"/>
    <dgm:cxn modelId="{3E206DAC-5D1B-4EA5-AD7E-1E6BF2283EB7}" type="presOf" srcId="{11938595-A923-42E2-A3C4-27003A39180E}" destId="{84911565-EB12-4C15-84A6-6F7392221D41}" srcOrd="0" destOrd="0" presId="urn:microsoft.com/office/officeart/2005/8/layout/vList3"/>
    <dgm:cxn modelId="{BDF41D34-04F2-4802-97E9-B441F271CF4A}" type="presOf" srcId="{4535BC2F-ADE2-4ACD-901E-A5285D18C3E5}" destId="{D9AF612A-52E0-465D-A646-79D4246EC25F}" srcOrd="0" destOrd="0" presId="urn:microsoft.com/office/officeart/2005/8/layout/vList3"/>
    <dgm:cxn modelId="{AAB7ABAB-28BE-4441-9189-36D6EBDA1322}" srcId="{463AD463-1FD7-46D2-B643-80A9A5DB5789}" destId="{3E9AAF42-EC9F-4739-BEA7-1905FC409E06}" srcOrd="0" destOrd="0" parTransId="{AE2C2886-5CF0-431E-841A-48CC776B5AF0}" sibTransId="{2BD99630-D906-4ADE-BC82-B8DB3674EBFD}"/>
    <dgm:cxn modelId="{8A794B6C-8B32-4955-B23A-554410F87170}" srcId="{463AD463-1FD7-46D2-B643-80A9A5DB5789}" destId="{11938595-A923-42E2-A3C4-27003A39180E}" srcOrd="3" destOrd="0" parTransId="{505212EF-A442-4DBB-B2CC-0C91EF551304}" sibTransId="{C03836B9-33DD-4001-8E4A-3DFFA18F5C49}"/>
    <dgm:cxn modelId="{740CDAE2-689A-4A4E-8BD1-B8B6EA8D1155}" srcId="{463AD463-1FD7-46D2-B643-80A9A5DB5789}" destId="{C4D20CD7-9383-451B-9F03-D636D50329B9}" srcOrd="2" destOrd="0" parTransId="{A1D6B5DE-FD81-4C28-81D7-4A0F9ED8CAFD}" sibTransId="{491F83EC-98CE-433E-9194-7DB877EA2EFF}"/>
    <dgm:cxn modelId="{F9B52F40-08CE-4143-8A60-79CEFB4E3A56}" type="presOf" srcId="{3E9AAF42-EC9F-4739-BEA7-1905FC409E06}" destId="{3BDE28C3-B259-4D15-B580-68DF76AFF4E1}" srcOrd="0" destOrd="0" presId="urn:microsoft.com/office/officeart/2005/8/layout/vList3"/>
    <dgm:cxn modelId="{1A46F23E-1620-49AC-A05B-9D68E5D1031A}" type="presOf" srcId="{463AD463-1FD7-46D2-B643-80A9A5DB5789}" destId="{36E548AC-0C99-49B6-AD93-07A87E041F40}" srcOrd="0" destOrd="0" presId="urn:microsoft.com/office/officeart/2005/8/layout/vList3"/>
    <dgm:cxn modelId="{5C47F01C-361F-41AC-A732-DF3CF7845C71}" type="presOf" srcId="{C4D20CD7-9383-451B-9F03-D636D50329B9}" destId="{FBBE26D8-356E-4749-87F1-B8364382B787}" srcOrd="0" destOrd="0" presId="urn:microsoft.com/office/officeart/2005/8/layout/vList3"/>
    <dgm:cxn modelId="{89870305-DF2E-4D35-B215-66D417F6A4A7}" type="presParOf" srcId="{36E548AC-0C99-49B6-AD93-07A87E041F40}" destId="{1EB4CE48-134D-4C2A-9B1F-435D375C9F63}" srcOrd="0" destOrd="0" presId="urn:microsoft.com/office/officeart/2005/8/layout/vList3"/>
    <dgm:cxn modelId="{38951CF9-0D1D-4298-8955-C922681D2393}" type="presParOf" srcId="{1EB4CE48-134D-4C2A-9B1F-435D375C9F63}" destId="{458AA30E-DAF5-4F0B-93B1-437FDE70139F}" srcOrd="0" destOrd="0" presId="urn:microsoft.com/office/officeart/2005/8/layout/vList3"/>
    <dgm:cxn modelId="{9CC47AE7-4A38-4DE6-B87E-A7379B76FE5B}" type="presParOf" srcId="{1EB4CE48-134D-4C2A-9B1F-435D375C9F63}" destId="{3BDE28C3-B259-4D15-B580-68DF76AFF4E1}" srcOrd="1" destOrd="0" presId="urn:microsoft.com/office/officeart/2005/8/layout/vList3"/>
    <dgm:cxn modelId="{007A3834-4AD5-4CBC-8959-EA5C3A065B9F}" type="presParOf" srcId="{36E548AC-0C99-49B6-AD93-07A87E041F40}" destId="{501045C1-3D7A-442B-A3C7-AAA6F7538FCD}" srcOrd="1" destOrd="0" presId="urn:microsoft.com/office/officeart/2005/8/layout/vList3"/>
    <dgm:cxn modelId="{5FBABFD4-301F-4A83-BA27-05546007512C}" type="presParOf" srcId="{36E548AC-0C99-49B6-AD93-07A87E041F40}" destId="{3C6A50A8-978D-486F-A4D6-7FDF3E65D507}" srcOrd="2" destOrd="0" presId="urn:microsoft.com/office/officeart/2005/8/layout/vList3"/>
    <dgm:cxn modelId="{D20C2C60-C761-40A9-823B-375E0AEB9E06}" type="presParOf" srcId="{3C6A50A8-978D-486F-A4D6-7FDF3E65D507}" destId="{BB645B44-1D73-4C17-8E13-647FD8606385}" srcOrd="0" destOrd="0" presId="urn:microsoft.com/office/officeart/2005/8/layout/vList3"/>
    <dgm:cxn modelId="{904BF212-1238-4FAC-8A30-34BB7F78162F}" type="presParOf" srcId="{3C6A50A8-978D-486F-A4D6-7FDF3E65D507}" destId="{D9AF612A-52E0-465D-A646-79D4246EC25F}" srcOrd="1" destOrd="0" presId="urn:microsoft.com/office/officeart/2005/8/layout/vList3"/>
    <dgm:cxn modelId="{7658D9EE-3D63-48E8-AA17-844ECC1DA0D1}" type="presParOf" srcId="{36E548AC-0C99-49B6-AD93-07A87E041F40}" destId="{780B187B-71B5-452C-AE93-1F933E77C52D}" srcOrd="3" destOrd="0" presId="urn:microsoft.com/office/officeart/2005/8/layout/vList3"/>
    <dgm:cxn modelId="{6B0C9DE6-F7E7-4A5A-AEBF-BC2DF9CF483D}" type="presParOf" srcId="{36E548AC-0C99-49B6-AD93-07A87E041F40}" destId="{0CD2A998-9881-4162-93B8-256422957CAA}" srcOrd="4" destOrd="0" presId="urn:microsoft.com/office/officeart/2005/8/layout/vList3"/>
    <dgm:cxn modelId="{3C182785-C26F-4264-8802-4F9B6D3B0E6E}" type="presParOf" srcId="{0CD2A998-9881-4162-93B8-256422957CAA}" destId="{50FDE5DE-2BC9-4FF4-B1E6-ABBB9EA7CA83}" srcOrd="0" destOrd="0" presId="urn:microsoft.com/office/officeart/2005/8/layout/vList3"/>
    <dgm:cxn modelId="{7C5A82C7-2974-4047-A4D3-395C7982A601}" type="presParOf" srcId="{0CD2A998-9881-4162-93B8-256422957CAA}" destId="{FBBE26D8-356E-4749-87F1-B8364382B787}" srcOrd="1" destOrd="0" presId="urn:microsoft.com/office/officeart/2005/8/layout/vList3"/>
    <dgm:cxn modelId="{0821942C-3C0B-4CD0-838A-EB9E05F15B72}" type="presParOf" srcId="{36E548AC-0C99-49B6-AD93-07A87E041F40}" destId="{7056D236-0A18-48B2-91A0-EF19ADC05ADC}" srcOrd="5" destOrd="0" presId="urn:microsoft.com/office/officeart/2005/8/layout/vList3"/>
    <dgm:cxn modelId="{6415C3F5-D72F-45B0-B06B-7F31DAA03558}" type="presParOf" srcId="{36E548AC-0C99-49B6-AD93-07A87E041F40}" destId="{CBF49439-28FC-4D11-8DB9-5552F1430FC2}" srcOrd="6" destOrd="0" presId="urn:microsoft.com/office/officeart/2005/8/layout/vList3"/>
    <dgm:cxn modelId="{A9481779-67E2-473C-8D73-E1162A8CE355}" type="presParOf" srcId="{CBF49439-28FC-4D11-8DB9-5552F1430FC2}" destId="{5DFEC2B2-B470-4A04-A9E8-64D66F2F106C}" srcOrd="0" destOrd="0" presId="urn:microsoft.com/office/officeart/2005/8/layout/vList3"/>
    <dgm:cxn modelId="{9E8F46E5-6DB9-4F70-8510-089D0DACDC15}" type="presParOf" srcId="{CBF49439-28FC-4D11-8DB9-5552F1430FC2}" destId="{84911565-EB12-4C15-84A6-6F7392221D41}" srcOrd="1" destOrd="0" presId="urn:microsoft.com/office/officeart/2005/8/layout/vList3"/>
    <dgm:cxn modelId="{0A7CDC28-9245-472E-B218-641773AB740F}" type="presParOf" srcId="{36E548AC-0C99-49B6-AD93-07A87E041F40}" destId="{A053AF4F-E7ED-4E25-9C77-A71B76133A60}" srcOrd="7" destOrd="0" presId="urn:microsoft.com/office/officeart/2005/8/layout/vList3"/>
    <dgm:cxn modelId="{DDD678F2-EAF5-4E6E-96EB-7C0528C82345}" type="presParOf" srcId="{36E548AC-0C99-49B6-AD93-07A87E041F40}" destId="{36345D2D-D783-4BEF-BC08-0D754F5885DA}" srcOrd="8" destOrd="0" presId="urn:microsoft.com/office/officeart/2005/8/layout/vList3"/>
    <dgm:cxn modelId="{2FE52992-B688-40AB-8DE7-6764B94F5B12}" type="presParOf" srcId="{36345D2D-D783-4BEF-BC08-0D754F5885DA}" destId="{9A96D1F0-4890-400D-961A-34F70E946724}" srcOrd="0" destOrd="0" presId="urn:microsoft.com/office/officeart/2005/8/layout/vList3"/>
    <dgm:cxn modelId="{997A4DD1-3961-4A86-AE46-E1CCCA7B48EB}" type="presParOf" srcId="{36345D2D-D783-4BEF-BC08-0D754F5885DA}" destId="{C0EE13DA-E45A-4606-A3FD-6C68EA4D49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2374C-D77A-4A1D-92BF-912804E14043}">
      <dsp:nvSpPr>
        <dsp:cNvPr id="0" name=""/>
        <dsp:cNvSpPr/>
      </dsp:nvSpPr>
      <dsp:spPr>
        <a:xfrm>
          <a:off x="835122" y="0"/>
          <a:ext cx="9464726" cy="582537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00CC7-54A8-4F05-87ED-E09442C72A8A}">
      <dsp:nvSpPr>
        <dsp:cNvPr id="0" name=""/>
        <dsp:cNvSpPr/>
      </dsp:nvSpPr>
      <dsp:spPr>
        <a:xfrm>
          <a:off x="377327" y="1747611"/>
          <a:ext cx="3340491" cy="23301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/>
            <a:t>При використанні презентації покращується можливість  ведення записів учнями</a:t>
          </a:r>
          <a:endParaRPr lang="ru-RU" sz="2400" kern="1200"/>
        </a:p>
      </dsp:txBody>
      <dsp:txXfrm>
        <a:off x="491075" y="1861359"/>
        <a:ext cx="3112995" cy="2102652"/>
      </dsp:txXfrm>
    </dsp:sp>
    <dsp:sp modelId="{84892384-A4EB-4CB2-A84C-D2EF9ACDE3CE}">
      <dsp:nvSpPr>
        <dsp:cNvPr id="0" name=""/>
        <dsp:cNvSpPr/>
      </dsp:nvSpPr>
      <dsp:spPr>
        <a:xfrm>
          <a:off x="3897240" y="1747611"/>
          <a:ext cx="3340491" cy="23301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/>
            <a:t>Виключаються помилки неправильного розуміння змісту повідомлення</a:t>
          </a:r>
          <a:endParaRPr lang="ru-RU" sz="2400" kern="1200"/>
        </a:p>
      </dsp:txBody>
      <dsp:txXfrm>
        <a:off x="4010988" y="1861359"/>
        <a:ext cx="3112995" cy="2102652"/>
      </dsp:txXfrm>
    </dsp:sp>
    <dsp:sp modelId="{1AB4C293-91C0-4EC7-B418-08BC00FE174E}">
      <dsp:nvSpPr>
        <dsp:cNvPr id="0" name=""/>
        <dsp:cNvSpPr/>
      </dsp:nvSpPr>
      <dsp:spPr>
        <a:xfrm>
          <a:off x="7417152" y="1747611"/>
          <a:ext cx="3340491" cy="23301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/>
            <a:t>Запам’ятовування змісту повідомлення покращується  приблизно в </a:t>
          </a:r>
          <a:endParaRPr lang="ru-RU" sz="2400" kern="1200"/>
        </a:p>
      </dsp:txBody>
      <dsp:txXfrm>
        <a:off x="7530900" y="1861359"/>
        <a:ext cx="3112995" cy="2102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73AEF-2650-4EC5-90B9-A1E62C1B98D6}">
      <dsp:nvSpPr>
        <dsp:cNvPr id="0" name=""/>
        <dsp:cNvSpPr/>
      </dsp:nvSpPr>
      <dsp:spPr>
        <a:xfrm>
          <a:off x="639364" y="0"/>
          <a:ext cx="5301208" cy="530120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E0D62-6D3E-488D-B57E-DEB4039FC0CB}">
      <dsp:nvSpPr>
        <dsp:cNvPr id="0" name=""/>
        <dsp:cNvSpPr/>
      </dsp:nvSpPr>
      <dsp:spPr>
        <a:xfrm>
          <a:off x="0" y="202579"/>
          <a:ext cx="8773003" cy="12548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/>
            <a:t>презентації для лекційного викладу матеріалу</a:t>
          </a:r>
          <a:endParaRPr lang="ru-RU" sz="3100" kern="1200" dirty="0"/>
        </a:p>
      </dsp:txBody>
      <dsp:txXfrm>
        <a:off x="61259" y="263838"/>
        <a:ext cx="8650485" cy="1132377"/>
      </dsp:txXfrm>
    </dsp:sp>
    <dsp:sp modelId="{8C403186-C087-418E-AF91-9C76B084330E}">
      <dsp:nvSpPr>
        <dsp:cNvPr id="0" name=""/>
        <dsp:cNvSpPr/>
      </dsp:nvSpPr>
      <dsp:spPr>
        <a:xfrm>
          <a:off x="0" y="1625944"/>
          <a:ext cx="8833925" cy="12548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презентації для аналізу сюжету твору</a:t>
          </a:r>
          <a:endParaRPr lang="ru-RU" sz="3000" kern="1200" dirty="0"/>
        </a:p>
      </dsp:txBody>
      <dsp:txXfrm>
        <a:off x="61259" y="1687203"/>
        <a:ext cx="8711407" cy="1132377"/>
      </dsp:txXfrm>
    </dsp:sp>
    <dsp:sp modelId="{92AF11FA-82BC-4280-9B08-6E0440AA2417}">
      <dsp:nvSpPr>
        <dsp:cNvPr id="0" name=""/>
        <dsp:cNvSpPr/>
      </dsp:nvSpPr>
      <dsp:spPr>
        <a:xfrm>
          <a:off x="0" y="3278465"/>
          <a:ext cx="8264302" cy="12548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/>
            <a:t>презентації для </a:t>
          </a:r>
          <a:r>
            <a:rPr lang="uk-UA" sz="2900" b="1" kern="1200" dirty="0" err="1" smtClean="0"/>
            <a:t>повторювально-узагальнювальних</a:t>
          </a:r>
          <a:r>
            <a:rPr lang="uk-UA" sz="2900" b="1" kern="1200" dirty="0" smtClean="0"/>
            <a:t> уроків</a:t>
          </a:r>
          <a:endParaRPr lang="ru-RU" sz="2900" kern="1200" dirty="0"/>
        </a:p>
      </dsp:txBody>
      <dsp:txXfrm>
        <a:off x="61259" y="3339724"/>
        <a:ext cx="8141784" cy="11323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A9FF6-1A51-49AE-BA3E-8CA98DE6CBEE}">
      <dsp:nvSpPr>
        <dsp:cNvPr id="0" name=""/>
        <dsp:cNvSpPr/>
      </dsp:nvSpPr>
      <dsp:spPr>
        <a:xfrm>
          <a:off x="555246" y="0"/>
          <a:ext cx="1917861" cy="582529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58E56-18A9-4284-934C-DC50A8E8826A}">
      <dsp:nvSpPr>
        <dsp:cNvPr id="0" name=""/>
        <dsp:cNvSpPr/>
      </dsp:nvSpPr>
      <dsp:spPr>
        <a:xfrm>
          <a:off x="1824785" y="583098"/>
          <a:ext cx="6791589" cy="591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Залучити суміжні літературі види мистецтва</a:t>
          </a:r>
          <a:endParaRPr lang="ru-RU" sz="2000" kern="1200" dirty="0"/>
        </a:p>
      </dsp:txBody>
      <dsp:txXfrm>
        <a:off x="1853666" y="611979"/>
        <a:ext cx="6733827" cy="533869"/>
      </dsp:txXfrm>
    </dsp:sp>
    <dsp:sp modelId="{AF5B3E9F-70B8-4B59-92DB-E9746D30FE5A}">
      <dsp:nvSpPr>
        <dsp:cNvPr id="0" name=""/>
        <dsp:cNvSpPr/>
      </dsp:nvSpPr>
      <dsp:spPr>
        <a:xfrm>
          <a:off x="1872210" y="1248683"/>
          <a:ext cx="6696738" cy="591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Упорядкувати наочний матеріал</a:t>
          </a:r>
        </a:p>
      </dsp:txBody>
      <dsp:txXfrm>
        <a:off x="1901091" y="1277564"/>
        <a:ext cx="6638976" cy="533869"/>
      </dsp:txXfrm>
    </dsp:sp>
    <dsp:sp modelId="{AEC465F9-5A0E-4C3C-8395-B3C389757B4F}">
      <dsp:nvSpPr>
        <dsp:cNvPr id="0" name=""/>
        <dsp:cNvSpPr/>
      </dsp:nvSpPr>
      <dsp:spPr>
        <a:xfrm>
          <a:off x="1872210" y="1914269"/>
          <a:ext cx="6696738" cy="591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Показати </a:t>
          </a:r>
          <a:r>
            <a:rPr lang="ru-RU" sz="2000" b="1" kern="1200" dirty="0" err="1" smtClean="0"/>
            <a:t>фрагменти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виділивши</a:t>
          </a:r>
          <a:r>
            <a:rPr lang="ru-RU" sz="2000" b="1" kern="1200" dirty="0" smtClean="0"/>
            <a:t> головне</a:t>
          </a:r>
          <a:endParaRPr lang="ru-RU" sz="2000" kern="1200" dirty="0"/>
        </a:p>
      </dsp:txBody>
      <dsp:txXfrm>
        <a:off x="1901091" y="1943150"/>
        <a:ext cx="6638976" cy="533869"/>
      </dsp:txXfrm>
    </dsp:sp>
    <dsp:sp modelId="{E10D9F21-320C-4D55-A1B4-08CD25340B04}">
      <dsp:nvSpPr>
        <dsp:cNvPr id="0" name=""/>
        <dsp:cNvSpPr/>
      </dsp:nvSpPr>
      <dsp:spPr>
        <a:xfrm>
          <a:off x="1944209" y="2579854"/>
          <a:ext cx="6552740" cy="591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Увести </a:t>
          </a:r>
          <a:r>
            <a:rPr lang="ru-RU" sz="2000" b="1" kern="1200" dirty="0" err="1" smtClean="0"/>
            <a:t>анімацію</a:t>
          </a:r>
          <a:endParaRPr lang="ru-RU" sz="2000" b="1" kern="1200" dirty="0" smtClean="0"/>
        </a:p>
      </dsp:txBody>
      <dsp:txXfrm>
        <a:off x="1973090" y="2608735"/>
        <a:ext cx="6494978" cy="533869"/>
      </dsp:txXfrm>
    </dsp:sp>
    <dsp:sp modelId="{731DC173-9415-48E6-ABFF-DD8272AFE8BF}">
      <dsp:nvSpPr>
        <dsp:cNvPr id="0" name=""/>
        <dsp:cNvSpPr/>
      </dsp:nvSpPr>
      <dsp:spPr>
        <a:xfrm>
          <a:off x="1944209" y="3245440"/>
          <a:ext cx="6552740" cy="591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Ілюстрацію </a:t>
          </a:r>
          <a:r>
            <a:rPr lang="ru-RU" sz="2000" b="1" kern="1200" dirty="0" err="1" smtClean="0"/>
            <a:t>супроводжувати</a:t>
          </a:r>
          <a:r>
            <a:rPr lang="ru-RU" sz="2000" b="1" kern="1200" dirty="0" smtClean="0"/>
            <a:t> текстом, </a:t>
          </a:r>
          <a:r>
            <a:rPr lang="ru-RU" sz="2000" b="1" kern="1200" dirty="0" err="1" smtClean="0"/>
            <a:t>показати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її</a:t>
          </a:r>
          <a:r>
            <a:rPr lang="ru-RU" sz="2000" b="1" kern="1200" dirty="0" smtClean="0"/>
            <a:t> на </a:t>
          </a:r>
          <a:r>
            <a:rPr lang="ru-RU" sz="2000" b="1" kern="1200" dirty="0" err="1" smtClean="0"/>
            <a:t>тлі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музики</a:t>
          </a:r>
          <a:endParaRPr lang="ru-RU" sz="2000" kern="1200" dirty="0"/>
        </a:p>
      </dsp:txBody>
      <dsp:txXfrm>
        <a:off x="1973090" y="3274321"/>
        <a:ext cx="6494978" cy="533869"/>
      </dsp:txXfrm>
    </dsp:sp>
    <dsp:sp modelId="{32253C9D-35E3-40A3-B86F-E7D9D27CEB90}">
      <dsp:nvSpPr>
        <dsp:cNvPr id="0" name=""/>
        <dsp:cNvSpPr/>
      </dsp:nvSpPr>
      <dsp:spPr>
        <a:xfrm>
          <a:off x="2160226" y="3921531"/>
          <a:ext cx="6408704" cy="591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Створювати </a:t>
          </a:r>
          <a:r>
            <a:rPr lang="ru-RU" sz="2000" b="1" kern="1200" dirty="0" err="1" smtClean="0"/>
            <a:t>опорні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конспекти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лекції</a:t>
          </a:r>
          <a:endParaRPr lang="ru-RU" sz="2000" b="1" kern="1200" dirty="0" smtClean="0"/>
        </a:p>
      </dsp:txBody>
      <dsp:txXfrm>
        <a:off x="2189107" y="3950412"/>
        <a:ext cx="6350942" cy="533869"/>
      </dsp:txXfrm>
    </dsp:sp>
    <dsp:sp modelId="{C6AF6336-EF74-488C-8412-4514FF6E7FF8}">
      <dsp:nvSpPr>
        <dsp:cNvPr id="0" name=""/>
        <dsp:cNvSpPr/>
      </dsp:nvSpPr>
      <dsp:spPr>
        <a:xfrm>
          <a:off x="1944209" y="4576611"/>
          <a:ext cx="6552740" cy="591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Супроводжувати слово </a:t>
          </a:r>
          <a:r>
            <a:rPr lang="ru-RU" sz="2000" b="1" kern="1200" dirty="0" err="1" smtClean="0"/>
            <a:t>вчтеля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медіаметафори</a:t>
          </a:r>
          <a:r>
            <a:rPr lang="ru-RU" sz="2000" b="1" kern="1200" dirty="0" smtClean="0"/>
            <a:t> на </a:t>
          </a:r>
          <a:r>
            <a:rPr lang="ru-RU" sz="2000" b="1" kern="1200" dirty="0" err="1" smtClean="0"/>
            <a:t>всьому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просторі</a:t>
          </a:r>
          <a:r>
            <a:rPr lang="ru-RU" sz="2000" b="1" kern="1200" dirty="0" smtClean="0"/>
            <a:t> уроку</a:t>
          </a:r>
          <a:endParaRPr lang="ru-RU" sz="2000" b="1" kern="1200" dirty="0"/>
        </a:p>
      </dsp:txBody>
      <dsp:txXfrm>
        <a:off x="1973090" y="4605492"/>
        <a:ext cx="6494978" cy="5338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9EF40-16F5-4CC3-9D0F-4B90E49E85CF}">
      <dsp:nvSpPr>
        <dsp:cNvPr id="0" name=""/>
        <dsp:cNvSpPr/>
      </dsp:nvSpPr>
      <dsp:spPr>
        <a:xfrm>
          <a:off x="0" y="533956"/>
          <a:ext cx="1016337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66E29-45F3-4B63-AC83-F408D3F2D70A}">
      <dsp:nvSpPr>
        <dsp:cNvPr id="0" name=""/>
        <dsp:cNvSpPr/>
      </dsp:nvSpPr>
      <dsp:spPr>
        <a:xfrm>
          <a:off x="486342" y="0"/>
          <a:ext cx="9677029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06" tIns="0" rIns="268906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Реалізації інтегрованого підходу до навчання</a:t>
          </a:r>
          <a:endParaRPr lang="ru-RU" sz="3500" kern="1200" dirty="0"/>
        </a:p>
      </dsp:txBody>
      <dsp:txXfrm>
        <a:off x="536779" y="50437"/>
        <a:ext cx="9576155" cy="932326"/>
      </dsp:txXfrm>
    </dsp:sp>
    <dsp:sp modelId="{11DC9E6F-9C4F-480C-B523-16911E84093D}">
      <dsp:nvSpPr>
        <dsp:cNvPr id="0" name=""/>
        <dsp:cNvSpPr/>
      </dsp:nvSpPr>
      <dsp:spPr>
        <a:xfrm>
          <a:off x="0" y="2121556"/>
          <a:ext cx="1016337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5ADA3-1DB2-4E87-8821-132F76D2475F}">
      <dsp:nvSpPr>
        <dsp:cNvPr id="0" name=""/>
        <dsp:cNvSpPr/>
      </dsp:nvSpPr>
      <dsp:spPr>
        <a:xfrm>
          <a:off x="508168" y="1604956"/>
          <a:ext cx="8019591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06" tIns="0" rIns="268906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Створенню</a:t>
          </a:r>
          <a:r>
            <a:rPr lang="uk-UA" sz="3500" kern="1200" baseline="0" dirty="0" smtClean="0"/>
            <a:t> проблемних ситуацій</a:t>
          </a:r>
          <a:endParaRPr lang="ru-RU" sz="3500" kern="1200" dirty="0"/>
        </a:p>
      </dsp:txBody>
      <dsp:txXfrm>
        <a:off x="558605" y="1655393"/>
        <a:ext cx="7918717" cy="932326"/>
      </dsp:txXfrm>
    </dsp:sp>
    <dsp:sp modelId="{F05F5D20-0D69-4522-9360-11D2AAB0A4C4}">
      <dsp:nvSpPr>
        <dsp:cNvPr id="0" name=""/>
        <dsp:cNvSpPr/>
      </dsp:nvSpPr>
      <dsp:spPr>
        <a:xfrm>
          <a:off x="0" y="3709156"/>
          <a:ext cx="1016337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BEAE1-50B1-4700-BA7A-BC9FA43B7514}">
      <dsp:nvSpPr>
        <dsp:cNvPr id="0" name=""/>
        <dsp:cNvSpPr/>
      </dsp:nvSpPr>
      <dsp:spPr>
        <a:xfrm>
          <a:off x="483851" y="3192556"/>
          <a:ext cx="9677029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06" tIns="0" rIns="268906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Використанню фрагментів вистав, кінофільмів</a:t>
          </a:r>
          <a:endParaRPr lang="ru-RU" sz="3500" kern="1200" dirty="0"/>
        </a:p>
      </dsp:txBody>
      <dsp:txXfrm>
        <a:off x="534288" y="3242993"/>
        <a:ext cx="9576155" cy="9323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E28C3-B259-4D15-B580-68DF76AFF4E1}">
      <dsp:nvSpPr>
        <dsp:cNvPr id="0" name=""/>
        <dsp:cNvSpPr/>
      </dsp:nvSpPr>
      <dsp:spPr>
        <a:xfrm rot="10800000">
          <a:off x="288020" y="2396"/>
          <a:ext cx="11809336" cy="9248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82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Arial Black" panose="020B0A04020102020204" pitchFamily="34" charset="0"/>
            </a:rPr>
            <a:t>зібрати</a:t>
          </a:r>
          <a:r>
            <a:rPr lang="ru-RU" sz="2000" b="1" kern="1200" dirty="0" smtClean="0"/>
            <a:t> </a:t>
          </a:r>
          <a:r>
            <a:rPr lang="uk-UA" sz="2000" kern="1200" dirty="0" smtClean="0">
              <a:latin typeface="Arial Black" panose="020B0A04020102020204" pitchFamily="34" charset="0"/>
            </a:rPr>
            <a:t> всі спостереження, зроблені в процесі аналізу, у єдину систему цілісного сприймання твору, проте вже на рівні більш глибокого розуміння</a:t>
          </a:r>
          <a:endParaRPr lang="ru-RU" sz="2000" kern="1200" dirty="0"/>
        </a:p>
      </dsp:txBody>
      <dsp:txXfrm rot="10800000">
        <a:off x="519229" y="2396"/>
        <a:ext cx="11578127" cy="924836"/>
      </dsp:txXfrm>
    </dsp:sp>
    <dsp:sp modelId="{458AA30E-DAF5-4F0B-93B1-437FDE70139F}">
      <dsp:nvSpPr>
        <dsp:cNvPr id="0" name=""/>
        <dsp:cNvSpPr/>
      </dsp:nvSpPr>
      <dsp:spPr>
        <a:xfrm>
          <a:off x="336866" y="1573"/>
          <a:ext cx="627667" cy="924836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F612A-52E0-465D-A646-79D4246EC25F}">
      <dsp:nvSpPr>
        <dsp:cNvPr id="0" name=""/>
        <dsp:cNvSpPr/>
      </dsp:nvSpPr>
      <dsp:spPr>
        <a:xfrm rot="10800000">
          <a:off x="2540946" y="1202664"/>
          <a:ext cx="7726120" cy="9248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82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anose="020B0A04020102020204" pitchFamily="34" charset="0"/>
            </a:rPr>
            <a:t>вийти за межі порушених проблем, </a:t>
          </a:r>
          <a:r>
            <a:rPr lang="uk-UA" sz="2400" kern="1200" dirty="0" err="1" smtClean="0">
              <a:latin typeface="Arial Black" panose="020B0A04020102020204" pitchFamily="34" charset="0"/>
            </a:rPr>
            <a:t>емоційно</a:t>
          </a:r>
          <a:r>
            <a:rPr lang="uk-UA" sz="2400" kern="1200" dirty="0" smtClean="0">
              <a:latin typeface="Arial Black" panose="020B0A04020102020204" pitchFamily="34" charset="0"/>
            </a:rPr>
            <a:t> охопити весь твір</a:t>
          </a:r>
          <a:endParaRPr lang="ru-RU" sz="2400" kern="1200" dirty="0"/>
        </a:p>
      </dsp:txBody>
      <dsp:txXfrm rot="10800000">
        <a:off x="2772155" y="1202664"/>
        <a:ext cx="7494911" cy="924836"/>
      </dsp:txXfrm>
    </dsp:sp>
    <dsp:sp modelId="{BB645B44-1D73-4C17-8E13-647FD8606385}">
      <dsp:nvSpPr>
        <dsp:cNvPr id="0" name=""/>
        <dsp:cNvSpPr/>
      </dsp:nvSpPr>
      <dsp:spPr>
        <a:xfrm>
          <a:off x="2254546" y="1219977"/>
          <a:ext cx="924836" cy="924836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E26D8-356E-4749-87F1-B8364382B787}">
      <dsp:nvSpPr>
        <dsp:cNvPr id="0" name=""/>
        <dsp:cNvSpPr/>
      </dsp:nvSpPr>
      <dsp:spPr>
        <a:xfrm rot="10800000">
          <a:off x="-2" y="2404209"/>
          <a:ext cx="12385381" cy="9248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82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 Black" panose="020B0A04020102020204" pitchFamily="34" charset="0"/>
            </a:rPr>
            <a:t>використати схеми, таблиці, тезове розташування матеріалу , що дозволяє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 Black" panose="020B0A04020102020204" pitchFamily="34" charset="0"/>
            </a:rPr>
            <a:t>заощадити час і, найголовніше, глибше зрозуміти твір</a:t>
          </a:r>
          <a:endParaRPr lang="ru-RU" sz="2000" kern="1200" dirty="0"/>
        </a:p>
      </dsp:txBody>
      <dsp:txXfrm rot="10800000">
        <a:off x="231207" y="2404209"/>
        <a:ext cx="12154172" cy="924836"/>
      </dsp:txXfrm>
    </dsp:sp>
    <dsp:sp modelId="{50FDE5DE-2BC9-4FF4-B1E6-ABBB9EA7CA83}">
      <dsp:nvSpPr>
        <dsp:cNvPr id="0" name=""/>
        <dsp:cNvSpPr/>
      </dsp:nvSpPr>
      <dsp:spPr>
        <a:xfrm>
          <a:off x="172060" y="2371563"/>
          <a:ext cx="764044" cy="924836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11565-EB12-4C15-84A6-6F7392221D41}">
      <dsp:nvSpPr>
        <dsp:cNvPr id="0" name=""/>
        <dsp:cNvSpPr/>
      </dsp:nvSpPr>
      <dsp:spPr>
        <a:xfrm rot="10800000">
          <a:off x="1243222" y="3605116"/>
          <a:ext cx="9898932" cy="9248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82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anose="020B0A04020102020204" pitchFamily="34" charset="0"/>
            </a:rPr>
            <a:t>висновки та схеми можуть з’являтися поступово, після обговорення або опитування учнів </a:t>
          </a:r>
          <a:endParaRPr lang="ru-RU" sz="2400" kern="1200" dirty="0"/>
        </a:p>
      </dsp:txBody>
      <dsp:txXfrm rot="10800000">
        <a:off x="1474431" y="3605116"/>
        <a:ext cx="9667723" cy="924836"/>
      </dsp:txXfrm>
    </dsp:sp>
    <dsp:sp modelId="{5DFEC2B2-B470-4A04-A9E8-64D66F2F106C}">
      <dsp:nvSpPr>
        <dsp:cNvPr id="0" name=""/>
        <dsp:cNvSpPr/>
      </dsp:nvSpPr>
      <dsp:spPr>
        <a:xfrm>
          <a:off x="1004108" y="3590421"/>
          <a:ext cx="924836" cy="924836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E13DA-E45A-4606-A3FD-6C68EA4D49EF}">
      <dsp:nvSpPr>
        <dsp:cNvPr id="0" name=""/>
        <dsp:cNvSpPr/>
      </dsp:nvSpPr>
      <dsp:spPr>
        <a:xfrm rot="10800000">
          <a:off x="891039" y="4807420"/>
          <a:ext cx="10698016" cy="9248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82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anose="020B0A04020102020204" pitchFamily="34" charset="0"/>
            </a:rPr>
            <a:t>учитель завдяки презентації може весь час контролювати роботу класу</a:t>
          </a:r>
          <a:endParaRPr lang="ru-RU" sz="2400" kern="1200" dirty="0"/>
        </a:p>
      </dsp:txBody>
      <dsp:txXfrm rot="10800000">
        <a:off x="1122248" y="4807420"/>
        <a:ext cx="10466807" cy="924836"/>
      </dsp:txXfrm>
    </dsp:sp>
    <dsp:sp modelId="{9A96D1F0-4890-400D-961A-34F70E946724}">
      <dsp:nvSpPr>
        <dsp:cNvPr id="0" name=""/>
        <dsp:cNvSpPr/>
      </dsp:nvSpPr>
      <dsp:spPr>
        <a:xfrm>
          <a:off x="915430" y="4807420"/>
          <a:ext cx="629841" cy="924836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ru-RU" smtClean="0"/>
              <a:t>20.02.2017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ru-RU" smtClean="0"/>
              <a:t>20.02.2017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nstantia"/>
                <a:ea typeface="+mn-ea"/>
                <a:cs typeface="+mn-cs"/>
              </a:rPr>
              <a:t>2</a:t>
            </a:fld>
            <a:endParaRPr lang="en-US" sz="1200" b="0" i="0"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909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172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2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79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25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081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458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625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13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8647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69021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4648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10874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3560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/>
              <a:t>20.02.2017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0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/>
              <a:t>20.02.2017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90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ru-RU" smtClean="0"/>
              <a:t>20.02.2017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41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20.02.2017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2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t>20.02.2017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9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t>20.02.2017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4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20.02.2017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6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ru-RU" smtClean="0"/>
              <a:t>20.02.2017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5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ru-RU" smtClean="0"/>
              <a:t>20.02.2017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10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20.02.2017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1A9C7-C274-4F50-89C9-83BDB06EDB81}" type="datetime1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86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110;&#1090;&#1072;&#1083;&#1110;&#1081;\Desktop\&#1059;&#1056;&#1054;&#1050;%20&#1052;&#1048;&#1053;&#1040;%20&#1052;&#1040;&#1047;&#1040;&#1049;&#1051;&#1054;\&#1059;&#1056;&#1054;&#1050;%20&#1052;&#1048;&#1053;&#1040;%20&#1052;&#1040;&#1047;&#1040;&#1049;&#1051;&#1054;\mmz7.avi" TargetMode="Externa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7.xml"/><Relationship Id="rId10" Type="http://schemas.openxmlformats.org/officeDocument/2006/relationships/image" Target="../media/image4.png"/><Relationship Id="rId4" Type="http://schemas.openxmlformats.org/officeDocument/2006/relationships/diagramData" Target="../diagrams/data7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69876" y="188640"/>
            <a:ext cx="9396536" cy="339276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uk-UA" sz="4000" b="1" dirty="0">
                <a:solidFill>
                  <a:schemeClr val="bg1"/>
                </a:solidFill>
                <a:effectLst/>
              </a:rPr>
              <a:t>Формування </a:t>
            </a:r>
            <a:r>
              <a:rPr lang="uk-UA" sz="4000" b="1" dirty="0" err="1">
                <a:solidFill>
                  <a:schemeClr val="bg1"/>
                </a:solidFill>
                <a:effectLst/>
              </a:rPr>
              <a:t>мовної</a:t>
            </a:r>
            <a:r>
              <a:rPr lang="uk-UA" sz="4000" b="1" dirty="0">
                <a:solidFill>
                  <a:schemeClr val="bg1"/>
                </a:solidFill>
                <a:effectLst/>
              </a:rPr>
              <a:t> та комунікативної компетентності школярів через використання </a:t>
            </a:r>
            <a:r>
              <a:rPr lang="uk-UA" sz="4000" b="1" dirty="0" smtClean="0">
                <a:solidFill>
                  <a:schemeClr val="bg1"/>
                </a:solidFill>
                <a:effectLst/>
              </a:rPr>
              <a:t>мультимедійних презентацій </a:t>
            </a:r>
            <a:r>
              <a:rPr lang="uk-UA" sz="4000" b="1" dirty="0">
                <a:solidFill>
                  <a:schemeClr val="bg1"/>
                </a:solidFill>
                <a:effectLst/>
              </a:rPr>
              <a:t>на </a:t>
            </a:r>
            <a:r>
              <a:rPr lang="uk-UA" sz="4000" b="1" dirty="0" err="1">
                <a:solidFill>
                  <a:schemeClr val="bg1"/>
                </a:solidFill>
                <a:effectLst/>
              </a:rPr>
              <a:t>уроках</a:t>
            </a:r>
            <a:r>
              <a:rPr lang="uk-UA" sz="4000" b="1" dirty="0">
                <a:solidFill>
                  <a:schemeClr val="bg1"/>
                </a:solidFill>
                <a:effectLst/>
              </a:rPr>
              <a:t> словесності</a:t>
            </a:r>
            <a:endParaRPr lang="ru-RU" sz="4000" b="1" i="0" baseline="0" dirty="0">
              <a:solidFill>
                <a:schemeClr val="bg1"/>
              </a:solidFill>
              <a:effectLst>
                <a:outerShdw blurRad="50800" dist="25400" dir="2700000" algn="br">
                  <a:srgbClr val="626817">
                    <a:alpha val="50000"/>
                    <a:lumMod val="5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6238428" y="3581400"/>
            <a:ext cx="4883116" cy="2924944"/>
          </a:xfrm>
          <a:prstGeom prst="verticalScroll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i="1" dirty="0">
                <a:solidFill>
                  <a:schemeClr val="tx2"/>
                </a:solidFill>
              </a:rPr>
              <a:t>Підготувала:</a:t>
            </a:r>
            <a:r>
              <a:rPr lang="uk-UA" sz="2400" b="1" dirty="0">
                <a:solidFill>
                  <a:schemeClr val="tx2"/>
                </a:solidFill>
              </a:rPr>
              <a:t> </a:t>
            </a:r>
            <a:r>
              <a:rPr lang="uk-UA" sz="2400" dirty="0" smtClean="0">
                <a:solidFill>
                  <a:schemeClr val="tx2"/>
                </a:solidFill>
              </a:rPr>
              <a:t>учитель </a:t>
            </a:r>
            <a:r>
              <a:rPr lang="uk-UA" sz="2400" dirty="0">
                <a:solidFill>
                  <a:schemeClr val="tx2"/>
                </a:solidFill>
              </a:rPr>
              <a:t>української мови і літератури            </a:t>
            </a:r>
            <a:r>
              <a:rPr lang="uk-UA" sz="2400" dirty="0" err="1">
                <a:solidFill>
                  <a:schemeClr val="tx2"/>
                </a:solidFill>
              </a:rPr>
              <a:t>Коропецької</a:t>
            </a:r>
            <a:r>
              <a:rPr lang="uk-UA" sz="2400" dirty="0">
                <a:solidFill>
                  <a:schemeClr val="tx2"/>
                </a:solidFill>
              </a:rPr>
              <a:t> ЗОШ І-ІІІ ст.</a:t>
            </a:r>
          </a:p>
          <a:p>
            <a:pPr algn="ctr"/>
            <a:r>
              <a:rPr lang="uk-UA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Яцина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Наталія </a:t>
            </a:r>
            <a:endParaRPr lang="uk-UA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Зіновіївна</a:t>
            </a:r>
            <a:endParaRPr lang="uk-UA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10460116"/>
              </p:ext>
            </p:extLst>
          </p:nvPr>
        </p:nvGraphicFramePr>
        <p:xfrm>
          <a:off x="232829" y="692696"/>
          <a:ext cx="5832648" cy="5948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0" y="-44970"/>
            <a:ext cx="12188825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/>
              <a:t>Різноманітність </a:t>
            </a:r>
            <a:r>
              <a:rPr lang="uk-UA" sz="4400" b="1" dirty="0" smtClean="0"/>
              <a:t>мультимедійних </a:t>
            </a:r>
            <a:r>
              <a:rPr lang="uk-UA" sz="4400" b="1" dirty="0"/>
              <a:t>жанрів</a:t>
            </a:r>
            <a:endParaRPr lang="ru-RU" sz="4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58941128"/>
              </p:ext>
            </p:extLst>
          </p:nvPr>
        </p:nvGraphicFramePr>
        <p:xfrm>
          <a:off x="6134395" y="764704"/>
          <a:ext cx="5832648" cy="5948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821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88640"/>
            <a:ext cx="10873208" cy="132802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+mj-lt"/>
                <a:ea typeface="Times New Roman" panose="02020603050405020304" pitchFamily="18" charset="0"/>
              </a:rPr>
              <a:t>Види презентацій</a:t>
            </a:r>
            <a:r>
              <a:rPr lang="uk-UA" sz="3600" b="1" dirty="0" smtClean="0">
                <a:latin typeface="+mj-lt"/>
                <a:ea typeface="Times New Roman" panose="02020603050405020304" pitchFamily="18" charset="0"/>
              </a:rPr>
              <a:t>, що </a:t>
            </a:r>
            <a:r>
              <a:rPr lang="uk-UA" sz="3600" b="1" dirty="0">
                <a:latin typeface="+mj-lt"/>
                <a:ea typeface="Times New Roman" panose="02020603050405020304" pitchFamily="18" charset="0"/>
              </a:rPr>
              <a:t>використовуються </a:t>
            </a:r>
            <a:endParaRPr lang="uk-UA" sz="3600" b="1" dirty="0" smtClean="0"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latin typeface="+mj-lt"/>
                <a:ea typeface="Times New Roman" panose="02020603050405020304" pitchFamily="18" charset="0"/>
              </a:rPr>
              <a:t>на </a:t>
            </a:r>
            <a:r>
              <a:rPr lang="uk-UA" sz="3600" b="1" dirty="0" err="1">
                <a:latin typeface="+mj-lt"/>
                <a:ea typeface="Times New Roman" panose="02020603050405020304" pitchFamily="18" charset="0"/>
              </a:rPr>
              <a:t>уроках</a:t>
            </a:r>
            <a:r>
              <a:rPr lang="uk-UA" sz="3600" b="1" dirty="0">
                <a:latin typeface="+mj-lt"/>
                <a:ea typeface="Times New Roman" panose="02020603050405020304" pitchFamily="18" charset="0"/>
              </a:rPr>
              <a:t> української мови та літератури</a:t>
            </a:r>
            <a:endParaRPr lang="ru-RU" sz="3600" b="1" dirty="0"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57882065"/>
              </p:ext>
            </p:extLst>
          </p:nvPr>
        </p:nvGraphicFramePr>
        <p:xfrm>
          <a:off x="189756" y="1556792"/>
          <a:ext cx="10025723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41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0" y="0"/>
            <a:ext cx="9694812" cy="1104245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Презентації для лекційного викладу матеріалу </a:t>
            </a:r>
            <a:r>
              <a:rPr lang="uk-UA" sz="2400" b="1" dirty="0" smtClean="0">
                <a:solidFill>
                  <a:schemeClr val="bg1"/>
                </a:solidFill>
              </a:rPr>
              <a:t>дають можливість</a:t>
            </a:r>
            <a:endParaRPr lang="uk-UA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1696312"/>
              </p:ext>
            </p:extLst>
          </p:nvPr>
        </p:nvGraphicFramePr>
        <p:xfrm>
          <a:off x="117748" y="1019637"/>
          <a:ext cx="10441160" cy="582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/>
          <p:nvPr/>
        </p:nvPicPr>
        <p:blipFill>
          <a:blip r:embed="rId8"/>
          <a:stretch>
            <a:fillRect/>
          </a:stretch>
        </p:blipFill>
        <p:spPr>
          <a:xfrm>
            <a:off x="8749041" y="906282"/>
            <a:ext cx="2962275" cy="198247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9"/>
          <a:stretch>
            <a:fillRect/>
          </a:stretch>
        </p:blipFill>
        <p:spPr>
          <a:xfrm>
            <a:off x="8749041" y="2896826"/>
            <a:ext cx="2962275" cy="22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40310582"/>
              </p:ext>
            </p:extLst>
          </p:nvPr>
        </p:nvGraphicFramePr>
        <p:xfrm>
          <a:off x="1691680" y="2060848"/>
          <a:ext cx="101633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" y="23142"/>
            <a:ext cx="12188825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4800" b="1" dirty="0">
                <a:solidFill>
                  <a:schemeClr val="bg2"/>
                </a:solidFill>
              </a:rPr>
              <a:t>Презентації для аналізу  сюжету  твору сприяють</a:t>
            </a:r>
            <a:endParaRPr lang="ru-RU" sz="4800" dirty="0">
              <a:solidFill>
                <a:schemeClr val="bg2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9"/>
          <a:stretch>
            <a:fillRect/>
          </a:stretch>
        </p:blipFill>
        <p:spPr>
          <a:xfrm>
            <a:off x="0" y="1612873"/>
            <a:ext cx="2448272" cy="1953429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" y="3933056"/>
            <a:ext cx="2175607" cy="163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mmz7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3" y="4146111"/>
            <a:ext cx="1690606" cy="127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82311590"/>
              </p:ext>
            </p:extLst>
          </p:nvPr>
        </p:nvGraphicFramePr>
        <p:xfrm>
          <a:off x="-530325" y="1124744"/>
          <a:ext cx="12385377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Горизонтальный свиток 2"/>
          <p:cNvSpPr/>
          <p:nvPr/>
        </p:nvSpPr>
        <p:spPr>
          <a:xfrm>
            <a:off x="0" y="-387424"/>
            <a:ext cx="12188825" cy="1595021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/>
              <a:t>Завдання презентації для </a:t>
            </a:r>
            <a:r>
              <a:rPr lang="uk-UA" sz="3600" b="1" dirty="0" err="1"/>
              <a:t>повторювально-узагальнювальних</a:t>
            </a:r>
            <a:r>
              <a:rPr lang="uk-UA" sz="3600" b="1" dirty="0"/>
              <a:t>  уроків</a:t>
            </a:r>
          </a:p>
        </p:txBody>
      </p:sp>
    </p:spTree>
    <p:extLst>
      <p:ext uri="{BB962C8B-B14F-4D97-AF65-F5344CB8AC3E}">
        <p14:creationId xmlns:p14="http://schemas.microsoft.com/office/powerpoint/2010/main" val="38882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270" y="163441"/>
            <a:ext cx="9972600" cy="1119446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  <a:latin typeface="Arial Black" panose="020B0A04020102020204" pitchFamily="34" charset="0"/>
              </a:rPr>
              <a:t>Використання системи презентацій на уроках словесності </a:t>
            </a:r>
            <a:r>
              <a:rPr lang="uk-UA" dirty="0" smtClean="0">
                <a:effectLst/>
                <a:latin typeface="Arial Black" panose="020B0A04020102020204" pitchFamily="34" charset="0"/>
              </a:rPr>
              <a:t>сприяє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22412" y="1800808"/>
            <a:ext cx="9144000" cy="6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chemeClr val="tx2"/>
                </a:solidFill>
                <a:effectLst/>
              </a:rPr>
              <a:t>підвищенню якісного рівня використання наочності на уроці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549796" y="1916832"/>
            <a:ext cx="648072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549796" y="3708276"/>
            <a:ext cx="648072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549796" y="2812554"/>
            <a:ext cx="648072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551118" y="4387974"/>
            <a:ext cx="648072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549796" y="5497840"/>
            <a:ext cx="648072" cy="6674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1491180" y="2683528"/>
            <a:ext cx="9144000" cy="6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1491180" y="3592252"/>
            <a:ext cx="9144000" cy="6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1491180" y="2723111"/>
            <a:ext cx="9144000" cy="6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1488548" y="2702974"/>
            <a:ext cx="9144000" cy="6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b="1" i="1" dirty="0">
                <a:solidFill>
                  <a:schemeClr val="tx2"/>
                </a:solidFill>
              </a:rPr>
              <a:t>з</a:t>
            </a:r>
            <a:r>
              <a:rPr lang="uk-UA" sz="2800" b="1" i="1" dirty="0" smtClean="0">
                <a:solidFill>
                  <a:schemeClr val="tx2"/>
                </a:solidFill>
              </a:rPr>
              <a:t>ростанню продуктивності уроку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1479755" y="3592252"/>
            <a:ext cx="9144000" cy="6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b="1" i="1" dirty="0">
                <a:solidFill>
                  <a:schemeClr val="tx2"/>
                </a:solidFill>
              </a:rPr>
              <a:t>р</a:t>
            </a:r>
            <a:r>
              <a:rPr lang="uk-UA" sz="2800" b="1" i="1" dirty="0" smtClean="0">
                <a:solidFill>
                  <a:schemeClr val="tx2"/>
                </a:solidFill>
              </a:rPr>
              <a:t>еалізації міжпредметних зв’язків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1479755" y="4387974"/>
            <a:ext cx="9144000" cy="6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Объект 5"/>
          <p:cNvSpPr txBox="1">
            <a:spLocks/>
          </p:cNvSpPr>
          <p:nvPr/>
        </p:nvSpPr>
        <p:spPr>
          <a:xfrm>
            <a:off x="1468330" y="4387974"/>
            <a:ext cx="9144000" cy="895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i="1" dirty="0">
                <a:solidFill>
                  <a:schemeClr val="tx2"/>
                </a:solidFill>
              </a:rPr>
              <a:t>м</a:t>
            </a:r>
            <a:r>
              <a:rPr lang="uk-UA" b="1" i="1" dirty="0" smtClean="0">
                <a:solidFill>
                  <a:schemeClr val="tx2"/>
                </a:solidFill>
              </a:rPr>
              <a:t>ожливості організації проектної діяльності учнів із створення навчальних програм під керівництвом учителя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23" name="Объект 5"/>
          <p:cNvSpPr txBox="1">
            <a:spLocks/>
          </p:cNvSpPr>
          <p:nvPr/>
        </p:nvSpPr>
        <p:spPr>
          <a:xfrm>
            <a:off x="1471308" y="5165792"/>
            <a:ext cx="9144000" cy="6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4" name="Объект 5"/>
          <p:cNvSpPr txBox="1">
            <a:spLocks/>
          </p:cNvSpPr>
          <p:nvPr/>
        </p:nvSpPr>
        <p:spPr>
          <a:xfrm>
            <a:off x="1459883" y="5497840"/>
            <a:ext cx="9144000" cy="8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b="1" i="1" dirty="0">
                <a:solidFill>
                  <a:schemeClr val="tx2"/>
                </a:solidFill>
              </a:rPr>
              <a:t>л</a:t>
            </a:r>
            <a:r>
              <a:rPr lang="uk-UA" sz="2800" b="1" i="1" dirty="0" smtClean="0">
                <a:solidFill>
                  <a:schemeClr val="tx2"/>
                </a:solidFill>
              </a:rPr>
              <a:t>огічному викладу навчального матеріалу, що значно підвищує рівень знань учнів</a:t>
            </a:r>
            <a:endParaRPr lang="ru-RU" sz="2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5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61764" y="-708124"/>
            <a:ext cx="11665296" cy="805690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ХХІ століття – час переходу до високотехнічного інформаційного суспільства,</a:t>
            </a:r>
            <a:endParaRPr lang="ru-RU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у якому якість людського </a:t>
            </a:r>
            <a:r>
              <a:rPr lang="uk-UA" sz="24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потенціалу,рівень</a:t>
            </a:r>
            <a:r>
              <a:rPr lang="uk-UA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 освіченості й культури всього населення</a:t>
            </a:r>
            <a:endParaRPr lang="ru-RU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набувають вирішального </a:t>
            </a:r>
            <a:r>
              <a:rPr lang="uk-UA" sz="24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значення.У</a:t>
            </a:r>
            <a:r>
              <a:rPr lang="uk-UA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 проекті Національної доктрини розвитку освіти в Україні в ХХІ столітті </a:t>
            </a:r>
            <a:r>
              <a:rPr lang="uk-UA" sz="24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наголошується,що</a:t>
            </a:r>
            <a:r>
              <a:rPr lang="uk-UA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 стрижнем освіти має стати виховання </a:t>
            </a:r>
            <a:r>
              <a:rPr lang="uk-UA" sz="24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особистості,здатної</a:t>
            </a:r>
            <a:r>
              <a:rPr lang="uk-UA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 до творчої </a:t>
            </a:r>
            <a:r>
              <a:rPr lang="uk-UA" sz="24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праці,самонавчання</a:t>
            </a:r>
            <a:r>
              <a:rPr lang="uk-UA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 і професійного </a:t>
            </a:r>
            <a:r>
              <a:rPr lang="uk-UA" sz="24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розвитку,мобільної</a:t>
            </a:r>
            <a:r>
              <a:rPr lang="uk-UA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 в освоєнні та впровадженні новітніх </a:t>
            </a:r>
            <a:r>
              <a:rPr lang="uk-UA" sz="24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новомістких</a:t>
            </a:r>
            <a:r>
              <a:rPr lang="uk-UA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 технологій.</a:t>
            </a:r>
            <a:endParaRPr lang="ru-RU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Одним із вирішальних чинників модернізації системи освіти є створення нового покоління засобів </a:t>
            </a:r>
            <a:r>
              <a:rPr lang="uk-UA" sz="24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навчання,які</a:t>
            </a:r>
            <a:r>
              <a:rPr lang="uk-UA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 поєднують досягнення сучасної педагогічної освіти з потужними дидактичними можливостями комп’ютерних технологій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6404" y="0"/>
            <a:ext cx="11089232" cy="1556792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effectLst/>
              </a:rPr>
              <a:t>Переваги застосування мультимедійних технологій у </a:t>
            </a:r>
            <a:r>
              <a:rPr lang="uk-UA" sz="3200" dirty="0">
                <a:solidFill>
                  <a:schemeClr val="bg1"/>
                </a:solidFill>
                <a:effectLst/>
                <a:cs typeface="Aharoni" panose="02010803020104030203" pitchFamily="2" charset="-79"/>
              </a:rPr>
              <a:t>навчально-виховному</a:t>
            </a:r>
            <a:r>
              <a:rPr lang="uk-UA" sz="3200" dirty="0">
                <a:solidFill>
                  <a:schemeClr val="bg1"/>
                </a:solidFill>
                <a:effectLst/>
              </a:rPr>
              <a:t> </a:t>
            </a:r>
            <a:r>
              <a:rPr lang="uk-UA" sz="3200" dirty="0" smtClean="0">
                <a:solidFill>
                  <a:schemeClr val="bg1"/>
                </a:solidFill>
                <a:effectLst/>
              </a:rPr>
              <a:t>процесі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49796" y="1556792"/>
            <a:ext cx="11089232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Забезпечується індивідуалізація та диференціація навчання з урахуванням нахилів та здібностей дітей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49796" y="2276872"/>
            <a:ext cx="11089232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Надання вчителеві та учням можливості здійснювати </a:t>
            </a:r>
            <a:r>
              <a:rPr lang="uk-UA" dirty="0" err="1">
                <a:latin typeface="Arial Black" panose="020B0A04020102020204" pitchFamily="34" charset="0"/>
              </a:rPr>
              <a:t>самостійну,творчу</a:t>
            </a:r>
            <a:r>
              <a:rPr lang="uk-UA" dirty="0">
                <a:latin typeface="Arial Black" panose="020B0A04020102020204" pitchFamily="34" charset="0"/>
              </a:rPr>
              <a:t> ,в тому числі справжню дослідницьку діяльність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49796" y="3020021"/>
            <a:ext cx="11089232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Наявність надійного зворотного зв’язку та можливості управління пізнавальною </a:t>
            </a:r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uk-UA" dirty="0">
                <a:latin typeface="Arial Black" panose="020B0A04020102020204" pitchFamily="34" charset="0"/>
              </a:rPr>
              <a:t>діяльністю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49669" y="3783362"/>
            <a:ext cx="11089232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Забезпечення стійкої мотивації пізнавальної діяльності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49796" y="4498669"/>
            <a:ext cx="11089232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Сприяння вільному доступу будь-якого учня або вчителя до інформації,що складає предмет вивчення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76404" y="5237993"/>
            <a:ext cx="11089232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Надання можливості широкої комунікації між учнями та вчителями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76404" y="5977317"/>
            <a:ext cx="11089232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Забезпечуються умови для формування самоосвітньої компетентності самооцінки учня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1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-17163" y="-313761"/>
            <a:ext cx="11953328" cy="1728192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1125860" y="112465"/>
            <a:ext cx="9144000" cy="11604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solidFill>
                  <a:schemeClr val="tx1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 smtClean="0">
                <a:solidFill>
                  <a:schemeClr val="bg1"/>
                </a:solidFill>
                <a:effectLst/>
              </a:rPr>
              <a:t>Дидактичні можливості мультимедійних засобів </a:t>
            </a:r>
            <a:r>
              <a:rPr lang="uk-UA" dirty="0" smtClean="0">
                <a:solidFill>
                  <a:schemeClr val="bg1"/>
                </a:solidFill>
                <a:effectLst/>
                <a:cs typeface="Aharoni" panose="02010803020104030203" pitchFamily="2" charset="-79"/>
              </a:rPr>
              <a:t>навчання, що</a:t>
            </a:r>
            <a:r>
              <a:rPr lang="uk-UA" dirty="0" smtClean="0">
                <a:solidFill>
                  <a:schemeClr val="bg1"/>
                </a:solidFill>
                <a:effectLst/>
              </a:rPr>
              <a:t> використовуються на </a:t>
            </a:r>
            <a:r>
              <a:rPr lang="uk-UA" dirty="0" err="1" smtClean="0">
                <a:solidFill>
                  <a:schemeClr val="bg1"/>
                </a:solidFill>
                <a:effectLst/>
              </a:rPr>
              <a:t>уроках</a:t>
            </a:r>
            <a:r>
              <a:rPr lang="uk-UA" dirty="0" smtClean="0">
                <a:solidFill>
                  <a:schemeClr val="bg1"/>
                </a:solidFill>
                <a:effectLst/>
              </a:rPr>
              <a:t> словесності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10800000" flipV="1">
            <a:off x="621804" y="2204864"/>
            <a:ext cx="11017224" cy="75463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активізація навчальної діяльності учнів,посилення їх ролі як суб’єкта </a:t>
            </a:r>
            <a:r>
              <a:rPr lang="uk-UA" sz="2000" b="1" dirty="0" smtClean="0">
                <a:solidFill>
                  <a:schemeClr val="bg1"/>
                </a:solidFill>
              </a:rPr>
              <a:t>навчальної  діяльності</a:t>
            </a: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 rot="10800000" flipV="1">
            <a:off x="630417" y="2959498"/>
            <a:ext cx="11017224" cy="75463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defRPr/>
            </a:pPr>
            <a:r>
              <a:rPr lang="uk-UA" sz="2400" b="1" dirty="0" smtClean="0">
                <a:solidFill>
                  <a:schemeClr val="bg1"/>
                </a:solidFill>
              </a:rPr>
              <a:t>індивідуалізація </a:t>
            </a:r>
            <a:r>
              <a:rPr lang="uk-UA" sz="2400" b="1" dirty="0">
                <a:solidFill>
                  <a:schemeClr val="bg1"/>
                </a:solidFill>
              </a:rPr>
              <a:t>процесу навчання,розширення меж самостійної діяльності школярів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 rot="10800000" flipV="1">
            <a:off x="639030" y="3729041"/>
            <a:ext cx="11017224" cy="75463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урізноманітнення форм подання </a:t>
            </a:r>
            <a:r>
              <a:rPr lang="uk-UA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інформації (</a:t>
            </a:r>
            <a:r>
              <a:rPr lang="uk-UA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використання </a:t>
            </a:r>
            <a:r>
              <a:rPr lang="uk-UA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схем,малюнків,ілюстрацій,таблиць, </a:t>
            </a:r>
            <a:r>
              <a:rPr lang="uk-UA" sz="16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відео-</a:t>
            </a:r>
            <a:r>
              <a:rPr lang="uk-UA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та </a:t>
            </a:r>
            <a:r>
              <a:rPr lang="uk-UA" sz="1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аудіоефектів</a:t>
            </a:r>
            <a:r>
              <a:rPr lang="uk-UA" b="1" dirty="0">
                <a:solidFill>
                  <a:schemeClr val="bg1"/>
                </a:solidFill>
                <a:latin typeface="+mj-lt"/>
              </a:rPr>
              <a:t>)</a:t>
            </a:r>
            <a:endParaRPr kumimoji="0" lang="uk-UA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 rot="10800000" flipV="1">
            <a:off x="621804" y="4491335"/>
            <a:ext cx="11017224" cy="75463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</a:rPr>
              <a:t>урізноманітнення типів навчальних завдань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Овал 7"/>
          <p:cNvSpPr/>
          <p:nvPr/>
        </p:nvSpPr>
        <p:spPr>
          <a:xfrm rot="10800000" flipV="1">
            <a:off x="630417" y="5208491"/>
            <a:ext cx="11017224" cy="75463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defRPr/>
            </a:pPr>
            <a:r>
              <a:rPr lang="uk-UA" sz="2400" b="1" dirty="0" smtClean="0">
                <a:solidFill>
                  <a:schemeClr val="bg1"/>
                </a:solidFill>
              </a:rPr>
              <a:t>постійне </a:t>
            </a:r>
            <a:r>
              <a:rPr lang="uk-UA" sz="2400" b="1" dirty="0">
                <a:solidFill>
                  <a:schemeClr val="bg1"/>
                </a:solidFill>
              </a:rPr>
              <a:t>застосування ігрових прийомів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 rot="10800000" flipV="1">
            <a:off x="621804" y="6001925"/>
            <a:ext cx="11017224" cy="75463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</a:rPr>
              <a:t>забезпечення зворотного зв’язку,можливість рефлексії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 rot="10800000" flipV="1">
            <a:off x="621804" y="1433423"/>
            <a:ext cx="11017224" cy="75463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2400" b="1" dirty="0" smtClean="0">
                <a:solidFill>
                  <a:schemeClr val="bg2"/>
                </a:solidFill>
              </a:rPr>
              <a:t>              </a:t>
            </a:r>
            <a:r>
              <a:rPr lang="uk-UA" sz="2400" b="1" dirty="0" smtClean="0">
                <a:solidFill>
                  <a:schemeClr val="bg1"/>
                </a:solidFill>
              </a:rPr>
              <a:t>посилення </a:t>
            </a:r>
            <a:r>
              <a:rPr lang="uk-UA" sz="2400" b="1" dirty="0">
                <a:solidFill>
                  <a:schemeClr val="bg1"/>
                </a:solidFill>
              </a:rPr>
              <a:t>мотивації </a:t>
            </a:r>
            <a:r>
              <a:rPr lang="uk-UA" sz="2400" b="1" dirty="0" smtClean="0">
                <a:solidFill>
                  <a:schemeClr val="bg1"/>
                </a:solidFill>
              </a:rPr>
              <a:t>навчання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134" y="0"/>
            <a:ext cx="1277129" cy="67413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8201" y="191448"/>
            <a:ext cx="1015663" cy="6358471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>
            <a:spAutoFit/>
          </a:bodyPr>
          <a:lstStyle/>
          <a:p>
            <a:pPr algn="ctr"/>
            <a:r>
              <a:rPr lang="uk-UA" sz="2700" b="1" dirty="0">
                <a:solidFill>
                  <a:schemeClr val="bg1"/>
                </a:solidFill>
                <a:ea typeface="Times New Roman" panose="02020603050405020304" pitchFamily="18" charset="0"/>
              </a:rPr>
              <a:t>Вплив ІКТ на навчально-пізнавальну </a:t>
            </a:r>
            <a:endParaRPr lang="uk-UA" sz="2700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uk-UA" sz="27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діяльність </a:t>
            </a:r>
            <a:r>
              <a:rPr lang="uk-UA" sz="2700" b="1" dirty="0">
                <a:solidFill>
                  <a:schemeClr val="bg1"/>
                </a:solidFill>
                <a:ea typeface="Times New Roman" panose="02020603050405020304" pitchFamily="18" charset="0"/>
              </a:rPr>
              <a:t>учнів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1269876" y="260648"/>
            <a:ext cx="10153128" cy="936104"/>
          </a:xfrm>
          <a:prstGeom prst="leftArrow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bg1"/>
                </a:solidFill>
              </a:rPr>
              <a:t>зростання впливу виступу на аудиторію,оскільки значний обсяг інформації сприймається зоровими та слуховими рецепторами одночасно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1269876" y="1205731"/>
            <a:ext cx="10153128" cy="936104"/>
          </a:xfrm>
          <a:prstGeom prst="leftArrow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bg1"/>
                </a:solidFill>
              </a:rPr>
              <a:t>рівень запам’ятовування матеріалу через одночасне використання зображень, звуку,тексту зростає на 30-40%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1269876" y="2127973"/>
            <a:ext cx="10153128" cy="936104"/>
          </a:xfrm>
          <a:prstGeom prst="leftArrow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полегшення розуміння і сприйняття поданого матеріалу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1269876" y="3050215"/>
            <a:ext cx="10153128" cy="1084744"/>
          </a:xfrm>
          <a:prstGeom prst="leftArrow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збільшення вірогідності прийняття правильних висновків,суджень,узагальнень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1313140" y="4039896"/>
            <a:ext cx="10153128" cy="936104"/>
          </a:xfrm>
          <a:prstGeom prst="leftArrow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скорочення часу на розкриття проблеми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1256288" y="4934821"/>
            <a:ext cx="10153128" cy="936104"/>
          </a:xfrm>
          <a:prstGeom prst="leftArrow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створення умов для тренування </a:t>
            </a:r>
            <a:r>
              <a:rPr lang="uk-UA" sz="2800" dirty="0" err="1">
                <a:solidFill>
                  <a:schemeClr val="bg1"/>
                </a:solidFill>
              </a:rPr>
              <a:t>пам</a:t>
            </a:r>
            <a:r>
              <a:rPr lang="ru-RU" sz="2800" dirty="0">
                <a:solidFill>
                  <a:schemeClr val="bg1"/>
                </a:solidFill>
              </a:rPr>
              <a:t>’</a:t>
            </a:r>
            <a:r>
              <a:rPr lang="uk-UA" sz="2800" dirty="0">
                <a:solidFill>
                  <a:schemeClr val="bg1"/>
                </a:solidFill>
              </a:rPr>
              <a:t>яті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1277129" y="5839782"/>
            <a:ext cx="10153128" cy="936104"/>
          </a:xfrm>
          <a:prstGeom prst="leftArrow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зниження зайвої критичності під час оцінювання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6213" y="-286276"/>
            <a:ext cx="12098508" cy="1431429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уроку з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використанням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мультимедійних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0317" y="1052736"/>
            <a:ext cx="12098508" cy="4921386"/>
            <a:chOff x="107503" y="908895"/>
            <a:chExt cx="12098508" cy="4921386"/>
          </a:xfrm>
        </p:grpSpPr>
        <p:sp>
          <p:nvSpPr>
            <p:cNvPr id="9" name="Полилиния 8"/>
            <p:cNvSpPr/>
            <p:nvPr/>
          </p:nvSpPr>
          <p:spPr>
            <a:xfrm>
              <a:off x="107505" y="3695263"/>
              <a:ext cx="12081320" cy="2135018"/>
            </a:xfrm>
            <a:custGeom>
              <a:avLst/>
              <a:gdLst>
                <a:gd name="connsiteX0" fmla="*/ 0 w 12081320"/>
                <a:gd name="connsiteY0" fmla="*/ 309882 h 884796"/>
                <a:gd name="connsiteX1" fmla="*/ 5930061 w 12081320"/>
                <a:gd name="connsiteY1" fmla="*/ 309882 h 884796"/>
                <a:gd name="connsiteX2" fmla="*/ 5930061 w 12081320"/>
                <a:gd name="connsiteY2" fmla="*/ 221199 h 884796"/>
                <a:gd name="connsiteX3" fmla="*/ 5819461 w 12081320"/>
                <a:gd name="connsiteY3" fmla="*/ 221199 h 884796"/>
                <a:gd name="connsiteX4" fmla="*/ 6040660 w 12081320"/>
                <a:gd name="connsiteY4" fmla="*/ 0 h 884796"/>
                <a:gd name="connsiteX5" fmla="*/ 6261859 w 12081320"/>
                <a:gd name="connsiteY5" fmla="*/ 221199 h 884796"/>
                <a:gd name="connsiteX6" fmla="*/ 6151260 w 12081320"/>
                <a:gd name="connsiteY6" fmla="*/ 221199 h 884796"/>
                <a:gd name="connsiteX7" fmla="*/ 6151260 w 12081320"/>
                <a:gd name="connsiteY7" fmla="*/ 309882 h 884796"/>
                <a:gd name="connsiteX8" fmla="*/ 12081320 w 12081320"/>
                <a:gd name="connsiteY8" fmla="*/ 309882 h 884796"/>
                <a:gd name="connsiteX9" fmla="*/ 12081320 w 12081320"/>
                <a:gd name="connsiteY9" fmla="*/ 884796 h 884796"/>
                <a:gd name="connsiteX10" fmla="*/ 0 w 12081320"/>
                <a:gd name="connsiteY10" fmla="*/ 884796 h 884796"/>
                <a:gd name="connsiteX11" fmla="*/ 0 w 12081320"/>
                <a:gd name="connsiteY11" fmla="*/ 309882 h 88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81320" h="884796">
                  <a:moveTo>
                    <a:pt x="12081320" y="574914"/>
                  </a:moveTo>
                  <a:lnTo>
                    <a:pt x="6151259" y="574914"/>
                  </a:lnTo>
                  <a:lnTo>
                    <a:pt x="6151259" y="663597"/>
                  </a:lnTo>
                  <a:lnTo>
                    <a:pt x="6261859" y="663597"/>
                  </a:lnTo>
                  <a:lnTo>
                    <a:pt x="6040660" y="884795"/>
                  </a:lnTo>
                  <a:lnTo>
                    <a:pt x="5819461" y="663597"/>
                  </a:lnTo>
                  <a:lnTo>
                    <a:pt x="5930060" y="663597"/>
                  </a:lnTo>
                  <a:lnTo>
                    <a:pt x="5930060" y="574914"/>
                  </a:lnTo>
                  <a:lnTo>
                    <a:pt x="0" y="574914"/>
                  </a:lnTo>
                  <a:lnTo>
                    <a:pt x="0" y="1"/>
                  </a:lnTo>
                  <a:lnTo>
                    <a:pt x="12081320" y="1"/>
                  </a:lnTo>
                  <a:lnTo>
                    <a:pt x="12081320" y="574914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7" tIns="99569" rIns="99568" bIns="409451" numCol="5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 smtClean="0">
                  <a:solidFill>
                    <a:schemeClr val="bg2"/>
                  </a:solidFill>
                </a:rPr>
                <a:t>-</a:t>
              </a:r>
              <a:r>
                <a:rPr lang="uk-UA" sz="1600" b="1" kern="12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робота з поняттями;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600" b="1" dirty="0" smtClean="0">
                <a:solidFill>
                  <a:schemeClr val="bg2"/>
                </a:solidFill>
                <a:latin typeface="Arial Black" panose="020B0A040201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600" b="1" dirty="0">
                <a:solidFill>
                  <a:schemeClr val="bg2"/>
                </a:solidFill>
                <a:latin typeface="Arial Black" panose="020B0A040201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600" b="1" dirty="0">
                <a:solidFill>
                  <a:schemeClr val="bg2"/>
                </a:solidFill>
                <a:latin typeface="Arial Black" panose="020B0A040201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-робота з невеликими текстовими фрагментами,що містять навчальну інформацію;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600" b="1" dirty="0">
                <a:solidFill>
                  <a:schemeClr val="bg2"/>
                </a:solidFill>
                <a:latin typeface="Arial Black" panose="020B0A040201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-робота з </a:t>
              </a:r>
              <a:r>
                <a:rPr lang="uk-UA" sz="1600" b="1" kern="1200" dirty="0" err="1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відеосюжетами</a:t>
              </a:r>
              <a:r>
                <a:rPr lang="uk-UA" sz="1600" b="1" kern="12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, таблицями, схемами з теми у вигляді слайдів;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600" b="1" dirty="0">
                <a:solidFill>
                  <a:schemeClr val="bg2"/>
                </a:solidFill>
                <a:latin typeface="Arial Black" panose="020B0A040201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-проведення невеликої навчальної дискусії;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600" b="1" kern="1200" dirty="0" smtClean="0">
                <a:solidFill>
                  <a:schemeClr val="bg2"/>
                </a:solidFill>
                <a:latin typeface="Arial Black" panose="020B0A04020102020204" pitchFamily="34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600" b="1" dirty="0">
                <a:solidFill>
                  <a:schemeClr val="bg2"/>
                </a:solidFill>
                <a:latin typeface="Arial Black" panose="020B0A04020102020204" pitchFamily="34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600" b="1" kern="1200" dirty="0" smtClean="0">
                <a:solidFill>
                  <a:schemeClr val="bg2"/>
                </a:solidFill>
                <a:latin typeface="Arial Black" panose="020B0A04020102020204" pitchFamily="34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-робота в групах.</a:t>
              </a:r>
              <a:r>
                <a:rPr lang="ru-RU" sz="1600" b="1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>
                <a:solidFill>
                  <a:schemeClr val="bg2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 rot="21600000">
              <a:off x="107503" y="1844822"/>
              <a:ext cx="12081320" cy="884798"/>
            </a:xfrm>
            <a:custGeom>
              <a:avLst/>
              <a:gdLst>
                <a:gd name="connsiteX0" fmla="*/ 0 w 12081320"/>
                <a:gd name="connsiteY0" fmla="*/ 309882 h 884796"/>
                <a:gd name="connsiteX1" fmla="*/ 5930061 w 12081320"/>
                <a:gd name="connsiteY1" fmla="*/ 309882 h 884796"/>
                <a:gd name="connsiteX2" fmla="*/ 5930061 w 12081320"/>
                <a:gd name="connsiteY2" fmla="*/ 221199 h 884796"/>
                <a:gd name="connsiteX3" fmla="*/ 5819461 w 12081320"/>
                <a:gd name="connsiteY3" fmla="*/ 221199 h 884796"/>
                <a:gd name="connsiteX4" fmla="*/ 6040660 w 12081320"/>
                <a:gd name="connsiteY4" fmla="*/ 0 h 884796"/>
                <a:gd name="connsiteX5" fmla="*/ 6261859 w 12081320"/>
                <a:gd name="connsiteY5" fmla="*/ 221199 h 884796"/>
                <a:gd name="connsiteX6" fmla="*/ 6151260 w 12081320"/>
                <a:gd name="connsiteY6" fmla="*/ 221199 h 884796"/>
                <a:gd name="connsiteX7" fmla="*/ 6151260 w 12081320"/>
                <a:gd name="connsiteY7" fmla="*/ 309882 h 884796"/>
                <a:gd name="connsiteX8" fmla="*/ 12081320 w 12081320"/>
                <a:gd name="connsiteY8" fmla="*/ 309882 h 884796"/>
                <a:gd name="connsiteX9" fmla="*/ 12081320 w 12081320"/>
                <a:gd name="connsiteY9" fmla="*/ 884796 h 884796"/>
                <a:gd name="connsiteX10" fmla="*/ 0 w 12081320"/>
                <a:gd name="connsiteY10" fmla="*/ 884796 h 884796"/>
                <a:gd name="connsiteX11" fmla="*/ 0 w 12081320"/>
                <a:gd name="connsiteY11" fmla="*/ 309882 h 88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81320" h="884796">
                  <a:moveTo>
                    <a:pt x="12081320" y="574914"/>
                  </a:moveTo>
                  <a:lnTo>
                    <a:pt x="6151259" y="574914"/>
                  </a:lnTo>
                  <a:lnTo>
                    <a:pt x="6151259" y="663597"/>
                  </a:lnTo>
                  <a:lnTo>
                    <a:pt x="6261859" y="663597"/>
                  </a:lnTo>
                  <a:lnTo>
                    <a:pt x="6040660" y="884795"/>
                  </a:lnTo>
                  <a:lnTo>
                    <a:pt x="5819461" y="663597"/>
                  </a:lnTo>
                  <a:lnTo>
                    <a:pt x="5930060" y="663597"/>
                  </a:lnTo>
                  <a:lnTo>
                    <a:pt x="5930060" y="574914"/>
                  </a:lnTo>
                  <a:lnTo>
                    <a:pt x="0" y="574914"/>
                  </a:lnTo>
                  <a:lnTo>
                    <a:pt x="0" y="1"/>
                  </a:lnTo>
                  <a:lnTo>
                    <a:pt x="12081320" y="1"/>
                  </a:lnTo>
                  <a:lnTo>
                    <a:pt x="12081320" y="574914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7" tIns="170689" rIns="170688" bIns="48057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chemeClr val="bg2"/>
                  </a:solidFill>
                </a:rPr>
                <a:t>Оголошення теми та очікуваних результатів уроку</a:t>
              </a:r>
              <a:r>
                <a:rPr lang="uk-UA" sz="1600" kern="1200" dirty="0" smtClean="0"/>
                <a:t>.</a:t>
              </a:r>
              <a:endParaRPr lang="ru-RU" sz="16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1600000">
              <a:off x="107503" y="908895"/>
              <a:ext cx="12081320" cy="884798"/>
            </a:xfrm>
            <a:custGeom>
              <a:avLst/>
              <a:gdLst>
                <a:gd name="connsiteX0" fmla="*/ 0 w 12081320"/>
                <a:gd name="connsiteY0" fmla="*/ 309882 h 884796"/>
                <a:gd name="connsiteX1" fmla="*/ 5930061 w 12081320"/>
                <a:gd name="connsiteY1" fmla="*/ 309882 h 884796"/>
                <a:gd name="connsiteX2" fmla="*/ 5930061 w 12081320"/>
                <a:gd name="connsiteY2" fmla="*/ 221199 h 884796"/>
                <a:gd name="connsiteX3" fmla="*/ 5819461 w 12081320"/>
                <a:gd name="connsiteY3" fmla="*/ 221199 h 884796"/>
                <a:gd name="connsiteX4" fmla="*/ 6040660 w 12081320"/>
                <a:gd name="connsiteY4" fmla="*/ 0 h 884796"/>
                <a:gd name="connsiteX5" fmla="*/ 6261859 w 12081320"/>
                <a:gd name="connsiteY5" fmla="*/ 221199 h 884796"/>
                <a:gd name="connsiteX6" fmla="*/ 6151260 w 12081320"/>
                <a:gd name="connsiteY6" fmla="*/ 221199 h 884796"/>
                <a:gd name="connsiteX7" fmla="*/ 6151260 w 12081320"/>
                <a:gd name="connsiteY7" fmla="*/ 309882 h 884796"/>
                <a:gd name="connsiteX8" fmla="*/ 12081320 w 12081320"/>
                <a:gd name="connsiteY8" fmla="*/ 309882 h 884796"/>
                <a:gd name="connsiteX9" fmla="*/ 12081320 w 12081320"/>
                <a:gd name="connsiteY9" fmla="*/ 884796 h 884796"/>
                <a:gd name="connsiteX10" fmla="*/ 0 w 12081320"/>
                <a:gd name="connsiteY10" fmla="*/ 884796 h 884796"/>
                <a:gd name="connsiteX11" fmla="*/ 0 w 12081320"/>
                <a:gd name="connsiteY11" fmla="*/ 309882 h 88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81320" h="884796">
                  <a:moveTo>
                    <a:pt x="12081320" y="574914"/>
                  </a:moveTo>
                  <a:lnTo>
                    <a:pt x="6151259" y="574914"/>
                  </a:lnTo>
                  <a:lnTo>
                    <a:pt x="6151259" y="663597"/>
                  </a:lnTo>
                  <a:lnTo>
                    <a:pt x="6261859" y="663597"/>
                  </a:lnTo>
                  <a:lnTo>
                    <a:pt x="6040660" y="884795"/>
                  </a:lnTo>
                  <a:lnTo>
                    <a:pt x="5819461" y="663597"/>
                  </a:lnTo>
                  <a:lnTo>
                    <a:pt x="5930060" y="663597"/>
                  </a:lnTo>
                  <a:lnTo>
                    <a:pt x="5930060" y="574914"/>
                  </a:lnTo>
                  <a:lnTo>
                    <a:pt x="0" y="574914"/>
                  </a:lnTo>
                  <a:lnTo>
                    <a:pt x="0" y="1"/>
                  </a:lnTo>
                  <a:lnTo>
                    <a:pt x="12081320" y="1"/>
                  </a:lnTo>
                  <a:lnTo>
                    <a:pt x="12081320" y="57491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39" tIns="142241" rIns="142240" bIns="45212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err="1" smtClean="0">
                  <a:solidFill>
                    <a:schemeClr val="bg2"/>
                  </a:solidFill>
                </a:rPr>
                <a:t>Мотивація</a:t>
              </a:r>
              <a:r>
                <a:rPr lang="ru-RU" sz="2000" b="1" kern="1200" dirty="0" smtClean="0">
                  <a:solidFill>
                    <a:schemeClr val="bg2"/>
                  </a:solidFill>
                </a:rPr>
                <a:t> уроку – короткий </a:t>
              </a:r>
              <a:r>
                <a:rPr lang="ru-RU" sz="2000" b="1" kern="1200" dirty="0" err="1" smtClean="0">
                  <a:solidFill>
                    <a:schemeClr val="bg2"/>
                  </a:solidFill>
                </a:rPr>
                <a:t>вступний</a:t>
              </a:r>
              <a:r>
                <a:rPr lang="ru-RU" sz="2000" b="1" kern="1200" dirty="0" smtClean="0">
                  <a:solidFill>
                    <a:schemeClr val="bg2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bg2"/>
                  </a:solidFill>
                </a:rPr>
                <a:t>матеріал</a:t>
              </a:r>
              <a:r>
                <a:rPr lang="ru-RU" sz="2000" b="1" kern="1200" dirty="0" smtClean="0">
                  <a:solidFill>
                    <a:schemeClr val="bg2"/>
                  </a:solidFill>
                </a:rPr>
                <a:t> </a:t>
              </a:r>
              <a:r>
                <a:rPr lang="uk-UA" sz="2000" b="1" kern="1200" dirty="0" smtClean="0">
                  <a:solidFill>
                    <a:schemeClr val="bg2"/>
                  </a:solidFill>
                </a:rPr>
                <a:t>(можливе створення проблемної ситуації за допомогою проблемного запитання</a:t>
              </a:r>
              <a:r>
                <a:rPr lang="uk-UA" sz="2000" b="1" i="1" kern="1200" dirty="0" smtClean="0">
                  <a:solidFill>
                    <a:schemeClr val="bg2"/>
                  </a:solidFill>
                </a:rPr>
                <a:t>)</a:t>
              </a:r>
              <a:r>
                <a:rPr lang="ru-RU" sz="1200" b="1" kern="1200" dirty="0" smtClean="0"/>
                <a:t> </a:t>
              </a:r>
              <a:endParaRPr lang="ru-RU" sz="1200" b="1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24691" y="2759336"/>
              <a:ext cx="12081320" cy="884798"/>
            </a:xfrm>
            <a:custGeom>
              <a:avLst/>
              <a:gdLst>
                <a:gd name="connsiteX0" fmla="*/ 0 w 12081320"/>
                <a:gd name="connsiteY0" fmla="*/ 309882 h 884796"/>
                <a:gd name="connsiteX1" fmla="*/ 5930061 w 12081320"/>
                <a:gd name="connsiteY1" fmla="*/ 309882 h 884796"/>
                <a:gd name="connsiteX2" fmla="*/ 5930061 w 12081320"/>
                <a:gd name="connsiteY2" fmla="*/ 221199 h 884796"/>
                <a:gd name="connsiteX3" fmla="*/ 5819461 w 12081320"/>
                <a:gd name="connsiteY3" fmla="*/ 221199 h 884796"/>
                <a:gd name="connsiteX4" fmla="*/ 6040660 w 12081320"/>
                <a:gd name="connsiteY4" fmla="*/ 0 h 884796"/>
                <a:gd name="connsiteX5" fmla="*/ 6261859 w 12081320"/>
                <a:gd name="connsiteY5" fmla="*/ 221199 h 884796"/>
                <a:gd name="connsiteX6" fmla="*/ 6151260 w 12081320"/>
                <a:gd name="connsiteY6" fmla="*/ 221199 h 884796"/>
                <a:gd name="connsiteX7" fmla="*/ 6151260 w 12081320"/>
                <a:gd name="connsiteY7" fmla="*/ 309882 h 884796"/>
                <a:gd name="connsiteX8" fmla="*/ 12081320 w 12081320"/>
                <a:gd name="connsiteY8" fmla="*/ 309882 h 884796"/>
                <a:gd name="connsiteX9" fmla="*/ 12081320 w 12081320"/>
                <a:gd name="connsiteY9" fmla="*/ 884796 h 884796"/>
                <a:gd name="connsiteX10" fmla="*/ 0 w 12081320"/>
                <a:gd name="connsiteY10" fmla="*/ 884796 h 884796"/>
                <a:gd name="connsiteX11" fmla="*/ 0 w 12081320"/>
                <a:gd name="connsiteY11" fmla="*/ 309882 h 88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81320" h="884796">
                  <a:moveTo>
                    <a:pt x="12081320" y="574914"/>
                  </a:moveTo>
                  <a:lnTo>
                    <a:pt x="6151259" y="574914"/>
                  </a:lnTo>
                  <a:lnTo>
                    <a:pt x="6151259" y="663597"/>
                  </a:lnTo>
                  <a:lnTo>
                    <a:pt x="6261859" y="663597"/>
                  </a:lnTo>
                  <a:lnTo>
                    <a:pt x="6040660" y="884795"/>
                  </a:lnTo>
                  <a:lnTo>
                    <a:pt x="5819461" y="663597"/>
                  </a:lnTo>
                  <a:lnTo>
                    <a:pt x="5930060" y="663597"/>
                  </a:lnTo>
                  <a:lnTo>
                    <a:pt x="5930060" y="574914"/>
                  </a:lnTo>
                  <a:lnTo>
                    <a:pt x="0" y="574914"/>
                  </a:lnTo>
                  <a:lnTo>
                    <a:pt x="0" y="1"/>
                  </a:lnTo>
                  <a:lnTo>
                    <a:pt x="12081320" y="1"/>
                  </a:lnTo>
                  <a:lnTo>
                    <a:pt x="12081320" y="57491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7" tIns="170689" rIns="170688" bIns="48057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dirty="0">
                  <a:solidFill>
                    <a:schemeClr val="bg2"/>
                  </a:solidFill>
                </a:rPr>
                <a:t>Основна частина уроку – опанування навчального матеріалу</a:t>
              </a:r>
              <a:r>
                <a:rPr lang="uk-UA" sz="2400" b="1" dirty="0" smtClean="0">
                  <a:solidFill>
                    <a:schemeClr val="bg2"/>
                  </a:solidFill>
                </a:rPr>
                <a:t>:</a:t>
              </a:r>
              <a:endParaRPr lang="uk-UA" sz="2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-11543" y="5872594"/>
            <a:ext cx="12185783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dirty="0">
                <a:solidFill>
                  <a:schemeClr val="bg2"/>
                </a:solidFill>
              </a:rPr>
              <a:t>Підбиття підсумків уроку включає рефлексію почуттів</a:t>
            </a:r>
            <a:r>
              <a:rPr lang="uk-UA" sz="2000" b="1" dirty="0" smtClean="0">
                <a:solidFill>
                  <a:schemeClr val="bg2"/>
                </a:solidFill>
              </a:rPr>
              <a:t>, способів </a:t>
            </a:r>
            <a:r>
              <a:rPr lang="uk-UA" sz="2000" b="1" dirty="0">
                <a:solidFill>
                  <a:schemeClr val="bg2"/>
                </a:solidFill>
              </a:rPr>
              <a:t>діяльності учнів та відтворення учнями основних понять уроку з демонстрацією слайдів з текстовими фрагментами</a:t>
            </a:r>
            <a:r>
              <a:rPr lang="ru-RU" sz="2000" b="1" dirty="0">
                <a:solidFill>
                  <a:schemeClr val="bg2"/>
                </a:solidFill>
              </a:rPr>
              <a:t>ї</a:t>
            </a:r>
          </a:p>
        </p:txBody>
      </p:sp>
    </p:spTree>
    <p:extLst>
      <p:ext uri="{BB962C8B-B14F-4D97-AF65-F5344CB8AC3E}">
        <p14:creationId xmlns:p14="http://schemas.microsoft.com/office/powerpoint/2010/main" val="2504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>
            <a:off x="1341884" y="404664"/>
            <a:ext cx="7560840" cy="5842695"/>
          </a:xfrm>
          <a:prstGeom prst="teardrop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Palatino Linotype" pitchFamily="18" charset="0"/>
              </a:rPr>
              <a:t>Презентація - це  набір  послідовно  </a:t>
            </a:r>
            <a:r>
              <a:rPr lang="uk-UA" sz="2400" b="1" dirty="0" err="1">
                <a:solidFill>
                  <a:schemeClr val="bg1"/>
                </a:solidFill>
                <a:latin typeface="Palatino Linotype" pitchFamily="18" charset="0"/>
              </a:rPr>
              <a:t>змінюючих</a:t>
            </a:r>
            <a:r>
              <a:rPr lang="uk-UA" sz="2400" b="1" dirty="0">
                <a:solidFill>
                  <a:schemeClr val="bg1"/>
                </a:solidFill>
                <a:latin typeface="Palatino Linotype" pitchFamily="18" charset="0"/>
              </a:rPr>
              <a:t>  одна  одну сторінок - слайдів,  на  кожній  з  яких  можна  розмістити  будь – який  текст,  малюнки, схеми,  відео - аудіо  фрагменти,  анімацію, </a:t>
            </a:r>
            <a:r>
              <a:rPr lang="ru-RU" sz="2400" b="1" dirty="0">
                <a:solidFill>
                  <a:schemeClr val="bg1"/>
                </a:solidFill>
                <a:latin typeface="Palatino Linotype" pitchFamily="18" charset="0"/>
              </a:rPr>
              <a:t> </a:t>
            </a:r>
            <a:r>
              <a:rPr lang="uk-UA" sz="2400" b="1" dirty="0">
                <a:solidFill>
                  <a:schemeClr val="bg1"/>
                </a:solidFill>
                <a:latin typeface="Palatino Linotype" pitchFamily="18" charset="0"/>
              </a:rPr>
              <a:t>3</a:t>
            </a:r>
            <a:r>
              <a:rPr lang="ru-RU" sz="2400" b="1" dirty="0">
                <a:solidFill>
                  <a:schemeClr val="bg1"/>
                </a:solidFill>
                <a:latin typeface="Palatino Linotype" pitchFamily="18" charset="0"/>
              </a:rPr>
              <a:t>D</a:t>
            </a:r>
            <a:r>
              <a:rPr lang="uk-UA" sz="2400" b="1" dirty="0">
                <a:solidFill>
                  <a:schemeClr val="bg1"/>
                </a:solidFill>
                <a:latin typeface="Palatino Linotype" pitchFamily="18" charset="0"/>
              </a:rPr>
              <a:t> - графіку,  використовуючи  при  цьому різні  елементи  оформлення.</a:t>
            </a:r>
            <a:br>
              <a:rPr lang="uk-UA" sz="2400" b="1" dirty="0">
                <a:solidFill>
                  <a:schemeClr val="bg1"/>
                </a:solidFill>
                <a:latin typeface="Palatino Linotype" pitchFamily="18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6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98135104"/>
              </p:ext>
            </p:extLst>
          </p:nvPr>
        </p:nvGraphicFramePr>
        <p:xfrm>
          <a:off x="-12841" y="21015"/>
          <a:ext cx="11076131" cy="734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3"/>
          <p:cNvSpPr txBox="1">
            <a:spLocks/>
          </p:cNvSpPr>
          <p:nvPr/>
        </p:nvSpPr>
        <p:spPr>
          <a:xfrm>
            <a:off x="0" y="-20226"/>
            <a:ext cx="9360249" cy="132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457063" rtl="0" eaLnBrk="1" latinLnBrk="0" hangingPunct="1">
              <a:spcBef>
                <a:spcPct val="0"/>
              </a:spcBef>
              <a:buNone/>
              <a:defRPr sz="359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 smtClean="0">
                <a:latin typeface="Arial Black" panose="020B0A04020102020204" pitchFamily="34" charset="0"/>
              </a:rPr>
              <a:t>Особливості використання презентацій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7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322" y="27242"/>
            <a:ext cx="9909514" cy="1673565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59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Переваги використання презентацій</a:t>
            </a:r>
            <a:endParaRPr lang="ru-RU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34758373"/>
              </p:ext>
            </p:extLst>
          </p:nvPr>
        </p:nvGraphicFramePr>
        <p:xfrm>
          <a:off x="0" y="1348044"/>
          <a:ext cx="11134972" cy="582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57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BF96224-73A1-4F95-BC30-DAEDFB4460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733</Words>
  <Application>Microsoft Office PowerPoint</Application>
  <PresentationFormat>Произвольный</PresentationFormat>
  <Paragraphs>114</Paragraphs>
  <Slides>15</Slides>
  <Notes>10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Aharoni</vt:lpstr>
      <vt:lpstr>Arial</vt:lpstr>
      <vt:lpstr>Arial Black</vt:lpstr>
      <vt:lpstr>Constantia</vt:lpstr>
      <vt:lpstr>Monotype Corsiva</vt:lpstr>
      <vt:lpstr>Palatino Linotype</vt:lpstr>
      <vt:lpstr>Times New Roman</vt:lpstr>
      <vt:lpstr>Trebuchet MS</vt:lpstr>
      <vt:lpstr>Wingdings 3</vt:lpstr>
      <vt:lpstr>Грань</vt:lpstr>
      <vt:lpstr>Формування мовної та комунікативної компетентності школярів через використання мультимедійних презентацій на уроках словесності</vt:lpstr>
      <vt:lpstr>Презентация PowerPoint</vt:lpstr>
      <vt:lpstr>Переваги застосування мультимедійних технологій у навчально-виховному процесі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Використання системи презентацій на уроках словесності сприяє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2017-02-13T13:19:18Z</dcterms:created>
  <dcterms:modified xsi:type="dcterms:W3CDTF">2017-02-20T09:12:05Z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