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  <p:sldMasterId id="2147483864" r:id="rId15"/>
    <p:sldMasterId id="2147483876" r:id="rId16"/>
    <p:sldMasterId id="2147483888" r:id="rId17"/>
    <p:sldMasterId id="2147483912" r:id="rId18"/>
    <p:sldMasterId id="2147483924" r:id="rId19"/>
    <p:sldMasterId id="2147483936" r:id="rId20"/>
    <p:sldMasterId id="2147483948" r:id="rId21"/>
    <p:sldMasterId id="2147483960" r:id="rId22"/>
  </p:sldMasterIdLst>
  <p:notesMasterIdLst>
    <p:notesMasterId r:id="rId57"/>
  </p:notesMasterIdLst>
  <p:sldIdLst>
    <p:sldId id="265" r:id="rId23"/>
    <p:sldId id="270" r:id="rId24"/>
    <p:sldId id="266" r:id="rId25"/>
    <p:sldId id="268" r:id="rId26"/>
    <p:sldId id="303" r:id="rId27"/>
    <p:sldId id="304" r:id="rId28"/>
    <p:sldId id="295" r:id="rId29"/>
    <p:sldId id="271" r:id="rId30"/>
    <p:sldId id="272" r:id="rId31"/>
    <p:sldId id="273" r:id="rId32"/>
    <p:sldId id="294" r:id="rId33"/>
    <p:sldId id="274" r:id="rId34"/>
    <p:sldId id="275" r:id="rId35"/>
    <p:sldId id="276" r:id="rId36"/>
    <p:sldId id="296" r:id="rId37"/>
    <p:sldId id="280" r:id="rId38"/>
    <p:sldId id="297" r:id="rId39"/>
    <p:sldId id="277" r:id="rId40"/>
    <p:sldId id="298" r:id="rId41"/>
    <p:sldId id="278" r:id="rId42"/>
    <p:sldId id="299" r:id="rId43"/>
    <p:sldId id="300" r:id="rId44"/>
    <p:sldId id="301" r:id="rId45"/>
    <p:sldId id="281" r:id="rId46"/>
    <p:sldId id="279" r:id="rId47"/>
    <p:sldId id="290" r:id="rId48"/>
    <p:sldId id="282" r:id="rId49"/>
    <p:sldId id="283" r:id="rId50"/>
    <p:sldId id="302" r:id="rId51"/>
    <p:sldId id="286" r:id="rId52"/>
    <p:sldId id="287" r:id="rId53"/>
    <p:sldId id="288" r:id="rId54"/>
    <p:sldId id="291" r:id="rId55"/>
    <p:sldId id="261" r:id="rId5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C9B7F-45EF-4842-949F-6D5572760EAD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5FCEE-6982-4379-BDAB-19B0B638F3C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4020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5FCEE-6982-4379-BDAB-19B0B638F3C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945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78529"/>
      </p:ext>
    </p:extLst>
  </p:cSld>
  <p:clrMapOvr>
    <a:masterClrMapping/>
  </p:clrMapOvr>
  <p:transition spd="slow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29875"/>
      </p:ext>
    </p:extLst>
  </p:cSld>
  <p:clrMapOvr>
    <a:masterClrMapping/>
  </p:clrMapOvr>
  <p:transition spd="slow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1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09765"/>
      </p:ext>
    </p:extLst>
  </p:cSld>
  <p:clrMapOvr>
    <a:masterClrMapping/>
  </p:clrMapOvr>
  <p:transition spd="slow">
    <p:wipe dir="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44429"/>
      </p:ext>
    </p:extLst>
  </p:cSld>
  <p:clrMapOvr>
    <a:masterClrMapping/>
  </p:clrMapOvr>
  <p:transition spd="slow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496570"/>
      </p:ext>
    </p:extLst>
  </p:cSld>
  <p:clrMapOvr>
    <a:masterClrMapping/>
  </p:clrMapOvr>
  <p:transition spd="slow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5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60671"/>
      </p:ext>
    </p:extLst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13907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60920"/>
      </p:ext>
    </p:extLst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89442"/>
      </p:ext>
    </p:extLst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55804"/>
      </p:ext>
    </p:extLst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64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227169"/>
      </p:ext>
    </p:extLst>
  </p:cSld>
  <p:clrMapOvr>
    <a:masterClrMapping/>
  </p:clrMapOvr>
  <p:transition spd="slow">
    <p:wipe dir="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33451"/>
      </p:ext>
    </p:extLst>
  </p:cSld>
  <p:clrMapOvr>
    <a:masterClrMapping/>
  </p:clrMapOvr>
  <p:transition spd="slow">
    <p:wipe dir="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42958"/>
      </p:ext>
    </p:extLst>
  </p:cSld>
  <p:clrMapOvr>
    <a:masterClrMapping/>
  </p:clrMapOvr>
  <p:transition spd="slow">
    <p:wipe dir="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7225"/>
      </p:ext>
    </p:extLst>
  </p:cSld>
  <p:clrMapOvr>
    <a:masterClrMapping/>
  </p:clrMapOvr>
  <p:transition spd="slow">
    <p:wipe dir="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6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90283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63179"/>
      </p:ext>
    </p:extLst>
  </p:cSld>
  <p:clrMapOvr>
    <a:masterClrMapping/>
  </p:clrMapOvr>
  <p:transition spd="slow">
    <p:wipe dir="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12505"/>
      </p:ext>
    </p:extLst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2038"/>
      </p:ext>
    </p:extLst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30072"/>
      </p:ext>
    </p:extLst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78874"/>
      </p:ext>
    </p:extLst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07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52751"/>
      </p:ext>
    </p:extLst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16164"/>
      </p:ext>
    </p:extLst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95940"/>
      </p:ext>
    </p:extLst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23802"/>
      </p:ext>
    </p:extLst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88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61251"/>
      </p:ext>
    </p:extLst>
  </p:cSld>
  <p:clrMapOvr>
    <a:masterClrMapping/>
  </p:clrMapOvr>
  <p:transition spd="slow">
    <p:wipe dir="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57323"/>
      </p:ext>
    </p:extLst>
  </p:cSld>
  <p:clrMapOvr>
    <a:masterClrMapping/>
  </p:clrMapOvr>
  <p:transition spd="slow">
    <p:wipe dir="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3896"/>
      </p:ext>
    </p:extLst>
  </p:cSld>
  <p:clrMapOvr>
    <a:masterClrMapping/>
  </p:clrMapOvr>
  <p:transition spd="slow">
    <p:wipe dir="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50495"/>
      </p:ext>
    </p:extLst>
  </p:cSld>
  <p:clrMapOvr>
    <a:masterClrMapping/>
  </p:clrMapOvr>
  <p:transition spd="slow">
    <p:wipe dir="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54596"/>
      </p:ext>
    </p:extLst>
  </p:cSld>
  <p:clrMapOvr>
    <a:masterClrMapping/>
  </p:clrMapOvr>
  <p:transition spd="slow">
    <p:wipe dir="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9373"/>
      </p:ext>
    </p:extLst>
  </p:cSld>
  <p:clrMapOvr>
    <a:masterClrMapping/>
  </p:clrMapOvr>
  <p:transition spd="slow">
    <p:wipe dir="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55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928886"/>
      </p:ext>
    </p:extLst>
  </p:cSld>
  <p:clrMapOvr>
    <a:masterClrMapping/>
  </p:clrMapOvr>
  <p:transition spd="slow">
    <p:wipe dir="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81080"/>
      </p:ext>
    </p:extLst>
  </p:cSld>
  <p:clrMapOvr>
    <a:masterClrMapping/>
  </p:clrMapOvr>
  <p:transition spd="slow">
    <p:wipe dir="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25536"/>
      </p:ext>
    </p:extLst>
  </p:cSld>
  <p:clrMapOvr>
    <a:masterClrMapping/>
  </p:clrMapOvr>
  <p:transition spd="slow">
    <p:wipe dir="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99486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02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26266"/>
      </p:ext>
    </p:extLst>
  </p:cSld>
  <p:clrMapOvr>
    <a:masterClrMapping/>
  </p:clrMapOvr>
  <p:transition spd="slow">
    <p:wipe dir="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93509"/>
      </p:ext>
    </p:extLst>
  </p:cSld>
  <p:clrMapOvr>
    <a:masterClrMapping/>
  </p:clrMapOvr>
  <p:transition spd="slow">
    <p:wipe dir="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58402"/>
      </p:ext>
    </p:extLst>
  </p:cSld>
  <p:clrMapOvr>
    <a:masterClrMapping/>
  </p:clrMapOvr>
  <p:transition spd="slow">
    <p:wipe dir="d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29794"/>
      </p:ext>
    </p:extLst>
  </p:cSld>
  <p:clrMapOvr>
    <a:masterClrMapping/>
  </p:clrMapOvr>
  <p:transition spd="slow">
    <p:wipe dir="d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8877"/>
      </p:ext>
    </p:extLst>
  </p:cSld>
  <p:clrMapOvr>
    <a:masterClrMapping/>
  </p:clrMapOvr>
  <p:transition spd="slow">
    <p:wipe dir="d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69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49260"/>
      </p:ext>
    </p:extLst>
  </p:cSld>
  <p:clrMapOvr>
    <a:masterClrMapping/>
  </p:clrMapOvr>
  <p:transition spd="slow">
    <p:wipe dir="d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2841"/>
      </p:ext>
    </p:extLst>
  </p:cSld>
  <p:clrMapOvr>
    <a:masterClrMapping/>
  </p:clrMapOvr>
  <p:transition spd="slow">
    <p:wipe dir="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55391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03314"/>
      </p:ext>
    </p:extLst>
  </p:cSld>
  <p:clrMapOvr>
    <a:masterClrMapping/>
  </p:clrMapOvr>
  <p:transition spd="slow">
    <p:wipe dir="d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56506"/>
      </p:ext>
    </p:extLst>
  </p:cSld>
  <p:clrMapOvr>
    <a:masterClrMapping/>
  </p:clrMapOvr>
  <p:transition spd="slow">
    <p:wipe dir="d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22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8355"/>
      </p:ext>
    </p:extLst>
  </p:cSld>
  <p:clrMapOvr>
    <a:masterClrMapping/>
  </p:clrMapOvr>
  <p:transition spd="slow">
    <p:wipe dir="d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72359"/>
      </p:ext>
    </p:extLst>
  </p:cSld>
  <p:clrMapOvr>
    <a:masterClrMapping/>
  </p:clrMapOvr>
  <p:transition spd="slow">
    <p:wipe dir="d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4224"/>
      </p:ext>
    </p:extLst>
  </p:cSld>
  <p:clrMapOvr>
    <a:masterClrMapping/>
  </p:clrMapOvr>
  <p:transition spd="slow">
    <p:wipe dir="d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25916"/>
      </p:ext>
    </p:extLst>
  </p:cSld>
  <p:clrMapOvr>
    <a:masterClrMapping/>
  </p:clrMapOvr>
  <p:transition spd="slow">
    <p:wipe dir="d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40802"/>
      </p:ext>
    </p:extLst>
  </p:cSld>
  <p:clrMapOvr>
    <a:masterClrMapping/>
  </p:clrMapOvr>
  <p:transition spd="slow">
    <p:wipe dir="d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8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17371"/>
      </p:ext>
    </p:extLst>
  </p:cSld>
  <p:clrMapOvr>
    <a:masterClrMapping/>
  </p:clrMapOvr>
  <p:transition spd="slow">
    <p:wipe dir="d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43195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48919"/>
      </p:ext>
    </p:extLst>
  </p:cSld>
  <p:clrMapOvr>
    <a:masterClrMapping/>
  </p:clrMapOvr>
  <p:transition spd="slow">
    <p:wipe dir="d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39779"/>
      </p:ext>
    </p:extLst>
  </p:cSld>
  <p:clrMapOvr>
    <a:masterClrMapping/>
  </p:clrMapOvr>
  <p:transition spd="slow">
    <p:wipe dir="d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54030"/>
      </p:ext>
    </p:extLst>
  </p:cSld>
  <p:clrMapOvr>
    <a:masterClrMapping/>
  </p:clrMapOvr>
  <p:transition spd="slow">
    <p:wipe dir="d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85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15224"/>
      </p:ext>
    </p:extLst>
  </p:cSld>
  <p:clrMapOvr>
    <a:masterClrMapping/>
  </p:clrMapOvr>
  <p:transition spd="slow">
    <p:wipe dir="d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71690"/>
      </p:ext>
    </p:extLst>
  </p:cSld>
  <p:clrMapOvr>
    <a:masterClrMapping/>
  </p:clrMapOvr>
  <p:transition spd="slow">
    <p:wipe dir="d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11082"/>
      </p:ext>
    </p:extLst>
  </p:cSld>
  <p:clrMapOvr>
    <a:masterClrMapping/>
  </p:clrMapOvr>
  <p:transition spd="slow">
    <p:wipe dir="d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28523"/>
      </p:ext>
    </p:extLst>
  </p:cSld>
  <p:clrMapOvr>
    <a:masterClrMapping/>
  </p:clrMapOvr>
  <p:transition spd="slow">
    <p:wipe dir="d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50998"/>
      </p:ext>
    </p:extLst>
  </p:cSld>
  <p:clrMapOvr>
    <a:masterClrMapping/>
  </p:clrMapOvr>
  <p:transition spd="slow">
    <p:wipe dir="d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46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3994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09934"/>
      </p:ext>
    </p:extLst>
  </p:cSld>
  <p:clrMapOvr>
    <a:masterClrMapping/>
  </p:clrMapOvr>
  <p:transition spd="slow">
    <p:wipe dir="d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60102"/>
      </p:ext>
    </p:extLst>
  </p:cSld>
  <p:clrMapOvr>
    <a:masterClrMapping/>
  </p:clrMapOvr>
  <p:transition spd="slow">
    <p:wipe dir="d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24776"/>
      </p:ext>
    </p:extLst>
  </p:cSld>
  <p:clrMapOvr>
    <a:masterClrMapping/>
  </p:clrMapOvr>
  <p:transition spd="slow">
    <p:wipe dir="d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92384"/>
      </p:ext>
    </p:extLst>
  </p:cSld>
  <p:clrMapOvr>
    <a:masterClrMapping/>
  </p:clrMapOvr>
  <p:transition spd="slow">
    <p:wipe dir="d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3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07600"/>
      </p:ext>
    </p:extLst>
  </p:cSld>
  <p:clrMapOvr>
    <a:masterClrMapping/>
  </p:clrMapOvr>
  <p:transition spd="slow">
    <p:wipe dir="d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09932"/>
      </p:ext>
    </p:extLst>
  </p:cSld>
  <p:clrMapOvr>
    <a:masterClrMapping/>
  </p:clrMapOvr>
  <p:transition spd="slow">
    <p:wipe dir="d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5913"/>
      </p:ext>
    </p:extLst>
  </p:cSld>
  <p:clrMapOvr>
    <a:masterClrMapping/>
  </p:clrMapOvr>
  <p:transition spd="slow">
    <p:wipe dir="d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5340"/>
      </p:ext>
    </p:extLst>
  </p:cSld>
  <p:clrMapOvr>
    <a:masterClrMapping/>
  </p:clrMapOvr>
  <p:transition spd="slow">
    <p:wipe dir="d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68586"/>
      </p:ext>
    </p:extLst>
  </p:cSld>
  <p:clrMapOvr>
    <a:masterClrMapping/>
  </p:clrMapOvr>
  <p:transition spd="slow">
    <p:wipe dir="d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29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34276"/>
      </p:ext>
    </p:extLst>
  </p:cSld>
  <p:clrMapOvr>
    <a:masterClrMapping/>
  </p:clrMapOvr>
  <p:transition spd="slow">
    <p:wipe dir="d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2301"/>
      </p:ext>
    </p:extLst>
  </p:cSld>
  <p:clrMapOvr>
    <a:masterClrMapping/>
  </p:clrMapOvr>
  <p:transition spd="slow">
    <p:wipe dir="d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4928"/>
      </p:ext>
    </p:extLst>
  </p:cSld>
  <p:clrMapOvr>
    <a:masterClrMapping/>
  </p:clrMapOvr>
  <p:transition spd="slow">
    <p:wipe dir="d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14543"/>
      </p:ext>
    </p:extLst>
  </p:cSld>
  <p:clrMapOvr>
    <a:masterClrMapping/>
  </p:clrMapOvr>
  <p:transition spd="slow">
    <p:wipe dir="d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59604"/>
      </p:ext>
    </p:extLst>
  </p:cSld>
  <p:clrMapOvr>
    <a:masterClrMapping/>
  </p:clrMapOvr>
  <p:transition spd="slow">
    <p:wipe dir="d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37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64712"/>
      </p:ext>
    </p:extLst>
  </p:cSld>
  <p:clrMapOvr>
    <a:masterClrMapping/>
  </p:clrMapOvr>
  <p:transition spd="slow">
    <p:wipe dir="d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25222"/>
      </p:ext>
    </p:extLst>
  </p:cSld>
  <p:clrMapOvr>
    <a:masterClrMapping/>
  </p:clrMapOvr>
  <p:transition spd="slow">
    <p:wipe dir="d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49443"/>
      </p:ext>
    </p:extLst>
  </p:cSld>
  <p:clrMapOvr>
    <a:masterClrMapping/>
  </p:clrMapOvr>
  <p:transition spd="slow">
    <p:wipe dir="d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68746"/>
      </p:ext>
    </p:extLst>
  </p:cSld>
  <p:clrMapOvr>
    <a:masterClrMapping/>
  </p:clrMapOvr>
  <p:transition spd="slow">
    <p:wipe dir="d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34201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528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54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81740"/>
      </p:ext>
    </p:extLst>
  </p:cSld>
  <p:clrMapOvr>
    <a:masterClrMapping/>
  </p:clrMapOvr>
  <p:transition spd="slow">
    <p:wipe dir="d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95903"/>
      </p:ext>
    </p:extLst>
  </p:cSld>
  <p:clrMapOvr>
    <a:masterClrMapping/>
  </p:clrMapOvr>
  <p:transition spd="slow">
    <p:wipe dir="d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39354"/>
      </p:ext>
    </p:extLst>
  </p:cSld>
  <p:clrMapOvr>
    <a:masterClrMapping/>
  </p:clrMapOvr>
  <p:transition spd="slow">
    <p:wipe dir="d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03648"/>
      </p:ext>
    </p:extLst>
  </p:cSld>
  <p:clrMapOvr>
    <a:masterClrMapping/>
  </p:clrMapOvr>
  <p:transition spd="slow">
    <p:wipe dir="d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3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7475"/>
      </p:ext>
    </p:extLst>
  </p:cSld>
  <p:clrMapOvr>
    <a:masterClrMapping/>
  </p:clrMapOvr>
  <p:transition spd="slow">
    <p:wipe dir="d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98389"/>
      </p:ext>
    </p:extLst>
  </p:cSld>
  <p:clrMapOvr>
    <a:masterClrMapping/>
  </p:clrMapOvr>
  <p:transition spd="slow">
    <p:wipe dir="d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11352"/>
      </p:ext>
    </p:extLst>
  </p:cSld>
  <p:clrMapOvr>
    <a:masterClrMapping/>
  </p:clrMapOvr>
  <p:transition spd="slow">
    <p:wipe dir="d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4650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9897"/>
      </p:ext>
    </p:extLst>
  </p:cSld>
  <p:clrMapOvr>
    <a:masterClrMapping/>
  </p:clrMapOvr>
  <p:transition spd="slow">
    <p:wipe dir="d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00095"/>
      </p:ext>
    </p:extLst>
  </p:cSld>
  <p:clrMapOvr>
    <a:masterClrMapping/>
  </p:clrMapOvr>
  <p:transition spd="slow">
    <p:wipe dir="d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13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15944"/>
      </p:ext>
    </p:extLst>
  </p:cSld>
  <p:clrMapOvr>
    <a:masterClrMapping/>
  </p:clrMapOvr>
  <p:transition spd="slow">
    <p:wipe dir="d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3892"/>
      </p:ext>
    </p:extLst>
  </p:cSld>
  <p:clrMapOvr>
    <a:masterClrMapping/>
  </p:clrMapOvr>
  <p:transition spd="slow">
    <p:wipe dir="d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34377"/>
      </p:ext>
    </p:extLst>
  </p:cSld>
  <p:clrMapOvr>
    <a:masterClrMapping/>
  </p:clrMapOvr>
  <p:transition spd="slow">
    <p:wipe dir="d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975415"/>
      </p:ext>
    </p:extLst>
  </p:cSld>
  <p:clrMapOvr>
    <a:masterClrMapping/>
  </p:clrMapOvr>
  <p:transition spd="slow">
    <p:wipe dir="d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99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57163"/>
      </p:ext>
    </p:extLst>
  </p:cSld>
  <p:clrMapOvr>
    <a:masterClrMapping/>
  </p:clrMapOvr>
  <p:transition spd="slow">
    <p:wipe dir="d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06672"/>
      </p:ext>
    </p:extLst>
  </p:cSld>
  <p:clrMapOvr>
    <a:masterClrMapping/>
  </p:clrMapOvr>
  <p:transition spd="slow">
    <p:wipe dir="d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60002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35960"/>
      </p:ext>
    </p:extLst>
  </p:cSld>
  <p:clrMapOvr>
    <a:masterClrMapping/>
  </p:clrMapOvr>
  <p:transition spd="slow">
    <p:wipe dir="d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7033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5414792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92439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6828681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10569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4291058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4771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1867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9623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70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248532"/>
      </p:ext>
    </p:extLst>
  </p:cSld>
  <p:clrMapOvr>
    <a:masterClrMapping/>
  </p:clrMapOvr>
  <p:transition spd="slow">
    <p:wipe dir="d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2695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4364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3026035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95494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3264854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09554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798569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2294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85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31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22231"/>
      </p:ext>
    </p:extLst>
  </p:cSld>
  <p:clrMapOvr>
    <a:masterClrMapping/>
  </p:clrMapOvr>
  <p:transition spd="slow">
    <p:wipe dir="d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76902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8012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5537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6550865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60994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669753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33784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2570376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7842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73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31088"/>
      </p:ext>
    </p:extLst>
  </p:cSld>
  <p:clrMapOvr>
    <a:masterClrMapping/>
  </p:clrMapOvr>
  <p:transition spd="slow">
    <p:wipe dir="d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161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2710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85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02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87056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64993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99333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2683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4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89690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39406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49365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8720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21127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95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13619"/>
      </p:ext>
    </p:extLst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79277"/>
      </p:ext>
    </p:extLst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62435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83231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21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13488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62216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1525"/>
      </p:ext>
    </p:extLst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86272"/>
      </p:ext>
    </p:extLst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29239"/>
      </p:ext>
    </p:extLst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59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70360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38453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73444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18717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74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05104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338350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8861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57472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33359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63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3035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82788"/>
      </p:ext>
    </p:extLst>
  </p:cSld>
  <p:clrMapOvr>
    <a:masterClrMapping/>
  </p:clrMapOvr>
  <p:transition spd="slow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7970"/>
      </p:ext>
    </p:extLst>
  </p:cSld>
  <p:clrMapOvr>
    <a:masterClrMapping/>
  </p:clrMapOvr>
  <p:transition spd="slow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50253"/>
      </p:ext>
    </p:extLst>
  </p:cSld>
  <p:clrMapOvr>
    <a:masterClrMapping/>
  </p:clrMapOvr>
  <p:transition spd="slow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04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61372"/>
      </p:ext>
    </p:extLst>
  </p:cSld>
  <p:clrMapOvr>
    <a:masterClrMapping/>
  </p:clrMapOvr>
  <p:transition spd="slow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25696"/>
      </p:ext>
    </p:extLst>
  </p:cSld>
  <p:clrMapOvr>
    <a:masterClrMapping/>
  </p:clrMapOvr>
  <p:transition spd="slow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54229"/>
      </p:ext>
    </p:extLst>
  </p:cSld>
  <p:clrMapOvr>
    <a:masterClrMapping/>
  </p:clrMapOvr>
  <p:transition spd="slow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49415"/>
      </p:ext>
    </p:extLst>
  </p:cSld>
  <p:clrMapOvr>
    <a:masterClrMapping/>
  </p:clrMapOvr>
  <p:transition spd="slow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06996"/>
      </p:ext>
    </p:extLst>
  </p:cSld>
  <p:clrMapOvr>
    <a:masterClrMapping/>
  </p:clrMapOvr>
  <p:transition spd="slow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30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66958"/>
      </p:ext>
    </p:extLst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12906"/>
      </p:ext>
    </p:extLst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50758"/>
      </p:ext>
    </p:extLst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836"/>
      </p:ext>
    </p:extLst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4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22260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10877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08695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25171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79747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6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65980"/>
      </p:ext>
    </p:extLst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10342"/>
      </p:ext>
    </p:extLst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78426"/>
      </p:ext>
    </p:extLst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74370"/>
      </p:ext>
    </p:extLst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44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80876"/>
      </p:ext>
    </p:extLst>
  </p:cSld>
  <p:clrMapOvr>
    <a:masterClrMapping/>
  </p:clrMapOvr>
  <p:transition spd="slow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85975"/>
      </p:ext>
    </p:extLst>
  </p:cSld>
  <p:clrMapOvr>
    <a:masterClrMapping/>
  </p:clrMapOvr>
  <p:transition spd="slow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51909"/>
      </p:ext>
    </p:extLst>
  </p:cSld>
  <p:clrMapOvr>
    <a:masterClrMapping/>
  </p:clrMapOvr>
  <p:transition spd="slow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BC44EF7-1868-4944-9346-7824F4ABC24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94A6065-C71C-4BA2-A58F-922DF22D507A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85502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8396BE-B0B8-44ED-BAE2-4441C8B4AF95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E04E37-017E-4B61-9C4A-6CD9BE8BABD0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31615"/>
      </p:ext>
    </p:extLst>
  </p:cSld>
  <p:clrMapOvr>
    <a:masterClrMapping/>
  </p:clrMapOvr>
  <p:transition spd="slow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E6302D9A-8E3D-4604-B46A-D080C1CA7B97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18C46AC-AEAD-4704-8352-374D0508E2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44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422E39-4AB9-46AF-914F-3F59D4428A4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D9BC1-C91B-45C5-A2A4-8683284689DE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48005"/>
      </p:ext>
    </p:extLst>
  </p:cSld>
  <p:clrMapOvr>
    <a:masterClrMapping/>
  </p:clrMapOvr>
  <p:transition spd="slow"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F096FB-7B65-48D1-A30B-B084117B622C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6F9C76-3425-4587-85A7-25A20495FB4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01557"/>
      </p:ext>
    </p:extLst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EBC867-E495-4388-B831-BEC5C40EC62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F3A321-7D9E-47F2-ACE2-09286EC78ECF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37481"/>
      </p:ext>
    </p:extLst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EF5A-3A20-4EFF-975C-53236AE7B88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33E33-C54E-4BA5-840A-ACB42F6BCFD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62077"/>
      </p:ext>
    </p:extLst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90891DC4-F3E8-4759-9E04-E23343711971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F8B7CF7-F0D2-4271-BC6F-BBD0FC4EFA99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0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A1EB40C5-F21A-47AD-A1E5-3F39DB3D5A1A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B3F412-0E0B-4C49-A2FE-D571769ADC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20715"/>
      </p:ext>
    </p:extLst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0E28-FD20-4632-97D5-BB3E3AF5C9B9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A66C1-0449-4FED-A51F-ADC44E9A203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53442"/>
      </p:ext>
    </p:extLst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6384B-0ABD-4E99-86F6-07C6AF22B238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884B-312D-43BB-BC35-EED8A6ED0951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3142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58C05CB-C3EF-4DB0-9D3C-FE63A5F10274}" type="datetimeFigureOut">
              <a:rPr lang="uk-UA" smtClean="0"/>
              <a:t>12.10.2016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C188C81-68D9-4B22-8CF7-B0E8AA601A32}" type="slidenum">
              <a:rPr lang="uk-UA" smtClean="0"/>
              <a:t>‹#›</a:t>
            </a:fld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3737787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1784908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3839706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3191210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980667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783250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1767870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3617780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2273296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3722185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2183691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313253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04388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58C05CB-C3EF-4DB0-9D3C-FE63A5F10274}" type="datetimeFigureOut">
              <a:rPr lang="uk-UA" smtClean="0">
                <a:solidFill>
                  <a:srgbClr val="FEFAC9"/>
                </a:solidFill>
              </a:rPr>
              <a:pPr/>
              <a:t>12.10.2016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C188C81-68D9-4B22-8CF7-B0E8AA601A32}" type="slidenum">
              <a:rPr lang="uk-UA" smtClean="0">
                <a:solidFill>
                  <a:srgbClr val="FEFAC9"/>
                </a:solidFill>
              </a:rPr>
              <a:pPr/>
              <a:t>‹#›</a:t>
            </a:fld>
            <a:endParaRPr lang="uk-UA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49669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3431111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19671314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4135224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34378528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7435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3593259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E78531-F369-45AD-9DFE-B05BD5EE9BFB}" type="datetimeFigureOut">
              <a:rPr lang="ru-RU">
                <a:solidFill>
                  <a:srgbClr val="676A55">
                    <a:tint val="60000"/>
                    <a:satMod val="155000"/>
                  </a:srgbClr>
                </a:solidFill>
              </a:rPr>
              <a:pPr>
                <a:defRPr/>
              </a:pPr>
              <a:t>12.10.2016</a:t>
            </a:fld>
            <a:endParaRPr lang="ru-RU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2624B803-B6ED-4A8D-B57A-55B5A446E3E5}" type="slidenum">
              <a:rPr lang="ru-RU">
                <a:solidFill>
                  <a:srgbClr val="EAEBDE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val="1610512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 dir="d"/>
  </p:transition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1942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uk.wikipedia.org/wiki/%D0%9E%D0%A3%D0%9D" TargetMode="External"/><Relationship Id="rId4" Type="http://schemas.openxmlformats.org/officeDocument/2006/relationships/hyperlink" Target="http://uk.wikipedia.org/wiki/%D0%A3%D0%BA%D1%80%D0%B0%D1%97%D0%BD%D1%81%D1%8C%D0%BA%D0%B0_%D0%9F%D0%BE%D0%B2%D1%81%D1%82%D0%B0%D0%BD%D1%81%D1%8C%D0%BA%D0%B0_%D0%90%D1%80%D0%BC%D1%96%D1%8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3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7" Type="http://schemas.openxmlformats.org/officeDocument/2006/relationships/image" Target="../media/image6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085;&#1072;&#1094;&#1110;&#1103;.flv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hyperlink" Target="&#1087;&#1086;&#1083;&#1082;&#1086;&#1074;&#1085;&#1080;&#1082;&#1091;.avi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&#1043;&#1077;&#1085;&#1077;&#1088;&#1072;&#1083;&#1080;%20(&#1086;&#1089;&#1090;)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05800" cy="19812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Коли </a:t>
            </a:r>
            <a:r>
              <a:rPr lang="ru-RU" dirty="0" err="1">
                <a:solidFill>
                  <a:schemeClr val="bg1"/>
                </a:solidFill>
              </a:rPr>
              <a:t>ви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вмирали</a:t>
            </a:r>
            <a:r>
              <a:rPr lang="ru-RU" dirty="0">
                <a:solidFill>
                  <a:schemeClr val="bg1"/>
                </a:solidFill>
              </a:rPr>
              <a:t>, вам </a:t>
            </a:r>
            <a:r>
              <a:rPr lang="ru-RU" dirty="0" err="1">
                <a:solidFill>
                  <a:schemeClr val="bg1"/>
                </a:solidFill>
              </a:rPr>
              <a:t>сурми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грали</a:t>
            </a:r>
            <a:r>
              <a:rPr lang="ru-RU" dirty="0">
                <a:solidFill>
                  <a:schemeClr val="bg1"/>
                </a:solidFill>
              </a:rPr>
              <a:t>…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0873"/>
            <a:ext cx="7272808" cy="41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7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Documents and Settings\User\Рабочий стол\УПА\2968420_256dead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9126">
            <a:off x="6438900" y="3344863"/>
            <a:ext cx="2484438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 descr="C:\Documents and Settings\User\Рабочий стол\УПА\123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56268">
            <a:off x="3743325" y="4364038"/>
            <a:ext cx="2527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3003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Рисунок 55"/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85" y="3867"/>
            <a:ext cx="3635375" cy="2419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Рисунок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60" y="3612644"/>
            <a:ext cx="5407939" cy="32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590350"/>
            <a:ext cx="712946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altLang="uk-UA" sz="2400" dirty="0">
                <a:solidFill>
                  <a:srgbClr val="000000"/>
                </a:solidFill>
                <a:latin typeface="Times New Roman" pitchFamily="18" charset="0"/>
              </a:rPr>
              <a:t>З вибухом німецько-радянської війни </a:t>
            </a:r>
            <a:endParaRPr lang="uk-UA" altLang="uk-UA" sz="2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Організація </a:t>
            </a:r>
            <a:r>
              <a:rPr lang="uk-UA" sz="2400" dirty="0">
                <a:solidFill>
                  <a:schemeClr val="bg1"/>
                </a:solidFill>
              </a:rPr>
              <a:t>Українських Націоналістів </a:t>
            </a:r>
            <a:endParaRPr lang="uk-UA" sz="2400" dirty="0" smtClean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під </a:t>
            </a:r>
            <a:r>
              <a:rPr lang="uk-UA" sz="2400" dirty="0">
                <a:solidFill>
                  <a:schemeClr val="bg1"/>
                </a:solidFill>
              </a:rPr>
              <a:t>проводом Степана </a:t>
            </a:r>
            <a:r>
              <a:rPr lang="uk-UA" sz="2400" dirty="0" smtClean="0">
                <a:solidFill>
                  <a:schemeClr val="bg1"/>
                </a:solidFill>
              </a:rPr>
              <a:t>Бандери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uk-UA" sz="2400" dirty="0" smtClean="0">
                <a:solidFill>
                  <a:schemeClr val="bg1"/>
                </a:solidFill>
              </a:rPr>
              <a:t>у </a:t>
            </a:r>
          </a:p>
          <a:p>
            <a:r>
              <a:rPr lang="uk-UA" altLang="uk-UA" sz="2400" dirty="0" smtClean="0">
                <a:solidFill>
                  <a:srgbClr val="000000"/>
                </a:solidFill>
                <a:latin typeface="Times New Roman" pitchFamily="18" charset="0"/>
              </a:rPr>
              <a:t>Львові </a:t>
            </a:r>
            <a:r>
              <a:rPr lang="uk-UA" altLang="uk-UA" sz="2400" dirty="0" err="1">
                <a:solidFill>
                  <a:srgbClr val="000000"/>
                </a:solidFill>
                <a:latin typeface="Times New Roman" pitchFamily="18" charset="0"/>
              </a:rPr>
              <a:t>скликає</a:t>
            </a:r>
            <a:r>
              <a:rPr lang="uk-UA" altLang="uk-UA" sz="2400" dirty="0">
                <a:solidFill>
                  <a:srgbClr val="000000"/>
                </a:solidFill>
                <a:latin typeface="Times New Roman" pitchFamily="18" charset="0"/>
              </a:rPr>
              <a:t> Національні Збори, </a:t>
            </a:r>
          </a:p>
          <a:p>
            <a:r>
              <a:rPr lang="uk-UA" altLang="uk-UA" sz="2400" dirty="0">
                <a:solidFill>
                  <a:srgbClr val="000000"/>
                </a:solidFill>
                <a:latin typeface="Times New Roman" pitchFamily="18" charset="0"/>
              </a:rPr>
              <a:t>які 30 червня 1941 року проголосили </a:t>
            </a:r>
          </a:p>
          <a:p>
            <a:r>
              <a:rPr lang="uk-UA" altLang="uk-UA" sz="2400" dirty="0">
                <a:solidFill>
                  <a:srgbClr val="C00000"/>
                </a:solidFill>
                <a:latin typeface="Times New Roman" pitchFamily="18" charset="0"/>
              </a:rPr>
              <a:t>Акт відновлення Української держави</a:t>
            </a:r>
          </a:p>
          <a:p>
            <a:r>
              <a:rPr lang="uk-UA" altLang="uk-UA" sz="2400" dirty="0">
                <a:solidFill>
                  <a:srgbClr val="000000"/>
                </a:solidFill>
                <a:latin typeface="Times New Roman" pitchFamily="18" charset="0"/>
              </a:rPr>
              <a:t> й обрали Ярослава Стецька прем'єром </a:t>
            </a:r>
          </a:p>
          <a:p>
            <a:r>
              <a:rPr lang="uk-UA" altLang="uk-UA" sz="2400" dirty="0">
                <a:solidFill>
                  <a:srgbClr val="000000"/>
                </a:solidFill>
                <a:latin typeface="Times New Roman" pitchFamily="18" charset="0"/>
              </a:rPr>
              <a:t>Українського Державного Правління. </a:t>
            </a:r>
          </a:p>
        </p:txBody>
      </p:sp>
    </p:spTree>
    <p:extLst>
      <p:ext uri="{BB962C8B-B14F-4D97-AF65-F5344CB8AC3E}">
        <p14:creationId xmlns:p14="http://schemas.microsoft.com/office/powerpoint/2010/main" val="7929404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285750" y="142875"/>
            <a:ext cx="8258175" cy="385762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 роки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війни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УПА заявляла,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що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веде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боротьбу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«на два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фронти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»,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але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вона не мала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шансів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на перемогу в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боротьбі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навіть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одним противником,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тим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більше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із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u="sng" dirty="0" err="1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двома</a:t>
            </a:r>
            <a:r>
              <a:rPr lang="ru-RU" sz="2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endParaRPr lang="ru-RU" u="sng" dirty="0" smtClean="0">
              <a:solidFill>
                <a:srgbClr val="C00000"/>
              </a:solidFill>
            </a:endParaRPr>
          </a:p>
        </p:txBody>
      </p:sp>
      <p:pic>
        <p:nvPicPr>
          <p:cNvPr id="2" name="Picture 4" descr="C:\Documents and Settings\User\Рабочий стол\УПА\deut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000250"/>
            <a:ext cx="449262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C:\Documents and Settings\User\Рабочий стол\УПА\shukhewi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357563"/>
            <a:ext cx="1714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C:\Documents and Settings\User\Рабочий стол\УПА\bandera_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429000"/>
            <a:ext cx="1857375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4320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7"/>
          <p:cNvSpPr>
            <a:spLocks noChangeArrowheads="1"/>
          </p:cNvSpPr>
          <p:nvPr/>
        </p:nvSpPr>
        <p:spPr bwMode="auto">
          <a:xfrm rot="602197">
            <a:off x="4611688" y="3394075"/>
            <a:ext cx="3913187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u="sng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Степан </a:t>
            </a:r>
            <a:r>
              <a:rPr lang="ru-RU" sz="3200" b="1" u="sng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Бандера</a:t>
            </a:r>
            <a:r>
              <a:rPr lang="ru-RU" sz="3200" b="1" u="sng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sz="3200" b="1" u="sng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провідник</a:t>
            </a:r>
            <a:r>
              <a:rPr lang="ru-RU" sz="3200" b="1" u="sng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ОУН</a:t>
            </a:r>
          </a:p>
        </p:txBody>
      </p:sp>
      <p:pic>
        <p:nvPicPr>
          <p:cNvPr id="19460" name="Picture 5" descr="C:\Documents and Settings\User\Рабочий стол\ba5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28625"/>
            <a:ext cx="176688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C:\Documents and Settings\User\Рабочий стол\434px-Ст.Бандера_м.Тернопіл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500063"/>
            <a:ext cx="2205037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0010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 rot="21377553">
            <a:off x="255588" y="4943475"/>
            <a:ext cx="490696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E8B7B7">
                    <a:lumMod val="1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1941р.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err="1">
                <a:solidFill>
                  <a:srgbClr val="E8B7B7">
                    <a:lumMod val="1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Отаман</a:t>
            </a:r>
            <a:r>
              <a:rPr lang="ru-RU" sz="3200" b="1" dirty="0">
                <a:solidFill>
                  <a:srgbClr val="E8B7B7">
                    <a:lumMod val="1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Тарас </a:t>
            </a:r>
            <a:r>
              <a:rPr lang="ru-RU" sz="3200" b="1" dirty="0" err="1">
                <a:solidFill>
                  <a:srgbClr val="E8B7B7">
                    <a:lumMod val="1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Боровець</a:t>
            </a:r>
            <a:r>
              <a:rPr lang="ru-RU" sz="3200" b="1" dirty="0">
                <a:solidFill>
                  <a:srgbClr val="E8B7B7">
                    <a:lumMod val="1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‘</a:t>
            </a:r>
            <a:r>
              <a:rPr lang="ru-RU" sz="3200" b="1" dirty="0" err="1">
                <a:solidFill>
                  <a:srgbClr val="E8B7B7">
                    <a:lumMod val="1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Бульба</a:t>
            </a:r>
            <a:r>
              <a:rPr lang="ru-RU" sz="3200" b="1" dirty="0">
                <a:solidFill>
                  <a:srgbClr val="E8B7B7">
                    <a:lumMod val="1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</a:p>
        </p:txBody>
      </p:sp>
      <p:pic>
        <p:nvPicPr>
          <p:cNvPr id="18436" name="Picture 4" descr="C:\Documents and Settings\User\Рабочий стол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428625"/>
            <a:ext cx="2928937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:\Documents and Settings\User\Рабочий стол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5875"/>
            <a:ext cx="16859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8865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929198"/>
            <a:ext cx="8229600" cy="1714512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sz="6700" b="1" dirty="0" smtClean="0">
                <a:solidFill>
                  <a:srgbClr val="FF0000"/>
                </a:solidFill>
                <a:hlinkClick r:id="rId3" tooltip="1942"/>
              </a:rPr>
              <a:t>14/10/</a:t>
            </a:r>
            <a:r>
              <a:rPr lang="ru-RU" sz="6700" b="1" dirty="0" smtClean="0">
                <a:solidFill>
                  <a:srgbClr val="FF0000"/>
                </a:solidFill>
                <a:hlinkClick r:id="rId3" tooltip="1942"/>
              </a:rPr>
              <a:t>1942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—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Офіційна</a:t>
            </a:r>
            <a:r>
              <a:rPr lang="ru-RU" b="1" dirty="0" smtClean="0">
                <a:solidFill>
                  <a:schemeClr val="tx1"/>
                </a:solidFill>
              </a:rPr>
              <a:t> дата </a:t>
            </a:r>
            <a:r>
              <a:rPr lang="ru-RU" b="1" dirty="0" err="1" smtClean="0">
                <a:solidFill>
                  <a:schemeClr val="tx1"/>
                </a:solidFill>
              </a:rPr>
              <a:t>народження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hlinkClick r:id="rId4" tooltip="Українська Повстанська Армія"/>
              </a:rPr>
              <a:t>Української</a:t>
            </a:r>
            <a:r>
              <a:rPr lang="ru-RU" b="1" dirty="0" smtClean="0">
                <a:solidFill>
                  <a:schemeClr val="tx1"/>
                </a:solidFill>
                <a:hlinkClick r:id="rId4" tooltip="Українська Повстанська Армія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hlinkClick r:id="rId4" tooltip="Українська Повстанська Армія"/>
              </a:rPr>
              <a:t>Повстанської</a:t>
            </a:r>
            <a:r>
              <a:rPr lang="ru-RU" b="1" dirty="0" smtClean="0">
                <a:solidFill>
                  <a:schemeClr val="tx1"/>
                </a:solidFill>
                <a:hlinkClick r:id="rId4" tooltip="Українська Повстанська Армія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hlinkClick r:id="rId4" tooltip="Українська Повстанська Армія"/>
              </a:rPr>
              <a:t>Армії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</a:rPr>
              <a:t>сформованої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протягом</a:t>
            </a:r>
            <a:r>
              <a:rPr lang="ru-RU" b="1" dirty="0" smtClean="0">
                <a:solidFill>
                  <a:schemeClr val="tx1"/>
                </a:solidFill>
              </a:rPr>
              <a:t> 1942 року </a:t>
            </a:r>
            <a:r>
              <a:rPr lang="ru-RU" b="1" dirty="0" err="1" smtClean="0">
                <a:solidFill>
                  <a:schemeClr val="tx1"/>
                </a:solidFill>
              </a:rPr>
              <a:t>із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розрізнених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повстанських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загонів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бандерівського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крила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  <a:hlinkClick r:id="rId5" tooltip="ОУН"/>
              </a:rPr>
              <a:t>ОУН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518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0" y="0"/>
            <a:ext cx="55086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uk-UA" sz="2800" b="1" smtClean="0">
                <a:solidFill>
                  <a:prstClr val="black"/>
                </a:solidFill>
                <a:latin typeface="Times New Roman" pitchFamily="18" charset="0"/>
              </a:rPr>
              <a:t>Відділ УПА. Закерзоння, 1945 р.</a:t>
            </a:r>
          </a:p>
        </p:txBody>
      </p:sp>
    </p:spTree>
    <p:extLst>
      <p:ext uri="{BB962C8B-B14F-4D97-AF65-F5344CB8AC3E}">
        <p14:creationId xmlns:p14="http://schemas.microsoft.com/office/powerpoint/2010/main" val="1759368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92" y="0"/>
            <a:ext cx="5508104" cy="367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16" y="3971203"/>
            <a:ext cx="512056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92818"/>
            <a:ext cx="3121244" cy="296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6632"/>
            <a:ext cx="3057829" cy="304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5474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6115050" y="285750"/>
            <a:ext cx="3028950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Радянські</a:t>
            </a:r>
            <a:r>
              <a:rPr lang="ru-RU" sz="24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та </a:t>
            </a:r>
            <a:r>
              <a:rPr lang="ru-RU" sz="24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німецькі</a:t>
            </a:r>
            <a:r>
              <a:rPr lang="ru-RU" sz="24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протиповстанські</a:t>
            </a:r>
            <a:r>
              <a:rPr lang="ru-RU" sz="24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листівки</a:t>
            </a:r>
            <a:endParaRPr lang="ru-RU" sz="2400" b="1" dirty="0">
              <a:solidFill>
                <a:srgbClr val="E8B7B7">
                  <a:lumMod val="25000"/>
                </a:srgb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70738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34925" y="5445125"/>
            <a:ext cx="684212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Головним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завданням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УПА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був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захист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населення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від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репресій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боку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окупантів</a:t>
            </a:r>
            <a:endParaRPr lang="ru-RU" sz="2800" b="1" dirty="0">
              <a:solidFill>
                <a:srgbClr val="E8B7B7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104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0"/>
            <a:ext cx="8445500" cy="29241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uk-UA" altLang="uk-UA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Пам</a:t>
            </a:r>
            <a:r>
              <a:rPr lang="ru-RU" altLang="uk-UA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'</a:t>
            </a:r>
            <a:r>
              <a:rPr lang="uk-UA" altLang="uk-UA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ять безсмертна, </a:t>
            </a:r>
            <a:r>
              <a:rPr lang="uk-UA" altLang="uk-UA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пам</a:t>
            </a:r>
            <a:r>
              <a:rPr lang="ru-RU" altLang="uk-UA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'</a:t>
            </a:r>
            <a:r>
              <a:rPr lang="uk-UA" altLang="uk-UA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ять нетлінна </a:t>
            </a:r>
          </a:p>
          <a:p>
            <a:pPr>
              <a:buFont typeface="Wingdings" pitchFamily="2" charset="2"/>
              <a:buNone/>
            </a:pPr>
            <a:r>
              <a:rPr lang="uk-UA" altLang="uk-UA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Стукає в серце щоднини,</a:t>
            </a:r>
          </a:p>
          <a:p>
            <a:pPr>
              <a:buFont typeface="Wingdings" pitchFamily="2" charset="2"/>
              <a:buNone/>
            </a:pPr>
            <a:r>
              <a:rPr lang="uk-UA" altLang="uk-UA" sz="3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Пам</a:t>
            </a:r>
            <a:r>
              <a:rPr lang="ru-RU" altLang="uk-UA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'</a:t>
            </a:r>
            <a:r>
              <a:rPr lang="uk-UA" altLang="uk-UA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ять про тих, хто боровся за волю</a:t>
            </a:r>
          </a:p>
          <a:p>
            <a:pPr>
              <a:buFont typeface="Wingdings" pitchFamily="2" charset="2"/>
              <a:buNone/>
            </a:pPr>
            <a:r>
              <a:rPr lang="uk-UA" altLang="uk-UA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І незалежність Вкраїни.</a:t>
            </a:r>
            <a:r>
              <a:rPr lang="uk-UA" altLang="uk-UA" sz="3600" dirty="0"/>
              <a:t> </a:t>
            </a:r>
          </a:p>
        </p:txBody>
      </p:sp>
      <p:pic>
        <p:nvPicPr>
          <p:cNvPr id="8196" name="Рисунок 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997200"/>
            <a:ext cx="529272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13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0" y="0"/>
            <a:ext cx="25558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uk-UA" sz="2800" b="1" smtClean="0">
                <a:solidFill>
                  <a:prstClr val="white"/>
                </a:solidFill>
                <a:latin typeface="Times New Roman" pitchFamily="18" charset="0"/>
              </a:rPr>
              <a:t>УПА на Волині та Поліссі</a:t>
            </a:r>
          </a:p>
        </p:txBody>
      </p:sp>
    </p:spTree>
    <p:extLst>
      <p:ext uri="{BB962C8B-B14F-4D97-AF65-F5344CB8AC3E}">
        <p14:creationId xmlns:p14="http://schemas.microsoft.com/office/powerpoint/2010/main" val="32259037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06617" cy="63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51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" y="1635"/>
            <a:ext cx="58578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48199"/>
            <a:ext cx="4143440" cy="460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677337" cy="278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3885"/>
            <a:ext cx="212090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3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51920" y="0"/>
            <a:ext cx="5184576" cy="5301208"/>
          </a:xfrm>
        </p:spPr>
        <p:txBody>
          <a:bodyPr>
            <a:normAutofit fontScale="92500" lnSpcReduction="10000"/>
          </a:bodyPr>
          <a:lstStyle/>
          <a:p>
            <a:r>
              <a:rPr lang="vi-VN" dirty="0">
                <a:solidFill>
                  <a:schemeClr val="bg1"/>
                </a:solidFill>
              </a:rPr>
              <a:t>Рома́н Шухе́вич (псевдо: «Білий», «Дзвін», «Роман Лозовський», «Степан», «Чернець», «Чух», «Тур», «Тарас Чупринка</a:t>
            </a:r>
            <a:r>
              <a:rPr lang="vi-VN" dirty="0" smtClean="0">
                <a:solidFill>
                  <a:schemeClr val="bg1"/>
                </a:solidFill>
              </a:rPr>
              <a:t>»</a:t>
            </a:r>
            <a:r>
              <a:rPr lang="uk-UA" dirty="0">
                <a:solidFill>
                  <a:schemeClr val="bg1"/>
                </a:solidFill>
              </a:rPr>
              <a:t>;</a:t>
            </a:r>
            <a:r>
              <a:rPr lang="vi-VN" dirty="0" smtClean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30 червня 1907, м. </a:t>
            </a:r>
            <a:r>
              <a:rPr lang="vi-VN" dirty="0" smtClean="0">
                <a:solidFill>
                  <a:schemeClr val="bg1"/>
                </a:solidFill>
              </a:rPr>
              <a:t>Львів </a:t>
            </a:r>
            <a:r>
              <a:rPr lang="vi-VN" dirty="0">
                <a:solidFill>
                  <a:schemeClr val="bg1"/>
                </a:solidFill>
              </a:rPr>
              <a:t>— 5 березня 1950, с. Білогорща, нині у складі м. Львова) — український політичний і державний діяч, військовик. Член галицького крайового проводу Організації українських націоналістів. 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vi-VN" dirty="0" smtClean="0">
                <a:solidFill>
                  <a:schemeClr val="bg1"/>
                </a:solidFill>
              </a:rPr>
              <a:t>Генерал-хорунжий</a:t>
            </a:r>
            <a:r>
              <a:rPr lang="vi-VN" dirty="0">
                <a:solidFill>
                  <a:schemeClr val="bg1"/>
                </a:solidFill>
              </a:rPr>
              <a:t>, головнокомандувач Української повстанської армії, голова Секретаріату Української головної визвольної ради (1943–1950).</a:t>
            </a:r>
          </a:p>
          <a:p>
            <a:endParaRPr lang="vi-VN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2" y="35117"/>
            <a:ext cx="3861322" cy="476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165229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vi-VN" sz="2600" dirty="0">
                <a:solidFill>
                  <a:prstClr val="black"/>
                </a:solidFill>
              </a:rPr>
              <a:t>Романові Шухевичу посмертно присвоєно звання Герой України з удостоєнням ордена Держави</a:t>
            </a:r>
            <a:r>
              <a:rPr lang="uk-UA" sz="2600" dirty="0">
                <a:solidFill>
                  <a:prstClr val="black"/>
                </a:solidFill>
              </a:rPr>
              <a:t>.</a:t>
            </a:r>
            <a:r>
              <a:rPr lang="vi-VN" sz="2600" dirty="0">
                <a:solidFill>
                  <a:prstClr val="black"/>
                </a:solidFill>
              </a:rPr>
              <a:t> Посмертно іменований пластовою старшиною найвищим почесним ступенем гетьманського скоба (1950</a:t>
            </a:r>
            <a:r>
              <a:rPr lang="vi-VN" sz="2600" dirty="0" smtClean="0">
                <a:solidFill>
                  <a:prstClr val="black"/>
                </a:solidFill>
              </a:rPr>
              <a:t>)</a:t>
            </a:r>
            <a:r>
              <a:rPr lang="uk-UA" sz="2600" dirty="0" smtClean="0">
                <a:solidFill>
                  <a:prstClr val="black"/>
                </a:solidFill>
              </a:rPr>
              <a:t>.</a:t>
            </a:r>
            <a:endParaRPr lang="uk-UA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0" y="500063"/>
            <a:ext cx="3024188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Карта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терену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дій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УПА. 1944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рік</a:t>
            </a:r>
            <a:endParaRPr lang="ru-RU" sz="2800" b="1" dirty="0">
              <a:solidFill>
                <a:srgbClr val="E8B7B7">
                  <a:lumMod val="25000"/>
                </a:srgb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21684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42875" y="3357563"/>
            <a:ext cx="292893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Фрагмент </a:t>
            </a:r>
            <a:r>
              <a:rPr lang="ru-RU" sz="2400" b="1" dirty="0" err="1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функціональної</a:t>
            </a:r>
            <a:r>
              <a:rPr lang="ru-RU" sz="24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структури</a:t>
            </a:r>
            <a:r>
              <a:rPr lang="ru-RU" sz="24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УПА. 1945 р.</a:t>
            </a:r>
          </a:p>
        </p:txBody>
      </p:sp>
      <p:pic>
        <p:nvPicPr>
          <p:cNvPr id="22532" name="Picture 4" descr="C:\Documents and Settings\User\Рабочий стол\УПА\foto\z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647"/>
            <a:ext cx="3096915" cy="309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0107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1835696" y="1268760"/>
            <a:ext cx="7020272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Стратегічним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завданням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боротьби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УПА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була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зміна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свідомості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українців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їхнє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моральне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духовне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виховання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яке мало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підготувати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суспільство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до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національної</a:t>
            </a:r>
            <a:r>
              <a:rPr lang="ru-RU" sz="2400" b="1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революції</a:t>
            </a:r>
            <a:endParaRPr lang="ru-RU" sz="2400" b="1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145189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-214313" y="5876925"/>
            <a:ext cx="5651501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Через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лави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УПА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перейшло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близько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36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100 000</a:t>
            </a:r>
            <a:r>
              <a:rPr lang="ru-RU" sz="2800" b="1" dirty="0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вояків</a:t>
            </a:r>
            <a:endParaRPr lang="ru-RU" sz="2800" b="1" dirty="0">
              <a:solidFill>
                <a:srgbClr val="E8B7B7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52658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924300" y="2133600"/>
            <a:ext cx="50403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За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підтримку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повстанського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руху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:</a:t>
            </a:r>
            <a:b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</a:b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заарештовано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134 000,</a:t>
            </a:r>
            <a:b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</a:b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розстріляно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153 000,</a:t>
            </a:r>
            <a:b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</a:b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	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депортовано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з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України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	203 000</a:t>
            </a:r>
            <a:br>
              <a:rPr lang="ru-RU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</a:br>
            <a:r>
              <a:rPr lang="uk-UA" sz="28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Разом  — близько </a:t>
            </a:r>
            <a:r>
              <a:rPr lang="uk-UA" sz="3600" b="1" dirty="0">
                <a:solidFill>
                  <a:srgbClr val="E8B7B7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500 000</a:t>
            </a:r>
            <a:endParaRPr lang="ru-RU" sz="3600" b="1" dirty="0">
              <a:solidFill>
                <a:srgbClr val="E8B7B7">
                  <a:lumMod val="2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</a:endParaRPr>
          </a:p>
        </p:txBody>
      </p:sp>
      <p:pic>
        <p:nvPicPr>
          <p:cNvPr id="26627" name="Picture 6" descr="C:\Documents and Settings\User\Рабочий стол\УПА\foto\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75"/>
            <a:ext cx="3724275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7" descr="C:\Documents and Settings\User\Рабочий стол\УПА\foto\123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8883">
            <a:off x="300038" y="3590925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C:\Documents and Settings\User\Рабочий стол\УПА\foto\deutch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433">
            <a:off x="5921375" y="334963"/>
            <a:ext cx="2786063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5143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4" y="0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06" y="3645024"/>
            <a:ext cx="5833200" cy="319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121" y="908720"/>
            <a:ext cx="3316879" cy="404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8cb0e905d138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42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08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38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6"/>
          <p:cNvSpPr>
            <a:spLocks noChangeArrowheads="1"/>
          </p:cNvSpPr>
          <p:nvPr/>
        </p:nvSpPr>
        <p:spPr bwMode="auto">
          <a:xfrm rot="200791">
            <a:off x="4659313" y="127000"/>
            <a:ext cx="44275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Василь Кук –</a:t>
            </a:r>
            <a:b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останній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командир УПА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захоплений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 полон </a:t>
            </a:r>
            <a:b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23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травня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1954</a:t>
            </a:r>
          </a:p>
        </p:txBody>
      </p:sp>
      <p:pic>
        <p:nvPicPr>
          <p:cNvPr id="29700" name="Picture 4" descr="C:\Documents and Settings\User\Рабочий стол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643188"/>
            <a:ext cx="196215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C:\Documents and Settings\User\Рабочий стол\150px-Kuk_Novyn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214563"/>
            <a:ext cx="25019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5948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 rot="229018">
            <a:off x="4422775" y="430213"/>
            <a:ext cx="44275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Підпільниця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Марія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Пальчак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учасниця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останнього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бою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підпілля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12 </a:t>
            </a:r>
            <a:r>
              <a:rPr lang="ru-RU" sz="28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квітня</a:t>
            </a:r>
            <a:r>
              <a:rPr lang="ru-RU" sz="28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1960 р.</a:t>
            </a:r>
          </a:p>
        </p:txBody>
      </p:sp>
      <p:pic>
        <p:nvPicPr>
          <p:cNvPr id="30724" name="Picture 4" descr="C:\Documents and Settings\User\Рабочий стол\upa029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000375"/>
            <a:ext cx="4338638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59204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 rot="20713982">
            <a:off x="-92075" y="4238625"/>
            <a:ext cx="44275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err="1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Ілля</a:t>
            </a:r>
            <a:r>
              <a:rPr lang="ru-RU" sz="28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Оберишин</a:t>
            </a:r>
            <a:r>
              <a:rPr lang="ru-RU" sz="28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</a:t>
            </a:r>
            <a:br>
              <a:rPr lang="ru-RU" sz="28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800" b="1" dirty="0" err="1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вийшов</a:t>
            </a:r>
            <a:r>
              <a:rPr lang="ru-RU" sz="28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із</a:t>
            </a:r>
            <a:r>
              <a:rPr lang="ru-RU" sz="28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800" b="1" dirty="0" err="1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підпілля</a:t>
            </a:r>
            <a:r>
              <a:rPr lang="ru-RU" sz="28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8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8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ru-RU" sz="2800" b="1" dirty="0" err="1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грудня</a:t>
            </a:r>
            <a:r>
              <a:rPr lang="ru-RU" sz="2800" b="1" dirty="0">
                <a:solidFill>
                  <a:srgbClr val="E8B7B7">
                    <a:lumMod val="90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1991 р.</a:t>
            </a:r>
          </a:p>
        </p:txBody>
      </p:sp>
      <p:pic>
        <p:nvPicPr>
          <p:cNvPr id="31748" name="Picture 4" descr="C:\Documents and Settings\User\Рабочий стол\kk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28575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C:\Documents and Settings\User\Рабочий стол\1307136169_100789_1_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3819">
            <a:off x="2568575" y="2335213"/>
            <a:ext cx="250031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2139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 rot="301171">
            <a:off x="6600825" y="460375"/>
            <a:ext cx="24590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</a:t>
            </a:r>
            <a:r>
              <a:rPr lang="ru-RU" sz="24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теренах</a:t>
            </a:r>
            <a:r>
              <a:rPr lang="ru-RU" sz="24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де </a:t>
            </a:r>
            <a:r>
              <a:rPr lang="ru-RU" sz="24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діяла</a:t>
            </a:r>
            <a:r>
              <a:rPr lang="ru-RU" sz="24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УПА, </a:t>
            </a:r>
            <a:r>
              <a:rPr lang="ru-RU" sz="24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повстанців</a:t>
            </a:r>
            <a:r>
              <a:rPr lang="ru-RU" sz="24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пам’ятають</a:t>
            </a:r>
            <a:r>
              <a:rPr lang="ru-RU" sz="24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і</a:t>
            </a:r>
            <a:r>
              <a:rPr lang="ru-RU" sz="24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вшановують</a:t>
            </a:r>
            <a:r>
              <a:rPr lang="ru-RU" sz="2400" b="1" dirty="0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як </a:t>
            </a:r>
            <a:r>
              <a:rPr lang="ru-RU" sz="2400" b="1" dirty="0" err="1">
                <a:solidFill>
                  <a:srgbClr val="E8B7B7">
                    <a:lumMod val="25000"/>
                  </a:srgb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героїв</a:t>
            </a:r>
            <a:endParaRPr lang="ru-RU" sz="2400" b="1" dirty="0">
              <a:solidFill>
                <a:srgbClr val="E8B7B7">
                  <a:lumMod val="25000"/>
                </a:srgb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4820" name="Picture 4" descr="C:\Documents and Settings\User\Рабочий стол\3630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448">
            <a:off x="4202113" y="184150"/>
            <a:ext cx="20764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C:\Documents and Settings\User\Рабочий стол\8e1e9ba11a_125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0886">
            <a:off x="3990975" y="1860550"/>
            <a:ext cx="17240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C:\Documents and Settings\User\Рабочий стол\0897821-z-pamyatny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960">
            <a:off x="5715000" y="2786063"/>
            <a:ext cx="3176588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8" descr="C:\Documents and Settings\User\Рабочий стол\1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4330">
            <a:off x="4071938" y="4038600"/>
            <a:ext cx="17272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3594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0"/>
            <a:ext cx="61912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32235"/>
            <a:ext cx="27527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648"/>
            <a:ext cx="1905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0958"/>
            <a:ext cx="7848872" cy="26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91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Documents and Settings\User\Рабочий стол\УПА\nar_og_17479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857375"/>
            <a:ext cx="9398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Documents and Settings\User\Рабочий стол\upa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428750"/>
            <a:ext cx="27019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:\Documents and Settings\User\Рабочий стол\upa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357313"/>
            <a:ext cx="2643187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2745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3509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664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4385"/>
            <a:ext cx="4445915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" y="3789040"/>
            <a:ext cx="3995936" cy="252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473" y="332656"/>
            <a:ext cx="4171527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56" y="3766377"/>
            <a:ext cx="4211960" cy="250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2590800"/>
            <a:ext cx="164623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19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Рисунок 1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Рисунок 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854325"/>
            <a:ext cx="50038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Рисунок 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0"/>
            <a:ext cx="4919662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Рисунок 16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579596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7048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Рисунок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259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3338513"/>
            <a:ext cx="5667375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24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08050"/>
            <a:ext cx="66246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264" y="0"/>
            <a:ext cx="1316037" cy="131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6656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9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0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245</TotalTime>
  <Words>337</Words>
  <Application>Microsoft Office PowerPoint</Application>
  <PresentationFormat>Экран (4:3)</PresentationFormat>
  <Paragraphs>34</Paragraphs>
  <Slides>34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22</vt:i4>
      </vt:variant>
      <vt:variant>
        <vt:lpstr>Заголовки слайдов</vt:lpstr>
      </vt:variant>
      <vt:variant>
        <vt:i4>34</vt:i4>
      </vt:variant>
    </vt:vector>
  </HeadingPairs>
  <TitlesOfParts>
    <vt:vector size="56" baseType="lpstr">
      <vt:lpstr>Бумажная</vt:lpstr>
      <vt:lpstr>Литейная</vt:lpstr>
      <vt:lpstr>1_Литейная</vt:lpstr>
      <vt:lpstr>2_Литейная</vt:lpstr>
      <vt:lpstr>3_Литейная</vt:lpstr>
      <vt:lpstr>4_Литейная</vt:lpstr>
      <vt:lpstr>5_Литейная</vt:lpstr>
      <vt:lpstr>6_Литейная</vt:lpstr>
      <vt:lpstr>7_Литейная</vt:lpstr>
      <vt:lpstr>8_Литейная</vt:lpstr>
      <vt:lpstr>9_Литейная</vt:lpstr>
      <vt:lpstr>10_Литейная</vt:lpstr>
      <vt:lpstr>11_Литейная</vt:lpstr>
      <vt:lpstr>12_Литейная</vt:lpstr>
      <vt:lpstr>15_Литейная</vt:lpstr>
      <vt:lpstr>16_Литейная</vt:lpstr>
      <vt:lpstr>17_Литейная</vt:lpstr>
      <vt:lpstr>19_Литейная</vt:lpstr>
      <vt:lpstr>20_Литейная</vt:lpstr>
      <vt:lpstr>1_Бумажная</vt:lpstr>
      <vt:lpstr>2_Бумажная</vt:lpstr>
      <vt:lpstr>3_Бумажная</vt:lpstr>
      <vt:lpstr>Коли ви вмирали, вам сурми не грали…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14/10/1942 —  Офіційна дата народження Української Повстанської Армії, сформованої протягом 1942 року із розрізнених повстанських загонів бандерівського крила ОУН.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Admin</cp:lastModifiedBy>
  <cp:revision>17</cp:revision>
  <dcterms:created xsi:type="dcterms:W3CDTF">2016-10-12T14:12:15Z</dcterms:created>
  <dcterms:modified xsi:type="dcterms:W3CDTF">2016-10-12T20:19:12Z</dcterms:modified>
</cp:coreProperties>
</file>