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F19FA-4E69-4964-B1AB-DBA51E81D6B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1E20B38-73DA-43BC-A222-C853F9618E34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Визначні постаті Русі-України</a:t>
          </a:r>
          <a:endParaRPr lang="uk-UA" dirty="0">
            <a:solidFill>
              <a:schemeClr val="bg1"/>
            </a:solidFill>
          </a:endParaRPr>
        </a:p>
      </dgm:t>
    </dgm:pt>
    <dgm:pt modelId="{8BAC05BA-D48F-4457-B37E-35BE37AC6852}" type="parTrans" cxnId="{83FB8A83-FFA5-4F3B-B451-82923434E699}">
      <dgm:prSet/>
      <dgm:spPr/>
      <dgm:t>
        <a:bodyPr/>
        <a:lstStyle/>
        <a:p>
          <a:endParaRPr lang="uk-UA"/>
        </a:p>
      </dgm:t>
    </dgm:pt>
    <dgm:pt modelId="{312F1788-1B45-45DA-9F78-B48B638D1ED0}" type="sibTrans" cxnId="{83FB8A83-FFA5-4F3B-B451-82923434E699}">
      <dgm:prSet/>
      <dgm:spPr/>
      <dgm:t>
        <a:bodyPr/>
        <a:lstStyle/>
        <a:p>
          <a:endParaRPr lang="uk-UA"/>
        </a:p>
      </dgm:t>
    </dgm:pt>
    <dgm:pt modelId="{63153352-ED86-4E13-8792-0BF05727F96E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Київ в Х-ХІ ст.</a:t>
          </a:r>
          <a:endParaRPr lang="uk-UA" dirty="0"/>
        </a:p>
      </dgm:t>
    </dgm:pt>
    <dgm:pt modelId="{CFC79555-1C3A-4AC8-AF74-1685082E7D52}" type="parTrans" cxnId="{233B8784-BD2E-4BC5-A209-4D0C0BD5DCE8}">
      <dgm:prSet/>
      <dgm:spPr/>
      <dgm:t>
        <a:bodyPr/>
        <a:lstStyle/>
        <a:p>
          <a:endParaRPr lang="uk-UA"/>
        </a:p>
      </dgm:t>
    </dgm:pt>
    <dgm:pt modelId="{3E5D055C-DCA6-4B70-99E0-F9A35A6C047A}" type="sibTrans" cxnId="{233B8784-BD2E-4BC5-A209-4D0C0BD5DCE8}">
      <dgm:prSet/>
      <dgm:spPr/>
      <dgm:t>
        <a:bodyPr/>
        <a:lstStyle/>
        <a:p>
          <a:endParaRPr lang="uk-UA"/>
        </a:p>
      </dgm:t>
    </dgm:pt>
    <dgm:pt modelId="{9E4289DE-F409-426A-90E4-7A92D32DD6A4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 smtClean="0"/>
            <a:t>Реставрація документу</a:t>
          </a:r>
          <a:endParaRPr lang="uk-UA" dirty="0"/>
        </a:p>
      </dgm:t>
    </dgm:pt>
    <dgm:pt modelId="{9C19F220-5AED-45F8-850C-C61426BB36BA}" type="parTrans" cxnId="{B7FF8A0D-E7D1-4121-A954-597ADC6DAAC6}">
      <dgm:prSet/>
      <dgm:spPr/>
      <dgm:t>
        <a:bodyPr/>
        <a:lstStyle/>
        <a:p>
          <a:endParaRPr lang="uk-UA"/>
        </a:p>
      </dgm:t>
    </dgm:pt>
    <dgm:pt modelId="{AA629219-0DB6-4A87-885E-24227DD2F8AB}" type="sibTrans" cxnId="{B7FF8A0D-E7D1-4121-A954-597ADC6DAAC6}">
      <dgm:prSet/>
      <dgm:spPr/>
      <dgm:t>
        <a:bodyPr/>
        <a:lstStyle/>
        <a:p>
          <a:endParaRPr lang="uk-UA"/>
        </a:p>
      </dgm:t>
    </dgm:pt>
    <dgm:pt modelId="{BE6C7B5B-6E87-45E1-90A6-0DCCFBFD89CE}">
      <dgm:prSet phldrT="[Текст]"/>
      <dgm:spPr>
        <a:solidFill>
          <a:srgbClr val="FF7C80"/>
        </a:solidFill>
      </dgm:spPr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Конкурс капітанів</a:t>
          </a:r>
          <a:endParaRPr lang="uk-UA" dirty="0">
            <a:solidFill>
              <a:schemeClr val="bg1"/>
            </a:solidFill>
          </a:endParaRPr>
        </a:p>
      </dgm:t>
    </dgm:pt>
    <dgm:pt modelId="{DB0485CF-A5F2-4C6C-9065-BD6D72BC2822}" type="parTrans" cxnId="{47EE75E8-99C4-44D3-950D-DD27F7F65231}">
      <dgm:prSet/>
      <dgm:spPr/>
      <dgm:t>
        <a:bodyPr/>
        <a:lstStyle/>
        <a:p>
          <a:endParaRPr lang="uk-UA"/>
        </a:p>
      </dgm:t>
    </dgm:pt>
    <dgm:pt modelId="{86A9B69C-3C96-47A8-98DF-8D47036007BF}" type="sibTrans" cxnId="{47EE75E8-99C4-44D3-950D-DD27F7F65231}">
      <dgm:prSet/>
      <dgm:spPr/>
      <dgm:t>
        <a:bodyPr/>
        <a:lstStyle/>
        <a:p>
          <a:endParaRPr lang="uk-UA"/>
        </a:p>
      </dgm:t>
    </dgm:pt>
    <dgm:pt modelId="{BA32542E-9242-4429-9019-9A72A0B49D76}">
      <dgm:prSet phldrT="[Текст]"/>
      <dgm:spPr>
        <a:solidFill>
          <a:srgbClr val="7030A0"/>
        </a:solidFill>
      </dgm:spPr>
      <dgm:t>
        <a:bodyPr/>
        <a:lstStyle/>
        <a:p>
          <a:r>
            <a:rPr lang="uk-UA" dirty="0" smtClean="0"/>
            <a:t>Історичне дешифрування </a:t>
          </a:r>
          <a:endParaRPr lang="uk-UA" dirty="0"/>
        </a:p>
      </dgm:t>
    </dgm:pt>
    <dgm:pt modelId="{EEBF853E-2463-46F8-94C7-70E6E1C6F823}" type="parTrans" cxnId="{A68D8792-779D-4D4B-B61A-07257466147B}">
      <dgm:prSet/>
      <dgm:spPr/>
      <dgm:t>
        <a:bodyPr/>
        <a:lstStyle/>
        <a:p>
          <a:endParaRPr lang="uk-UA"/>
        </a:p>
      </dgm:t>
    </dgm:pt>
    <dgm:pt modelId="{483DC878-53DF-4AC2-A7A1-2C96FB84A8D1}" type="sibTrans" cxnId="{A68D8792-779D-4D4B-B61A-07257466147B}">
      <dgm:prSet/>
      <dgm:spPr/>
      <dgm:t>
        <a:bodyPr/>
        <a:lstStyle/>
        <a:p>
          <a:endParaRPr lang="uk-UA"/>
        </a:p>
      </dgm:t>
    </dgm:pt>
    <dgm:pt modelId="{73147F5F-29F5-4419-8F07-FC5291B01111}">
      <dgm:prSet phldrT="[Текст]"/>
      <dgm:spPr>
        <a:solidFill>
          <a:srgbClr val="002060"/>
        </a:solidFill>
      </dgm:spPr>
      <dgm:t>
        <a:bodyPr/>
        <a:lstStyle/>
        <a:p>
          <a:r>
            <a:rPr lang="uk-UA" dirty="0" smtClean="0"/>
            <a:t>Історична математика</a:t>
          </a:r>
          <a:endParaRPr lang="uk-UA" dirty="0"/>
        </a:p>
      </dgm:t>
    </dgm:pt>
    <dgm:pt modelId="{E539B413-668D-4CEE-9C45-16DDD1025CC0}" type="parTrans" cxnId="{F8545C6A-1A5A-40D4-8F81-7A121749B6D6}">
      <dgm:prSet/>
      <dgm:spPr/>
      <dgm:t>
        <a:bodyPr/>
        <a:lstStyle/>
        <a:p>
          <a:endParaRPr lang="uk-UA"/>
        </a:p>
      </dgm:t>
    </dgm:pt>
    <dgm:pt modelId="{9CADF003-776E-4AE9-9B98-8B8B454E00F5}" type="sibTrans" cxnId="{F8545C6A-1A5A-40D4-8F81-7A121749B6D6}">
      <dgm:prSet/>
      <dgm:spPr/>
      <dgm:t>
        <a:bodyPr/>
        <a:lstStyle/>
        <a:p>
          <a:endParaRPr lang="uk-UA"/>
        </a:p>
      </dgm:t>
    </dgm:pt>
    <dgm:pt modelId="{C0ED5F40-16C1-411F-A278-6EDB5F2CC0CD}">
      <dgm:prSet phldrT="[Текст]"/>
      <dgm:spPr>
        <a:solidFill>
          <a:srgbClr val="FF00FF"/>
        </a:solidFill>
      </dgm:spPr>
      <dgm:t>
        <a:bodyPr/>
        <a:lstStyle/>
        <a:p>
          <a:r>
            <a:rPr lang="uk-UA" dirty="0" smtClean="0"/>
            <a:t>Словник термінів</a:t>
          </a:r>
          <a:endParaRPr lang="uk-UA" dirty="0"/>
        </a:p>
      </dgm:t>
    </dgm:pt>
    <dgm:pt modelId="{6E820107-E599-4977-A0E0-B4AF5E7F8A72}" type="parTrans" cxnId="{D0E3AE95-D5BE-4D1F-9C0B-FFBD2F8DD929}">
      <dgm:prSet/>
      <dgm:spPr/>
      <dgm:t>
        <a:bodyPr/>
        <a:lstStyle/>
        <a:p>
          <a:endParaRPr lang="uk-UA"/>
        </a:p>
      </dgm:t>
    </dgm:pt>
    <dgm:pt modelId="{8186974C-9FCC-4FFD-BF48-4866EBFC9460}" type="sibTrans" cxnId="{D0E3AE95-D5BE-4D1F-9C0B-FFBD2F8DD929}">
      <dgm:prSet/>
      <dgm:spPr/>
      <dgm:t>
        <a:bodyPr/>
        <a:lstStyle/>
        <a:p>
          <a:endParaRPr lang="uk-UA"/>
        </a:p>
      </dgm:t>
    </dgm:pt>
    <dgm:pt modelId="{F37CA980-B514-4EA9-9943-1B698C2E1FF0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Ігрова кімната</a:t>
          </a:r>
          <a:endParaRPr lang="uk-UA" dirty="0"/>
        </a:p>
      </dgm:t>
    </dgm:pt>
    <dgm:pt modelId="{95BA5DFA-21B0-48CC-A808-BA048D65410C}" type="parTrans" cxnId="{24752F3D-85B1-44CD-9405-0B38EB8ECA8B}">
      <dgm:prSet/>
      <dgm:spPr/>
      <dgm:t>
        <a:bodyPr/>
        <a:lstStyle/>
        <a:p>
          <a:endParaRPr lang="uk-UA"/>
        </a:p>
      </dgm:t>
    </dgm:pt>
    <dgm:pt modelId="{77C57FDD-201E-4F2A-A2C4-7C3E4CA6CBA0}" type="sibTrans" cxnId="{24752F3D-85B1-44CD-9405-0B38EB8ECA8B}">
      <dgm:prSet/>
      <dgm:spPr/>
      <dgm:t>
        <a:bodyPr/>
        <a:lstStyle/>
        <a:p>
          <a:endParaRPr lang="uk-UA"/>
        </a:p>
      </dgm:t>
    </dgm:pt>
    <dgm:pt modelId="{3DA16B99-6321-47CF-8E01-16486A4B1CE4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Нагородження</a:t>
          </a:r>
          <a:endParaRPr lang="uk-UA" dirty="0">
            <a:solidFill>
              <a:schemeClr val="bg1"/>
            </a:solidFill>
          </a:endParaRPr>
        </a:p>
      </dgm:t>
    </dgm:pt>
    <dgm:pt modelId="{BC557921-F0EC-43AB-B659-3273A6A73C6F}" type="parTrans" cxnId="{C257BE99-9530-4FB1-AF53-D24FB8E9117D}">
      <dgm:prSet/>
      <dgm:spPr/>
      <dgm:t>
        <a:bodyPr/>
        <a:lstStyle/>
        <a:p>
          <a:endParaRPr lang="uk-UA"/>
        </a:p>
      </dgm:t>
    </dgm:pt>
    <dgm:pt modelId="{611E8EEB-A13E-4E82-81D3-A09CDA50C729}" type="sibTrans" cxnId="{C257BE99-9530-4FB1-AF53-D24FB8E9117D}">
      <dgm:prSet/>
      <dgm:spPr/>
      <dgm:t>
        <a:bodyPr/>
        <a:lstStyle/>
        <a:p>
          <a:endParaRPr lang="uk-UA"/>
        </a:p>
      </dgm:t>
    </dgm:pt>
    <dgm:pt modelId="{1F30E925-09A2-4825-AA0A-BA94B2861C47}" type="pres">
      <dgm:prSet presAssocID="{778F19FA-4E69-4964-B1AB-DBA51E81D6B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FF207E5D-31FD-4763-8C6B-ADAB4DBB309A}" type="pres">
      <dgm:prSet presAssocID="{91E20B38-73DA-43BC-A222-C853F9618E34}" presName="compNode" presStyleCnt="0"/>
      <dgm:spPr/>
    </dgm:pt>
    <dgm:pt modelId="{1BDC0BC3-A125-46D3-8BE4-2DD5632DCE6C}" type="pres">
      <dgm:prSet presAssocID="{91E20B38-73DA-43BC-A222-C853F9618E34}" presName="dummyConnPt" presStyleCnt="0"/>
      <dgm:spPr/>
    </dgm:pt>
    <dgm:pt modelId="{708EC56F-9248-4783-B97A-387D83D7C838}" type="pres">
      <dgm:prSet presAssocID="{91E20B38-73DA-43BC-A222-C853F9618E3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2B48DB-06B7-43CF-B3D0-9E6FCA090F17}" type="pres">
      <dgm:prSet presAssocID="{312F1788-1B45-45DA-9F78-B48B638D1ED0}" presName="sibTrans" presStyleLbl="bgSibTrans2D1" presStyleIdx="0" presStyleCnt="8"/>
      <dgm:spPr/>
      <dgm:t>
        <a:bodyPr/>
        <a:lstStyle/>
        <a:p>
          <a:endParaRPr lang="uk-UA"/>
        </a:p>
      </dgm:t>
    </dgm:pt>
    <dgm:pt modelId="{1604DA1E-54E5-4490-8E22-33A2B053C7A3}" type="pres">
      <dgm:prSet presAssocID="{63153352-ED86-4E13-8792-0BF05727F96E}" presName="compNode" presStyleCnt="0"/>
      <dgm:spPr/>
    </dgm:pt>
    <dgm:pt modelId="{B38BD2D7-BDD3-4B45-AFAD-55EF5F8209D2}" type="pres">
      <dgm:prSet presAssocID="{63153352-ED86-4E13-8792-0BF05727F96E}" presName="dummyConnPt" presStyleCnt="0"/>
      <dgm:spPr/>
    </dgm:pt>
    <dgm:pt modelId="{461A9BD1-EFB8-4697-AA55-267C73CFF78B}" type="pres">
      <dgm:prSet presAssocID="{63153352-ED86-4E13-8792-0BF05727F96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BD3E41-C738-4B43-BB7A-2CBD6D1F8FCD}" type="pres">
      <dgm:prSet presAssocID="{3E5D055C-DCA6-4B70-99E0-F9A35A6C047A}" presName="sibTrans" presStyleLbl="bgSibTrans2D1" presStyleIdx="1" presStyleCnt="8"/>
      <dgm:spPr/>
      <dgm:t>
        <a:bodyPr/>
        <a:lstStyle/>
        <a:p>
          <a:endParaRPr lang="uk-UA"/>
        </a:p>
      </dgm:t>
    </dgm:pt>
    <dgm:pt modelId="{06058F5D-E612-4CDF-BDB8-332106DCD315}" type="pres">
      <dgm:prSet presAssocID="{9E4289DE-F409-426A-90E4-7A92D32DD6A4}" presName="compNode" presStyleCnt="0"/>
      <dgm:spPr/>
    </dgm:pt>
    <dgm:pt modelId="{230A0A3A-EAC3-4479-A0D9-F5080FB53E3B}" type="pres">
      <dgm:prSet presAssocID="{9E4289DE-F409-426A-90E4-7A92D32DD6A4}" presName="dummyConnPt" presStyleCnt="0"/>
      <dgm:spPr/>
    </dgm:pt>
    <dgm:pt modelId="{0D3543A9-70D5-4831-A577-BDCB6D616899}" type="pres">
      <dgm:prSet presAssocID="{9E4289DE-F409-426A-90E4-7A92D32DD6A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7FB19B-6943-4031-A672-E4AC0D2AF866}" type="pres">
      <dgm:prSet presAssocID="{AA629219-0DB6-4A87-885E-24227DD2F8AB}" presName="sibTrans" presStyleLbl="bgSibTrans2D1" presStyleIdx="2" presStyleCnt="8"/>
      <dgm:spPr/>
      <dgm:t>
        <a:bodyPr/>
        <a:lstStyle/>
        <a:p>
          <a:endParaRPr lang="uk-UA"/>
        </a:p>
      </dgm:t>
    </dgm:pt>
    <dgm:pt modelId="{0CCE247E-D9D3-4023-A259-511A5DAD78D6}" type="pres">
      <dgm:prSet presAssocID="{BE6C7B5B-6E87-45E1-90A6-0DCCFBFD89CE}" presName="compNode" presStyleCnt="0"/>
      <dgm:spPr/>
    </dgm:pt>
    <dgm:pt modelId="{B5990851-15C1-473A-984B-9ED82E8567DD}" type="pres">
      <dgm:prSet presAssocID="{BE6C7B5B-6E87-45E1-90A6-0DCCFBFD89CE}" presName="dummyConnPt" presStyleCnt="0"/>
      <dgm:spPr/>
    </dgm:pt>
    <dgm:pt modelId="{52757E16-A981-4656-9292-2B52F977540A}" type="pres">
      <dgm:prSet presAssocID="{BE6C7B5B-6E87-45E1-90A6-0DCCFBFD89C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4E718A-76F0-4D79-9C67-B4FF21766292}" type="pres">
      <dgm:prSet presAssocID="{86A9B69C-3C96-47A8-98DF-8D47036007BF}" presName="sibTrans" presStyleLbl="bgSibTrans2D1" presStyleIdx="3" presStyleCnt="8"/>
      <dgm:spPr/>
      <dgm:t>
        <a:bodyPr/>
        <a:lstStyle/>
        <a:p>
          <a:endParaRPr lang="uk-UA"/>
        </a:p>
      </dgm:t>
    </dgm:pt>
    <dgm:pt modelId="{985295B3-DC7D-46A5-912F-E575F39349DC}" type="pres">
      <dgm:prSet presAssocID="{BA32542E-9242-4429-9019-9A72A0B49D76}" presName="compNode" presStyleCnt="0"/>
      <dgm:spPr/>
    </dgm:pt>
    <dgm:pt modelId="{7091776A-6B95-4917-A4A4-9FC08AA97686}" type="pres">
      <dgm:prSet presAssocID="{BA32542E-9242-4429-9019-9A72A0B49D76}" presName="dummyConnPt" presStyleCnt="0"/>
      <dgm:spPr/>
    </dgm:pt>
    <dgm:pt modelId="{28EB7796-51EB-4B70-918F-29ABAE7DF7C1}" type="pres">
      <dgm:prSet presAssocID="{BA32542E-9242-4429-9019-9A72A0B49D7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078FBE-4F98-4CD0-892B-A3A557AF75C0}" type="pres">
      <dgm:prSet presAssocID="{483DC878-53DF-4AC2-A7A1-2C96FB84A8D1}" presName="sibTrans" presStyleLbl="bgSibTrans2D1" presStyleIdx="4" presStyleCnt="8"/>
      <dgm:spPr/>
      <dgm:t>
        <a:bodyPr/>
        <a:lstStyle/>
        <a:p>
          <a:endParaRPr lang="uk-UA"/>
        </a:p>
      </dgm:t>
    </dgm:pt>
    <dgm:pt modelId="{E60FFA01-91F3-45E8-B1AC-DC5A757A091B}" type="pres">
      <dgm:prSet presAssocID="{73147F5F-29F5-4419-8F07-FC5291B01111}" presName="compNode" presStyleCnt="0"/>
      <dgm:spPr/>
    </dgm:pt>
    <dgm:pt modelId="{BC633C65-D5E5-4F44-91FA-9D2439E244DA}" type="pres">
      <dgm:prSet presAssocID="{73147F5F-29F5-4419-8F07-FC5291B01111}" presName="dummyConnPt" presStyleCnt="0"/>
      <dgm:spPr/>
    </dgm:pt>
    <dgm:pt modelId="{DCE16D07-3D24-4B84-BE6D-EBB3079B23F1}" type="pres">
      <dgm:prSet presAssocID="{73147F5F-29F5-4419-8F07-FC5291B0111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B2D9D4-00FA-4238-A661-C20EC1868675}" type="pres">
      <dgm:prSet presAssocID="{9CADF003-776E-4AE9-9B98-8B8B454E00F5}" presName="sibTrans" presStyleLbl="bgSibTrans2D1" presStyleIdx="5" presStyleCnt="8"/>
      <dgm:spPr/>
      <dgm:t>
        <a:bodyPr/>
        <a:lstStyle/>
        <a:p>
          <a:endParaRPr lang="uk-UA"/>
        </a:p>
      </dgm:t>
    </dgm:pt>
    <dgm:pt modelId="{6FC60B3A-68E4-4964-BFC7-49CF26AAE5F5}" type="pres">
      <dgm:prSet presAssocID="{C0ED5F40-16C1-411F-A278-6EDB5F2CC0CD}" presName="compNode" presStyleCnt="0"/>
      <dgm:spPr/>
    </dgm:pt>
    <dgm:pt modelId="{277174DC-4CA8-43B5-B474-4FE7180482CD}" type="pres">
      <dgm:prSet presAssocID="{C0ED5F40-16C1-411F-A278-6EDB5F2CC0CD}" presName="dummyConnPt" presStyleCnt="0"/>
      <dgm:spPr/>
    </dgm:pt>
    <dgm:pt modelId="{9CB78465-0C6E-4D95-92FA-351F6505A2C5}" type="pres">
      <dgm:prSet presAssocID="{C0ED5F40-16C1-411F-A278-6EDB5F2CC0C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685EE6-1628-4FE2-9BAD-4185614F8514}" type="pres">
      <dgm:prSet presAssocID="{8186974C-9FCC-4FFD-BF48-4866EBFC9460}" presName="sibTrans" presStyleLbl="bgSibTrans2D1" presStyleIdx="6" presStyleCnt="8"/>
      <dgm:spPr/>
      <dgm:t>
        <a:bodyPr/>
        <a:lstStyle/>
        <a:p>
          <a:endParaRPr lang="uk-UA"/>
        </a:p>
      </dgm:t>
    </dgm:pt>
    <dgm:pt modelId="{EB26CC97-AC9F-4E17-B5C5-1FA21102087F}" type="pres">
      <dgm:prSet presAssocID="{F37CA980-B514-4EA9-9943-1B698C2E1FF0}" presName="compNode" presStyleCnt="0"/>
      <dgm:spPr/>
    </dgm:pt>
    <dgm:pt modelId="{017223B0-3090-4354-B95B-347AA3FADFE4}" type="pres">
      <dgm:prSet presAssocID="{F37CA980-B514-4EA9-9943-1B698C2E1FF0}" presName="dummyConnPt" presStyleCnt="0"/>
      <dgm:spPr/>
    </dgm:pt>
    <dgm:pt modelId="{61201327-4D76-411A-B939-0360FF8AAFD8}" type="pres">
      <dgm:prSet presAssocID="{F37CA980-B514-4EA9-9943-1B698C2E1FF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CEAC6E-10DF-4845-B623-D477C3609FE3}" type="pres">
      <dgm:prSet presAssocID="{77C57FDD-201E-4F2A-A2C4-7C3E4CA6CBA0}" presName="sibTrans" presStyleLbl="bgSibTrans2D1" presStyleIdx="7" presStyleCnt="8"/>
      <dgm:spPr/>
      <dgm:t>
        <a:bodyPr/>
        <a:lstStyle/>
        <a:p>
          <a:endParaRPr lang="uk-UA"/>
        </a:p>
      </dgm:t>
    </dgm:pt>
    <dgm:pt modelId="{8C0A61D8-A761-4BB8-B3F4-5382977FF67A}" type="pres">
      <dgm:prSet presAssocID="{3DA16B99-6321-47CF-8E01-16486A4B1CE4}" presName="compNode" presStyleCnt="0"/>
      <dgm:spPr/>
    </dgm:pt>
    <dgm:pt modelId="{6C7A6A43-4698-4C6D-8CB9-890BE0FBBDDC}" type="pres">
      <dgm:prSet presAssocID="{3DA16B99-6321-47CF-8E01-16486A4B1CE4}" presName="dummyConnPt" presStyleCnt="0"/>
      <dgm:spPr/>
    </dgm:pt>
    <dgm:pt modelId="{3612F60C-34C8-4067-A682-5372590ABDA2}" type="pres">
      <dgm:prSet presAssocID="{3DA16B99-6321-47CF-8E01-16486A4B1CE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DAB6F62-1301-49EE-B41B-E26C132AB18B}" type="presOf" srcId="{C0ED5F40-16C1-411F-A278-6EDB5F2CC0CD}" destId="{9CB78465-0C6E-4D95-92FA-351F6505A2C5}" srcOrd="0" destOrd="0" presId="urn:microsoft.com/office/officeart/2005/8/layout/bProcess4"/>
    <dgm:cxn modelId="{B7FF8A0D-E7D1-4121-A954-597ADC6DAAC6}" srcId="{778F19FA-4E69-4964-B1AB-DBA51E81D6B0}" destId="{9E4289DE-F409-426A-90E4-7A92D32DD6A4}" srcOrd="2" destOrd="0" parTransId="{9C19F220-5AED-45F8-850C-C61426BB36BA}" sibTransId="{AA629219-0DB6-4A87-885E-24227DD2F8AB}"/>
    <dgm:cxn modelId="{FF0C6121-96DA-488D-B17B-EE875F2C6762}" type="presOf" srcId="{8186974C-9FCC-4FFD-BF48-4866EBFC9460}" destId="{45685EE6-1628-4FE2-9BAD-4185614F8514}" srcOrd="0" destOrd="0" presId="urn:microsoft.com/office/officeart/2005/8/layout/bProcess4"/>
    <dgm:cxn modelId="{83FB8A83-FFA5-4F3B-B451-82923434E699}" srcId="{778F19FA-4E69-4964-B1AB-DBA51E81D6B0}" destId="{91E20B38-73DA-43BC-A222-C853F9618E34}" srcOrd="0" destOrd="0" parTransId="{8BAC05BA-D48F-4457-B37E-35BE37AC6852}" sibTransId="{312F1788-1B45-45DA-9F78-B48B638D1ED0}"/>
    <dgm:cxn modelId="{5B9C81DB-465E-4859-94D9-80E745D12DC3}" type="presOf" srcId="{F37CA980-B514-4EA9-9943-1B698C2E1FF0}" destId="{61201327-4D76-411A-B939-0360FF8AAFD8}" srcOrd="0" destOrd="0" presId="urn:microsoft.com/office/officeart/2005/8/layout/bProcess4"/>
    <dgm:cxn modelId="{85E6F01F-8BB0-4785-9397-CF8F45F2F980}" type="presOf" srcId="{9CADF003-776E-4AE9-9B98-8B8B454E00F5}" destId="{4FB2D9D4-00FA-4238-A661-C20EC1868675}" srcOrd="0" destOrd="0" presId="urn:microsoft.com/office/officeart/2005/8/layout/bProcess4"/>
    <dgm:cxn modelId="{47EE75E8-99C4-44D3-950D-DD27F7F65231}" srcId="{778F19FA-4E69-4964-B1AB-DBA51E81D6B0}" destId="{BE6C7B5B-6E87-45E1-90A6-0DCCFBFD89CE}" srcOrd="3" destOrd="0" parTransId="{DB0485CF-A5F2-4C6C-9065-BD6D72BC2822}" sibTransId="{86A9B69C-3C96-47A8-98DF-8D47036007BF}"/>
    <dgm:cxn modelId="{D6165736-443E-4EAB-BFE5-9B67400DC36E}" type="presOf" srcId="{86A9B69C-3C96-47A8-98DF-8D47036007BF}" destId="{154E718A-76F0-4D79-9C67-B4FF21766292}" srcOrd="0" destOrd="0" presId="urn:microsoft.com/office/officeart/2005/8/layout/bProcess4"/>
    <dgm:cxn modelId="{668F1934-386E-45F3-911C-9BA8AD45EEE1}" type="presOf" srcId="{483DC878-53DF-4AC2-A7A1-2C96FB84A8D1}" destId="{17078FBE-4F98-4CD0-892B-A3A557AF75C0}" srcOrd="0" destOrd="0" presId="urn:microsoft.com/office/officeart/2005/8/layout/bProcess4"/>
    <dgm:cxn modelId="{F8545C6A-1A5A-40D4-8F81-7A121749B6D6}" srcId="{778F19FA-4E69-4964-B1AB-DBA51E81D6B0}" destId="{73147F5F-29F5-4419-8F07-FC5291B01111}" srcOrd="5" destOrd="0" parTransId="{E539B413-668D-4CEE-9C45-16DDD1025CC0}" sibTransId="{9CADF003-776E-4AE9-9B98-8B8B454E00F5}"/>
    <dgm:cxn modelId="{9A4200C6-70F3-443E-9B73-0C3B7509074A}" type="presOf" srcId="{77C57FDD-201E-4F2A-A2C4-7C3E4CA6CBA0}" destId="{82CEAC6E-10DF-4845-B623-D477C3609FE3}" srcOrd="0" destOrd="0" presId="urn:microsoft.com/office/officeart/2005/8/layout/bProcess4"/>
    <dgm:cxn modelId="{C257BE99-9530-4FB1-AF53-D24FB8E9117D}" srcId="{778F19FA-4E69-4964-B1AB-DBA51E81D6B0}" destId="{3DA16B99-6321-47CF-8E01-16486A4B1CE4}" srcOrd="8" destOrd="0" parTransId="{BC557921-F0EC-43AB-B659-3273A6A73C6F}" sibTransId="{611E8EEB-A13E-4E82-81D3-A09CDA50C729}"/>
    <dgm:cxn modelId="{A68D8792-779D-4D4B-B61A-07257466147B}" srcId="{778F19FA-4E69-4964-B1AB-DBA51E81D6B0}" destId="{BA32542E-9242-4429-9019-9A72A0B49D76}" srcOrd="4" destOrd="0" parTransId="{EEBF853E-2463-46F8-94C7-70E6E1C6F823}" sibTransId="{483DC878-53DF-4AC2-A7A1-2C96FB84A8D1}"/>
    <dgm:cxn modelId="{592F03CF-5874-4A45-B359-8A83A8A30F23}" type="presOf" srcId="{312F1788-1B45-45DA-9F78-B48B638D1ED0}" destId="{8B2B48DB-06B7-43CF-B3D0-9E6FCA090F17}" srcOrd="0" destOrd="0" presId="urn:microsoft.com/office/officeart/2005/8/layout/bProcess4"/>
    <dgm:cxn modelId="{D7E1E888-F0C8-4B25-84B6-C3E7CAB4CE94}" type="presOf" srcId="{3E5D055C-DCA6-4B70-99E0-F9A35A6C047A}" destId="{47BD3E41-C738-4B43-BB7A-2CBD6D1F8FCD}" srcOrd="0" destOrd="0" presId="urn:microsoft.com/office/officeart/2005/8/layout/bProcess4"/>
    <dgm:cxn modelId="{32727503-2A23-4EE1-B31E-8AC8A0051807}" type="presOf" srcId="{778F19FA-4E69-4964-B1AB-DBA51E81D6B0}" destId="{1F30E925-09A2-4825-AA0A-BA94B2861C47}" srcOrd="0" destOrd="0" presId="urn:microsoft.com/office/officeart/2005/8/layout/bProcess4"/>
    <dgm:cxn modelId="{C89F5B1C-7AA6-4DBF-A0D2-1A4962AE3D5C}" type="presOf" srcId="{9E4289DE-F409-426A-90E4-7A92D32DD6A4}" destId="{0D3543A9-70D5-4831-A577-BDCB6D616899}" srcOrd="0" destOrd="0" presId="urn:microsoft.com/office/officeart/2005/8/layout/bProcess4"/>
    <dgm:cxn modelId="{E716C417-D7EC-477C-81E4-29F8518F4D01}" type="presOf" srcId="{BE6C7B5B-6E87-45E1-90A6-0DCCFBFD89CE}" destId="{52757E16-A981-4656-9292-2B52F977540A}" srcOrd="0" destOrd="0" presId="urn:microsoft.com/office/officeart/2005/8/layout/bProcess4"/>
    <dgm:cxn modelId="{03CA465C-C0D8-4988-9905-FBC736652E0E}" type="presOf" srcId="{BA32542E-9242-4429-9019-9A72A0B49D76}" destId="{28EB7796-51EB-4B70-918F-29ABAE7DF7C1}" srcOrd="0" destOrd="0" presId="urn:microsoft.com/office/officeart/2005/8/layout/bProcess4"/>
    <dgm:cxn modelId="{24752F3D-85B1-44CD-9405-0B38EB8ECA8B}" srcId="{778F19FA-4E69-4964-B1AB-DBA51E81D6B0}" destId="{F37CA980-B514-4EA9-9943-1B698C2E1FF0}" srcOrd="7" destOrd="0" parTransId="{95BA5DFA-21B0-48CC-A808-BA048D65410C}" sibTransId="{77C57FDD-201E-4F2A-A2C4-7C3E4CA6CBA0}"/>
    <dgm:cxn modelId="{233B8784-BD2E-4BC5-A209-4D0C0BD5DCE8}" srcId="{778F19FA-4E69-4964-B1AB-DBA51E81D6B0}" destId="{63153352-ED86-4E13-8792-0BF05727F96E}" srcOrd="1" destOrd="0" parTransId="{CFC79555-1C3A-4AC8-AF74-1685082E7D52}" sibTransId="{3E5D055C-DCA6-4B70-99E0-F9A35A6C047A}"/>
    <dgm:cxn modelId="{5FDA1DA7-4CBB-4E6B-9D7E-D4A15BD4B58F}" type="presOf" srcId="{63153352-ED86-4E13-8792-0BF05727F96E}" destId="{461A9BD1-EFB8-4697-AA55-267C73CFF78B}" srcOrd="0" destOrd="0" presId="urn:microsoft.com/office/officeart/2005/8/layout/bProcess4"/>
    <dgm:cxn modelId="{E89B2FE5-C4A0-4D66-A5AD-8BC870B9A94E}" type="presOf" srcId="{91E20B38-73DA-43BC-A222-C853F9618E34}" destId="{708EC56F-9248-4783-B97A-387D83D7C838}" srcOrd="0" destOrd="0" presId="urn:microsoft.com/office/officeart/2005/8/layout/bProcess4"/>
    <dgm:cxn modelId="{585B1AF3-C77A-4CFE-9C87-FD6984803140}" type="presOf" srcId="{AA629219-0DB6-4A87-885E-24227DD2F8AB}" destId="{137FB19B-6943-4031-A672-E4AC0D2AF866}" srcOrd="0" destOrd="0" presId="urn:microsoft.com/office/officeart/2005/8/layout/bProcess4"/>
    <dgm:cxn modelId="{AFC444F8-3605-404D-89D8-59CE54365F27}" type="presOf" srcId="{73147F5F-29F5-4419-8F07-FC5291B01111}" destId="{DCE16D07-3D24-4B84-BE6D-EBB3079B23F1}" srcOrd="0" destOrd="0" presId="urn:microsoft.com/office/officeart/2005/8/layout/bProcess4"/>
    <dgm:cxn modelId="{7F8F0D5C-E549-4057-BEE4-A388C4FC49A9}" type="presOf" srcId="{3DA16B99-6321-47CF-8E01-16486A4B1CE4}" destId="{3612F60C-34C8-4067-A682-5372590ABDA2}" srcOrd="0" destOrd="0" presId="urn:microsoft.com/office/officeart/2005/8/layout/bProcess4"/>
    <dgm:cxn modelId="{D0E3AE95-D5BE-4D1F-9C0B-FFBD2F8DD929}" srcId="{778F19FA-4E69-4964-B1AB-DBA51E81D6B0}" destId="{C0ED5F40-16C1-411F-A278-6EDB5F2CC0CD}" srcOrd="6" destOrd="0" parTransId="{6E820107-E599-4977-A0E0-B4AF5E7F8A72}" sibTransId="{8186974C-9FCC-4FFD-BF48-4866EBFC9460}"/>
    <dgm:cxn modelId="{5BD03DF9-5B62-4B49-A4F6-3A61ABBCA79A}" type="presParOf" srcId="{1F30E925-09A2-4825-AA0A-BA94B2861C47}" destId="{FF207E5D-31FD-4763-8C6B-ADAB4DBB309A}" srcOrd="0" destOrd="0" presId="urn:microsoft.com/office/officeart/2005/8/layout/bProcess4"/>
    <dgm:cxn modelId="{09A90F54-7A0B-45CD-A33A-7EE593AF167C}" type="presParOf" srcId="{FF207E5D-31FD-4763-8C6B-ADAB4DBB309A}" destId="{1BDC0BC3-A125-46D3-8BE4-2DD5632DCE6C}" srcOrd="0" destOrd="0" presId="urn:microsoft.com/office/officeart/2005/8/layout/bProcess4"/>
    <dgm:cxn modelId="{BA39507B-67D6-4980-9973-35E6833C9E5D}" type="presParOf" srcId="{FF207E5D-31FD-4763-8C6B-ADAB4DBB309A}" destId="{708EC56F-9248-4783-B97A-387D83D7C838}" srcOrd="1" destOrd="0" presId="urn:microsoft.com/office/officeart/2005/8/layout/bProcess4"/>
    <dgm:cxn modelId="{F9CB65DC-FAAE-4E89-9F38-F1185B9B0D69}" type="presParOf" srcId="{1F30E925-09A2-4825-AA0A-BA94B2861C47}" destId="{8B2B48DB-06B7-43CF-B3D0-9E6FCA090F17}" srcOrd="1" destOrd="0" presId="urn:microsoft.com/office/officeart/2005/8/layout/bProcess4"/>
    <dgm:cxn modelId="{585800B0-D2A7-4249-B3E7-6A6B57A83BAF}" type="presParOf" srcId="{1F30E925-09A2-4825-AA0A-BA94B2861C47}" destId="{1604DA1E-54E5-4490-8E22-33A2B053C7A3}" srcOrd="2" destOrd="0" presId="urn:microsoft.com/office/officeart/2005/8/layout/bProcess4"/>
    <dgm:cxn modelId="{3456A4D9-7929-427E-A30A-250CD409995B}" type="presParOf" srcId="{1604DA1E-54E5-4490-8E22-33A2B053C7A3}" destId="{B38BD2D7-BDD3-4B45-AFAD-55EF5F8209D2}" srcOrd="0" destOrd="0" presId="urn:microsoft.com/office/officeart/2005/8/layout/bProcess4"/>
    <dgm:cxn modelId="{97EC95B6-284E-464C-86E7-1A9F1DE0C3A4}" type="presParOf" srcId="{1604DA1E-54E5-4490-8E22-33A2B053C7A3}" destId="{461A9BD1-EFB8-4697-AA55-267C73CFF78B}" srcOrd="1" destOrd="0" presId="urn:microsoft.com/office/officeart/2005/8/layout/bProcess4"/>
    <dgm:cxn modelId="{8AB4694C-DE63-477E-9409-2C5200E2871C}" type="presParOf" srcId="{1F30E925-09A2-4825-AA0A-BA94B2861C47}" destId="{47BD3E41-C738-4B43-BB7A-2CBD6D1F8FCD}" srcOrd="3" destOrd="0" presId="urn:microsoft.com/office/officeart/2005/8/layout/bProcess4"/>
    <dgm:cxn modelId="{C515FCE1-4377-4808-9BC6-F6222CB9E5D1}" type="presParOf" srcId="{1F30E925-09A2-4825-AA0A-BA94B2861C47}" destId="{06058F5D-E612-4CDF-BDB8-332106DCD315}" srcOrd="4" destOrd="0" presId="urn:microsoft.com/office/officeart/2005/8/layout/bProcess4"/>
    <dgm:cxn modelId="{F0CCD503-8BDF-4EA3-9670-788463631FE9}" type="presParOf" srcId="{06058F5D-E612-4CDF-BDB8-332106DCD315}" destId="{230A0A3A-EAC3-4479-A0D9-F5080FB53E3B}" srcOrd="0" destOrd="0" presId="urn:microsoft.com/office/officeart/2005/8/layout/bProcess4"/>
    <dgm:cxn modelId="{6E684767-2082-42EF-92E4-DE30F3BFF7BC}" type="presParOf" srcId="{06058F5D-E612-4CDF-BDB8-332106DCD315}" destId="{0D3543A9-70D5-4831-A577-BDCB6D616899}" srcOrd="1" destOrd="0" presId="urn:microsoft.com/office/officeart/2005/8/layout/bProcess4"/>
    <dgm:cxn modelId="{037FAB97-E684-46E0-87FD-EBE8F7014B01}" type="presParOf" srcId="{1F30E925-09A2-4825-AA0A-BA94B2861C47}" destId="{137FB19B-6943-4031-A672-E4AC0D2AF866}" srcOrd="5" destOrd="0" presId="urn:microsoft.com/office/officeart/2005/8/layout/bProcess4"/>
    <dgm:cxn modelId="{FC40714E-E048-4B80-87CB-F8EF215856A1}" type="presParOf" srcId="{1F30E925-09A2-4825-AA0A-BA94B2861C47}" destId="{0CCE247E-D9D3-4023-A259-511A5DAD78D6}" srcOrd="6" destOrd="0" presId="urn:microsoft.com/office/officeart/2005/8/layout/bProcess4"/>
    <dgm:cxn modelId="{8E4EE1EF-22B1-4634-8B59-959D59F6521A}" type="presParOf" srcId="{0CCE247E-D9D3-4023-A259-511A5DAD78D6}" destId="{B5990851-15C1-473A-984B-9ED82E8567DD}" srcOrd="0" destOrd="0" presId="urn:microsoft.com/office/officeart/2005/8/layout/bProcess4"/>
    <dgm:cxn modelId="{6A2AF2D8-E3A3-4DDD-972D-6C3F57C66356}" type="presParOf" srcId="{0CCE247E-D9D3-4023-A259-511A5DAD78D6}" destId="{52757E16-A981-4656-9292-2B52F977540A}" srcOrd="1" destOrd="0" presId="urn:microsoft.com/office/officeart/2005/8/layout/bProcess4"/>
    <dgm:cxn modelId="{783BF6CB-0627-4852-805B-7D47739127F5}" type="presParOf" srcId="{1F30E925-09A2-4825-AA0A-BA94B2861C47}" destId="{154E718A-76F0-4D79-9C67-B4FF21766292}" srcOrd="7" destOrd="0" presId="urn:microsoft.com/office/officeart/2005/8/layout/bProcess4"/>
    <dgm:cxn modelId="{9BF8080F-EAD9-4604-B6C8-F43ED5534452}" type="presParOf" srcId="{1F30E925-09A2-4825-AA0A-BA94B2861C47}" destId="{985295B3-DC7D-46A5-912F-E575F39349DC}" srcOrd="8" destOrd="0" presId="urn:microsoft.com/office/officeart/2005/8/layout/bProcess4"/>
    <dgm:cxn modelId="{55E1D829-0ECB-41E2-B035-EBB5177B362C}" type="presParOf" srcId="{985295B3-DC7D-46A5-912F-E575F39349DC}" destId="{7091776A-6B95-4917-A4A4-9FC08AA97686}" srcOrd="0" destOrd="0" presId="urn:microsoft.com/office/officeart/2005/8/layout/bProcess4"/>
    <dgm:cxn modelId="{75CA64E4-C86B-4DAE-96BF-BA1CABD680DA}" type="presParOf" srcId="{985295B3-DC7D-46A5-912F-E575F39349DC}" destId="{28EB7796-51EB-4B70-918F-29ABAE7DF7C1}" srcOrd="1" destOrd="0" presId="urn:microsoft.com/office/officeart/2005/8/layout/bProcess4"/>
    <dgm:cxn modelId="{4CAEB749-3F65-4C74-8B76-22A3E11BFDDD}" type="presParOf" srcId="{1F30E925-09A2-4825-AA0A-BA94B2861C47}" destId="{17078FBE-4F98-4CD0-892B-A3A557AF75C0}" srcOrd="9" destOrd="0" presId="urn:microsoft.com/office/officeart/2005/8/layout/bProcess4"/>
    <dgm:cxn modelId="{33E86B75-7D30-4417-837F-81F9377E2045}" type="presParOf" srcId="{1F30E925-09A2-4825-AA0A-BA94B2861C47}" destId="{E60FFA01-91F3-45E8-B1AC-DC5A757A091B}" srcOrd="10" destOrd="0" presId="urn:microsoft.com/office/officeart/2005/8/layout/bProcess4"/>
    <dgm:cxn modelId="{29B47FA8-43F4-4CF1-8A19-D56B8B78708D}" type="presParOf" srcId="{E60FFA01-91F3-45E8-B1AC-DC5A757A091B}" destId="{BC633C65-D5E5-4F44-91FA-9D2439E244DA}" srcOrd="0" destOrd="0" presId="urn:microsoft.com/office/officeart/2005/8/layout/bProcess4"/>
    <dgm:cxn modelId="{0D7B413D-2164-4D2A-884D-85E89846C2E3}" type="presParOf" srcId="{E60FFA01-91F3-45E8-B1AC-DC5A757A091B}" destId="{DCE16D07-3D24-4B84-BE6D-EBB3079B23F1}" srcOrd="1" destOrd="0" presId="urn:microsoft.com/office/officeart/2005/8/layout/bProcess4"/>
    <dgm:cxn modelId="{17DEC8A8-E5F1-48D2-9E83-619AA9DAB028}" type="presParOf" srcId="{1F30E925-09A2-4825-AA0A-BA94B2861C47}" destId="{4FB2D9D4-00FA-4238-A661-C20EC1868675}" srcOrd="11" destOrd="0" presId="urn:microsoft.com/office/officeart/2005/8/layout/bProcess4"/>
    <dgm:cxn modelId="{F4D8F966-F5DA-45E1-A3F8-9470C14878A2}" type="presParOf" srcId="{1F30E925-09A2-4825-AA0A-BA94B2861C47}" destId="{6FC60B3A-68E4-4964-BFC7-49CF26AAE5F5}" srcOrd="12" destOrd="0" presId="urn:microsoft.com/office/officeart/2005/8/layout/bProcess4"/>
    <dgm:cxn modelId="{7D4E80A3-96F0-4CE9-BD4E-06DD7B77212B}" type="presParOf" srcId="{6FC60B3A-68E4-4964-BFC7-49CF26AAE5F5}" destId="{277174DC-4CA8-43B5-B474-4FE7180482CD}" srcOrd="0" destOrd="0" presId="urn:microsoft.com/office/officeart/2005/8/layout/bProcess4"/>
    <dgm:cxn modelId="{4E80B75D-F0CA-4823-8CF6-ED90AB365CA3}" type="presParOf" srcId="{6FC60B3A-68E4-4964-BFC7-49CF26AAE5F5}" destId="{9CB78465-0C6E-4D95-92FA-351F6505A2C5}" srcOrd="1" destOrd="0" presId="urn:microsoft.com/office/officeart/2005/8/layout/bProcess4"/>
    <dgm:cxn modelId="{EC5B2873-46DD-4BCC-B089-D90268E71F5F}" type="presParOf" srcId="{1F30E925-09A2-4825-AA0A-BA94B2861C47}" destId="{45685EE6-1628-4FE2-9BAD-4185614F8514}" srcOrd="13" destOrd="0" presId="urn:microsoft.com/office/officeart/2005/8/layout/bProcess4"/>
    <dgm:cxn modelId="{BA3795E0-ED25-4911-9FEB-03C75DB62ECB}" type="presParOf" srcId="{1F30E925-09A2-4825-AA0A-BA94B2861C47}" destId="{EB26CC97-AC9F-4E17-B5C5-1FA21102087F}" srcOrd="14" destOrd="0" presId="urn:microsoft.com/office/officeart/2005/8/layout/bProcess4"/>
    <dgm:cxn modelId="{CB69C5CD-6C34-4203-81F0-E8E5894B340C}" type="presParOf" srcId="{EB26CC97-AC9F-4E17-B5C5-1FA21102087F}" destId="{017223B0-3090-4354-B95B-347AA3FADFE4}" srcOrd="0" destOrd="0" presId="urn:microsoft.com/office/officeart/2005/8/layout/bProcess4"/>
    <dgm:cxn modelId="{3989A0BF-9B29-4152-BD41-C7B610F7CDD6}" type="presParOf" srcId="{EB26CC97-AC9F-4E17-B5C5-1FA21102087F}" destId="{61201327-4D76-411A-B939-0360FF8AAFD8}" srcOrd="1" destOrd="0" presId="urn:microsoft.com/office/officeart/2005/8/layout/bProcess4"/>
    <dgm:cxn modelId="{07FFBA1F-F2A2-483D-9A01-05CB4E983FCE}" type="presParOf" srcId="{1F30E925-09A2-4825-AA0A-BA94B2861C47}" destId="{82CEAC6E-10DF-4845-B623-D477C3609FE3}" srcOrd="15" destOrd="0" presId="urn:microsoft.com/office/officeart/2005/8/layout/bProcess4"/>
    <dgm:cxn modelId="{2C29198A-0FC4-4C37-BEAA-23C8230B92D7}" type="presParOf" srcId="{1F30E925-09A2-4825-AA0A-BA94B2861C47}" destId="{8C0A61D8-A761-4BB8-B3F4-5382977FF67A}" srcOrd="16" destOrd="0" presId="urn:microsoft.com/office/officeart/2005/8/layout/bProcess4"/>
    <dgm:cxn modelId="{975062F5-3BF8-47B0-AB29-A0BCE2FF7052}" type="presParOf" srcId="{8C0A61D8-A761-4BB8-B3F4-5382977FF67A}" destId="{6C7A6A43-4698-4C6D-8CB9-890BE0FBBDDC}" srcOrd="0" destOrd="0" presId="urn:microsoft.com/office/officeart/2005/8/layout/bProcess4"/>
    <dgm:cxn modelId="{3FC930A8-7AF9-4194-B40B-64C56BC54E17}" type="presParOf" srcId="{8C0A61D8-A761-4BB8-B3F4-5382977FF67A}" destId="{3612F60C-34C8-4067-A682-5372590ABDA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B48DB-06B7-43CF-B3D0-9E6FCA090F17}">
      <dsp:nvSpPr>
        <dsp:cNvPr id="0" name=""/>
        <dsp:cNvSpPr/>
      </dsp:nvSpPr>
      <dsp:spPr>
        <a:xfrm rot="5400000">
          <a:off x="-401976" y="1301745"/>
          <a:ext cx="1773822" cy="214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EC56F-9248-4783-B97A-387D83D7C838}">
      <dsp:nvSpPr>
        <dsp:cNvPr id="0" name=""/>
        <dsp:cNvSpPr/>
      </dsp:nvSpPr>
      <dsp:spPr>
        <a:xfrm>
          <a:off x="4382" y="167188"/>
          <a:ext cx="2378197" cy="142691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Визначні постаті Русі-України</a:t>
          </a:r>
          <a:endParaRPr lang="uk-UA" sz="2300" kern="1200" dirty="0">
            <a:solidFill>
              <a:schemeClr val="bg1"/>
            </a:solidFill>
          </a:endParaRPr>
        </a:p>
      </dsp:txBody>
      <dsp:txXfrm>
        <a:off x="46175" y="208981"/>
        <a:ext cx="2294611" cy="1343332"/>
      </dsp:txXfrm>
    </dsp:sp>
    <dsp:sp modelId="{47BD3E41-C738-4B43-BB7A-2CBD6D1F8FCD}">
      <dsp:nvSpPr>
        <dsp:cNvPr id="0" name=""/>
        <dsp:cNvSpPr/>
      </dsp:nvSpPr>
      <dsp:spPr>
        <a:xfrm rot="5400000">
          <a:off x="-401976" y="3085393"/>
          <a:ext cx="1773822" cy="214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A9BD1-EFB8-4697-AA55-267C73CFF78B}">
      <dsp:nvSpPr>
        <dsp:cNvPr id="0" name=""/>
        <dsp:cNvSpPr/>
      </dsp:nvSpPr>
      <dsp:spPr>
        <a:xfrm>
          <a:off x="4382" y="1950836"/>
          <a:ext cx="2378197" cy="142691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Київ в Х-ХІ ст.</a:t>
          </a:r>
          <a:endParaRPr lang="uk-UA" sz="2300" kern="1200" dirty="0"/>
        </a:p>
      </dsp:txBody>
      <dsp:txXfrm>
        <a:off x="46175" y="1992629"/>
        <a:ext cx="2294611" cy="1343332"/>
      </dsp:txXfrm>
    </dsp:sp>
    <dsp:sp modelId="{137FB19B-6943-4031-A672-E4AC0D2AF866}">
      <dsp:nvSpPr>
        <dsp:cNvPr id="0" name=""/>
        <dsp:cNvSpPr/>
      </dsp:nvSpPr>
      <dsp:spPr>
        <a:xfrm>
          <a:off x="489847" y="3977217"/>
          <a:ext cx="3153176" cy="214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543A9-70D5-4831-A577-BDCB6D616899}">
      <dsp:nvSpPr>
        <dsp:cNvPr id="0" name=""/>
        <dsp:cNvSpPr/>
      </dsp:nvSpPr>
      <dsp:spPr>
        <a:xfrm>
          <a:off x="4382" y="3734485"/>
          <a:ext cx="2378197" cy="1426918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Реставрація документу</a:t>
          </a:r>
          <a:endParaRPr lang="uk-UA" sz="2300" kern="1200" dirty="0"/>
        </a:p>
      </dsp:txBody>
      <dsp:txXfrm>
        <a:off x="46175" y="3776278"/>
        <a:ext cx="2294611" cy="1343332"/>
      </dsp:txXfrm>
    </dsp:sp>
    <dsp:sp modelId="{154E718A-76F0-4D79-9C67-B4FF21766292}">
      <dsp:nvSpPr>
        <dsp:cNvPr id="0" name=""/>
        <dsp:cNvSpPr/>
      </dsp:nvSpPr>
      <dsp:spPr>
        <a:xfrm rot="16200000">
          <a:off x="2761026" y="3085393"/>
          <a:ext cx="1773822" cy="214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57E16-A981-4656-9292-2B52F977540A}">
      <dsp:nvSpPr>
        <dsp:cNvPr id="0" name=""/>
        <dsp:cNvSpPr/>
      </dsp:nvSpPr>
      <dsp:spPr>
        <a:xfrm>
          <a:off x="3167385" y="3734485"/>
          <a:ext cx="2378197" cy="1426918"/>
        </a:xfrm>
        <a:prstGeom prst="roundRect">
          <a:avLst>
            <a:gd name="adj" fmla="val 10000"/>
          </a:avLst>
        </a:prstGeom>
        <a:solidFill>
          <a:srgbClr val="FF7C8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Конкурс капітанів</a:t>
          </a:r>
          <a:endParaRPr lang="uk-UA" sz="2300" kern="1200" dirty="0">
            <a:solidFill>
              <a:schemeClr val="bg1"/>
            </a:solidFill>
          </a:endParaRPr>
        </a:p>
      </dsp:txBody>
      <dsp:txXfrm>
        <a:off x="3209178" y="3776278"/>
        <a:ext cx="2294611" cy="1343332"/>
      </dsp:txXfrm>
    </dsp:sp>
    <dsp:sp modelId="{17078FBE-4F98-4CD0-892B-A3A557AF75C0}">
      <dsp:nvSpPr>
        <dsp:cNvPr id="0" name=""/>
        <dsp:cNvSpPr/>
      </dsp:nvSpPr>
      <dsp:spPr>
        <a:xfrm rot="16200000">
          <a:off x="2761026" y="1301745"/>
          <a:ext cx="1773822" cy="214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B7796-51EB-4B70-918F-29ABAE7DF7C1}">
      <dsp:nvSpPr>
        <dsp:cNvPr id="0" name=""/>
        <dsp:cNvSpPr/>
      </dsp:nvSpPr>
      <dsp:spPr>
        <a:xfrm>
          <a:off x="3167385" y="1950836"/>
          <a:ext cx="2378197" cy="1426918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Історичне дешифрування </a:t>
          </a:r>
          <a:endParaRPr lang="uk-UA" sz="2300" kern="1200" dirty="0"/>
        </a:p>
      </dsp:txBody>
      <dsp:txXfrm>
        <a:off x="3209178" y="1992629"/>
        <a:ext cx="2294611" cy="1343332"/>
      </dsp:txXfrm>
    </dsp:sp>
    <dsp:sp modelId="{4FB2D9D4-00FA-4238-A661-C20EC1868675}">
      <dsp:nvSpPr>
        <dsp:cNvPr id="0" name=""/>
        <dsp:cNvSpPr/>
      </dsp:nvSpPr>
      <dsp:spPr>
        <a:xfrm>
          <a:off x="3652850" y="409921"/>
          <a:ext cx="3153176" cy="214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16D07-3D24-4B84-BE6D-EBB3079B23F1}">
      <dsp:nvSpPr>
        <dsp:cNvPr id="0" name=""/>
        <dsp:cNvSpPr/>
      </dsp:nvSpPr>
      <dsp:spPr>
        <a:xfrm>
          <a:off x="3167385" y="167188"/>
          <a:ext cx="2378197" cy="1426918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Історична математика</a:t>
          </a:r>
          <a:endParaRPr lang="uk-UA" sz="2300" kern="1200" dirty="0"/>
        </a:p>
      </dsp:txBody>
      <dsp:txXfrm>
        <a:off x="3209178" y="208981"/>
        <a:ext cx="2294611" cy="1343332"/>
      </dsp:txXfrm>
    </dsp:sp>
    <dsp:sp modelId="{45685EE6-1628-4FE2-9BAD-4185614F8514}">
      <dsp:nvSpPr>
        <dsp:cNvPr id="0" name=""/>
        <dsp:cNvSpPr/>
      </dsp:nvSpPr>
      <dsp:spPr>
        <a:xfrm rot="5400000">
          <a:off x="5924029" y="1301745"/>
          <a:ext cx="1773822" cy="214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8465-0C6E-4D95-92FA-351F6505A2C5}">
      <dsp:nvSpPr>
        <dsp:cNvPr id="0" name=""/>
        <dsp:cNvSpPr/>
      </dsp:nvSpPr>
      <dsp:spPr>
        <a:xfrm>
          <a:off x="6330388" y="167188"/>
          <a:ext cx="2378197" cy="1426918"/>
        </a:xfrm>
        <a:prstGeom prst="roundRect">
          <a:avLst>
            <a:gd name="adj" fmla="val 10000"/>
          </a:avLst>
        </a:prstGeom>
        <a:solidFill>
          <a:srgbClr val="FF00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Словник термінів</a:t>
          </a:r>
          <a:endParaRPr lang="uk-UA" sz="2300" kern="1200" dirty="0"/>
        </a:p>
      </dsp:txBody>
      <dsp:txXfrm>
        <a:off x="6372181" y="208981"/>
        <a:ext cx="2294611" cy="1343332"/>
      </dsp:txXfrm>
    </dsp:sp>
    <dsp:sp modelId="{82CEAC6E-10DF-4845-B623-D477C3609FE3}">
      <dsp:nvSpPr>
        <dsp:cNvPr id="0" name=""/>
        <dsp:cNvSpPr/>
      </dsp:nvSpPr>
      <dsp:spPr>
        <a:xfrm rot="5400000">
          <a:off x="5924029" y="3085393"/>
          <a:ext cx="1773822" cy="214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01327-4D76-411A-B939-0360FF8AAFD8}">
      <dsp:nvSpPr>
        <dsp:cNvPr id="0" name=""/>
        <dsp:cNvSpPr/>
      </dsp:nvSpPr>
      <dsp:spPr>
        <a:xfrm>
          <a:off x="6330388" y="1950836"/>
          <a:ext cx="2378197" cy="142691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Ігрова кімната</a:t>
          </a:r>
          <a:endParaRPr lang="uk-UA" sz="2300" kern="1200" dirty="0"/>
        </a:p>
      </dsp:txBody>
      <dsp:txXfrm>
        <a:off x="6372181" y="1992629"/>
        <a:ext cx="2294611" cy="1343332"/>
      </dsp:txXfrm>
    </dsp:sp>
    <dsp:sp modelId="{3612F60C-34C8-4067-A682-5372590ABDA2}">
      <dsp:nvSpPr>
        <dsp:cNvPr id="0" name=""/>
        <dsp:cNvSpPr/>
      </dsp:nvSpPr>
      <dsp:spPr>
        <a:xfrm>
          <a:off x="6330388" y="3734485"/>
          <a:ext cx="2378197" cy="142691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Нагородження</a:t>
          </a:r>
          <a:endParaRPr lang="uk-UA" sz="2300" kern="1200" dirty="0">
            <a:solidFill>
              <a:schemeClr val="bg1"/>
            </a:solidFill>
          </a:endParaRPr>
        </a:p>
      </dsp:txBody>
      <dsp:txXfrm>
        <a:off x="6372181" y="3776278"/>
        <a:ext cx="2294611" cy="1343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EC08DD1-82EC-4CF1-A7AD-BCF904795EA8}" type="datetimeFigureOut">
              <a:rPr lang="uk-UA" smtClean="0"/>
              <a:t>07.12.2016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A57E2BC-57D5-4F54-BFD1-815F641C1049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2607146"/>
          </a:xfrm>
        </p:spPr>
        <p:txBody>
          <a:bodyPr/>
          <a:lstStyle/>
          <a:p>
            <a:pPr algn="ctr"/>
            <a:r>
              <a:rPr lang="ru-RU" sz="4800" dirty="0"/>
              <a:t>«</a:t>
            </a:r>
            <a:r>
              <a:rPr lang="ru-RU" sz="4800" dirty="0" err="1"/>
              <a:t>Київська</a:t>
            </a:r>
            <a:r>
              <a:rPr lang="ru-RU" sz="4800" dirty="0"/>
              <a:t> </a:t>
            </a:r>
            <a:r>
              <a:rPr lang="ru-RU" sz="4800" dirty="0" smtClean="0"/>
              <a:t>держава (Русь-</a:t>
            </a:r>
            <a:r>
              <a:rPr lang="ru-RU" sz="4800" dirty="0" err="1" smtClean="0"/>
              <a:t>Україна</a:t>
            </a:r>
            <a:r>
              <a:rPr lang="ru-RU" sz="4800" dirty="0" smtClean="0"/>
              <a:t>) </a:t>
            </a:r>
            <a:r>
              <a:rPr lang="ru-RU" sz="4800" dirty="0" err="1"/>
              <a:t>наприкінці</a:t>
            </a:r>
            <a:r>
              <a:rPr lang="ru-RU" sz="4800" dirty="0"/>
              <a:t> X- у  </a:t>
            </a:r>
            <a:r>
              <a:rPr lang="ru-RU" sz="4800" dirty="0" err="1"/>
              <a:t>першій</a:t>
            </a:r>
            <a:r>
              <a:rPr lang="ru-RU" sz="4800" dirty="0"/>
              <a:t> </a:t>
            </a:r>
            <a:r>
              <a:rPr lang="ru-RU" sz="4800" dirty="0" err="1"/>
              <a:t>половині</a:t>
            </a:r>
            <a:r>
              <a:rPr lang="ru-RU" sz="4800" dirty="0"/>
              <a:t> XI </a:t>
            </a:r>
            <a:r>
              <a:rPr lang="ru-RU" sz="4800" dirty="0" err="1"/>
              <a:t>століття</a:t>
            </a:r>
            <a:r>
              <a:rPr lang="ru-RU" sz="4800" dirty="0"/>
              <a:t>»</a:t>
            </a:r>
            <a:endParaRPr lang="uk-UA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3"/>
            <a:ext cx="6320473" cy="421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7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7543800" cy="914400"/>
          </a:xfrm>
        </p:spPr>
        <p:txBody>
          <a:bodyPr/>
          <a:lstStyle/>
          <a:p>
            <a:pPr algn="ctr"/>
            <a:r>
              <a:rPr lang="ru-RU" b="1" dirty="0" err="1">
                <a:effectLst/>
              </a:rPr>
              <a:t>Кросворд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9846"/>
            <a:ext cx="7662718" cy="423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1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17839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>
                <a:effectLst/>
              </a:rPr>
              <a:t>Онук княгині Ольги, батько Ярослава Мудрого? </a:t>
            </a:r>
            <a:r>
              <a:rPr lang="uk-UA" i="1" dirty="0">
                <a:solidFill>
                  <a:srgbClr val="FFFF00"/>
                </a:solidFill>
                <a:effectLst/>
              </a:rPr>
              <a:t>(</a:t>
            </a:r>
            <a:r>
              <a:rPr lang="uk-UA" b="1" i="1" dirty="0">
                <a:solidFill>
                  <a:srgbClr val="FFFF00"/>
                </a:solidFill>
                <a:effectLst/>
              </a:rPr>
              <a:t>Володимир Великий</a:t>
            </a:r>
            <a:r>
              <a:rPr lang="uk-UA" i="1" dirty="0">
                <a:solidFill>
                  <a:srgbClr val="FFFF00"/>
                </a:solidFill>
                <a:effectLst/>
              </a:rPr>
              <a:t>)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dirty="0">
                <a:effectLst/>
              </a:rPr>
              <a:t>Який князь Київської Русі мав най­більшу на ті часи бібліотеку? </a:t>
            </a:r>
            <a:r>
              <a:rPr lang="uk-UA" b="1" i="1" dirty="0">
                <a:solidFill>
                  <a:srgbClr val="FFFF00"/>
                </a:solidFill>
                <a:effectLst/>
              </a:rPr>
              <a:t>(Ярослав Мудрий)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dirty="0">
                <a:effectLst/>
              </a:rPr>
              <a:t>Віра в багатьох богів, що існувала на Русі до прийняття християнства </a:t>
            </a:r>
          </a:p>
          <a:p>
            <a:r>
              <a:rPr lang="uk-UA" b="1" i="1" dirty="0">
                <a:solidFill>
                  <a:srgbClr val="FFFF00"/>
                </a:solidFill>
                <a:effectLst/>
              </a:rPr>
              <a:t>( Язичництво )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dirty="0">
                <a:effectLst/>
              </a:rPr>
              <a:t>При Софійському соборі Ярослав Мудрий заснував першу … </a:t>
            </a:r>
            <a:r>
              <a:rPr lang="uk-UA" b="1" i="1" dirty="0">
                <a:effectLst/>
              </a:rPr>
              <a:t>(</a:t>
            </a:r>
            <a:r>
              <a:rPr lang="uk-UA" b="1" i="1" dirty="0">
                <a:solidFill>
                  <a:srgbClr val="FFFF00"/>
                </a:solidFill>
                <a:effectLst/>
              </a:rPr>
              <a:t>бібліотеку).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dirty="0">
                <a:effectLst/>
              </a:rPr>
              <a:t>Донька Ярослава Мудрого була королевою Франції? </a:t>
            </a:r>
            <a:r>
              <a:rPr lang="uk-UA" b="1" dirty="0">
                <a:solidFill>
                  <a:srgbClr val="FFFF00"/>
                </a:solidFill>
                <a:effectLst/>
              </a:rPr>
              <a:t>(</a:t>
            </a:r>
            <a:r>
              <a:rPr lang="uk-UA" b="1" i="1" dirty="0">
                <a:solidFill>
                  <a:srgbClr val="FFFF00"/>
                </a:solidFill>
                <a:effectLst/>
              </a:rPr>
              <a:t>Анна)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dirty="0">
                <a:effectLst/>
              </a:rPr>
              <a:t>Перший на Русі збірник законів мав назву </a:t>
            </a:r>
            <a:r>
              <a:rPr lang="uk-UA" b="1" i="1" dirty="0">
                <a:solidFill>
                  <a:srgbClr val="FFFF00"/>
                </a:solidFill>
                <a:effectLst/>
              </a:rPr>
              <a:t>( «Руська правда»)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dirty="0">
                <a:effectLst/>
              </a:rPr>
              <a:t>Хто заснував </a:t>
            </a:r>
            <a:r>
              <a:rPr lang="uk-UA" dirty="0" err="1">
                <a:effectLst/>
              </a:rPr>
              <a:t>Софіївський</a:t>
            </a:r>
            <a:r>
              <a:rPr lang="uk-UA" dirty="0">
                <a:effectLst/>
              </a:rPr>
              <a:t> собор у Києві? </a:t>
            </a:r>
            <a:r>
              <a:rPr lang="uk-UA" b="1" dirty="0">
                <a:solidFill>
                  <a:srgbClr val="FFFF00"/>
                </a:solidFill>
                <a:effectLst/>
              </a:rPr>
              <a:t>(</a:t>
            </a:r>
            <a:r>
              <a:rPr lang="uk-UA" b="1" i="1" dirty="0">
                <a:solidFill>
                  <a:srgbClr val="FFFF00"/>
                </a:solidFill>
                <a:effectLst/>
              </a:rPr>
              <a:t>Ярослав Мудрий)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dirty="0">
                <a:effectLst/>
              </a:rPr>
              <a:t>Картини, написані фарбами по сирій штукатурці, якими оздоблювали храми</a:t>
            </a:r>
            <a:r>
              <a:rPr lang="uk-UA" i="1" dirty="0">
                <a:solidFill>
                  <a:srgbClr val="FFFF00"/>
                </a:solidFill>
                <a:effectLst/>
              </a:rPr>
              <a:t>.?</a:t>
            </a:r>
            <a:r>
              <a:rPr lang="uk-UA" b="1" i="1" dirty="0">
                <a:solidFill>
                  <a:srgbClr val="FFFF00"/>
                </a:solidFill>
                <a:effectLst/>
              </a:rPr>
              <a:t>(Фрески)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dirty="0">
                <a:effectLst/>
              </a:rPr>
              <a:t>Тризуб на монетах з'явився за князя?</a:t>
            </a:r>
            <a:r>
              <a:rPr lang="uk-UA" i="1" dirty="0">
                <a:effectLst/>
              </a:rPr>
              <a:t>       </a:t>
            </a:r>
            <a:r>
              <a:rPr lang="uk-UA" b="1" i="1" dirty="0">
                <a:effectLst/>
              </a:rPr>
              <a:t>(</a:t>
            </a:r>
            <a:r>
              <a:rPr lang="uk-UA" b="1" i="1" dirty="0">
                <a:solidFill>
                  <a:srgbClr val="FFFF00"/>
                </a:solidFill>
                <a:effectLst/>
              </a:rPr>
              <a:t>Володимира)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dirty="0">
                <a:effectLst/>
              </a:rPr>
              <a:t>Мав прізвисько «тесть Європи»</a:t>
            </a:r>
            <a:r>
              <a:rPr lang="uk-UA" i="1" dirty="0">
                <a:effectLst/>
              </a:rPr>
              <a:t> ? </a:t>
            </a:r>
            <a:r>
              <a:rPr lang="uk-UA" b="1" i="1" dirty="0">
                <a:solidFill>
                  <a:srgbClr val="FFFF00"/>
                </a:solidFill>
                <a:effectLst/>
              </a:rPr>
              <a:t>(Ярослав Мудрий)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dirty="0">
                <a:effectLst/>
              </a:rPr>
              <a:t>Перший руський митрополит? </a:t>
            </a:r>
            <a:r>
              <a:rPr lang="uk-UA" b="1" i="1" dirty="0">
                <a:solidFill>
                  <a:srgbClr val="FFFF00"/>
                </a:solidFill>
                <a:effectLst/>
              </a:rPr>
              <a:t>(Іларіон )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dirty="0">
                <a:effectLst/>
              </a:rPr>
              <a:t> Князь, зображений на сучасних 2-х гривнях?</a:t>
            </a:r>
            <a:r>
              <a:rPr lang="uk-UA" i="1" dirty="0">
                <a:effectLst/>
              </a:rPr>
              <a:t>   </a:t>
            </a:r>
            <a:r>
              <a:rPr lang="uk-UA" b="1" i="1" dirty="0">
                <a:solidFill>
                  <a:srgbClr val="FFFF00"/>
                </a:solidFill>
                <a:effectLst/>
              </a:rPr>
              <a:t>(Ярослав)</a:t>
            </a:r>
            <a:endParaRPr lang="uk-UA" dirty="0">
              <a:solidFill>
                <a:srgbClr val="FFFF00"/>
              </a:solidFill>
              <a:effectLst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Конкурс капітанів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97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u="sng" dirty="0">
                <a:effectLst/>
              </a:rPr>
              <a:t>ЛИТОРИМТОП </a:t>
            </a:r>
            <a:r>
              <a:rPr lang="uk-UA" dirty="0">
                <a:effectLst/>
              </a:rPr>
              <a:t>- митрополит – глава православної церкви </a:t>
            </a:r>
          </a:p>
          <a:p>
            <a:r>
              <a:rPr lang="uk-UA" u="sng" dirty="0">
                <a:effectLst/>
              </a:rPr>
              <a:t>СИПОТІЛ</a:t>
            </a:r>
            <a:r>
              <a:rPr lang="uk-UA" dirty="0">
                <a:effectLst/>
              </a:rPr>
              <a:t> - літопис - історичний твір, в якому розповідь велася за роками </a:t>
            </a:r>
          </a:p>
          <a:p>
            <a:r>
              <a:rPr lang="uk-UA" u="sng" dirty="0">
                <a:effectLst/>
              </a:rPr>
              <a:t>1,5,0,1</a:t>
            </a:r>
            <a:r>
              <a:rPr lang="uk-UA" dirty="0">
                <a:effectLst/>
              </a:rPr>
              <a:t> – 1015р. помер Володимир Великий </a:t>
            </a:r>
          </a:p>
          <a:p>
            <a:r>
              <a:rPr lang="uk-UA" u="sng" dirty="0">
                <a:effectLst/>
              </a:rPr>
              <a:t>5,0,1,1</a:t>
            </a:r>
            <a:r>
              <a:rPr lang="uk-UA" dirty="0">
                <a:effectLst/>
              </a:rPr>
              <a:t> - 1051р. -  засновано Києво-Печерський монастир, обрано митрополитом русича Іларіона </a:t>
            </a:r>
          </a:p>
          <a:p>
            <a:r>
              <a:rPr lang="uk-UA" dirty="0">
                <a:effectLst/>
              </a:rPr>
              <a:t> </a:t>
            </a:r>
          </a:p>
          <a:p>
            <a:pPr lvl="0"/>
            <a:r>
              <a:rPr lang="ru-RU" u="sng" dirty="0">
                <a:effectLst/>
              </a:rPr>
              <a:t>ЗЬКНЯ - </a:t>
            </a:r>
            <a:r>
              <a:rPr lang="ru-RU" dirty="0">
                <a:effectLst/>
              </a:rPr>
              <a:t>князь - глава </a:t>
            </a:r>
            <a:r>
              <a:rPr lang="ru-RU" dirty="0" err="1">
                <a:effectLst/>
              </a:rPr>
              <a:t>держави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князівства</a:t>
            </a:r>
            <a:endParaRPr lang="uk-UA" dirty="0">
              <a:effectLst/>
            </a:endParaRPr>
          </a:p>
          <a:p>
            <a:r>
              <a:rPr lang="ru-RU" u="sng" dirty="0">
                <a:effectLst/>
              </a:rPr>
              <a:t>ГОСТИПО</a:t>
            </a:r>
            <a:r>
              <a:rPr lang="ru-RU" dirty="0">
                <a:effectLst/>
              </a:rPr>
              <a:t> - погости – </a:t>
            </a:r>
            <a:r>
              <a:rPr lang="ru-RU" dirty="0" err="1">
                <a:effectLst/>
              </a:rPr>
              <a:t>адміністративно</a:t>
            </a:r>
            <a:r>
              <a:rPr lang="ru-RU" dirty="0">
                <a:effectLst/>
              </a:rPr>
              <a:t> - </a:t>
            </a:r>
            <a:r>
              <a:rPr lang="ru-RU" dirty="0" err="1">
                <a:effectLst/>
              </a:rPr>
              <a:t>господарські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осередки</a:t>
            </a:r>
            <a:r>
              <a:rPr lang="ru-RU" dirty="0">
                <a:effectLst/>
              </a:rPr>
              <a:t>, де </a:t>
            </a:r>
            <a:r>
              <a:rPr lang="ru-RU" dirty="0" err="1">
                <a:effectLst/>
              </a:rPr>
              <a:t>представни­ки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князівської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влади</a:t>
            </a:r>
            <a:r>
              <a:rPr lang="ru-RU" dirty="0">
                <a:effectLst/>
              </a:rPr>
              <a:t> регулярно </a:t>
            </a:r>
            <a:r>
              <a:rPr lang="ru-RU" dirty="0" err="1">
                <a:effectLst/>
              </a:rPr>
              <a:t>зби­рали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встановлені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данину</a:t>
            </a:r>
            <a:r>
              <a:rPr lang="ru-RU" dirty="0">
                <a:effectLst/>
              </a:rPr>
              <a:t> </a:t>
            </a:r>
            <a:endParaRPr lang="uk-UA" dirty="0">
              <a:effectLst/>
            </a:endParaRPr>
          </a:p>
          <a:p>
            <a:r>
              <a:rPr lang="ru-RU" u="sng" dirty="0">
                <a:effectLst/>
              </a:rPr>
              <a:t>1,3 , 0, 7</a:t>
            </a:r>
            <a:r>
              <a:rPr lang="ru-RU" dirty="0">
                <a:effectLst/>
              </a:rPr>
              <a:t> – 1037р.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збудовано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Софіївський</a:t>
            </a:r>
            <a:r>
              <a:rPr lang="ru-RU" dirty="0">
                <a:effectLst/>
              </a:rPr>
              <a:t> Собор</a:t>
            </a:r>
            <a:endParaRPr lang="uk-UA" dirty="0">
              <a:effectLst/>
            </a:endParaRPr>
          </a:p>
          <a:p>
            <a:r>
              <a:rPr lang="ru-RU" u="sng" dirty="0">
                <a:effectLst/>
              </a:rPr>
              <a:t>8, 9,8</a:t>
            </a:r>
            <a:r>
              <a:rPr lang="ru-RU" dirty="0">
                <a:effectLst/>
              </a:rPr>
              <a:t> - 988р. </a:t>
            </a:r>
            <a:r>
              <a:rPr lang="ru-RU" dirty="0" err="1">
                <a:effectLst/>
              </a:rPr>
              <a:t>Запровадження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християнства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Русі</a:t>
            </a:r>
            <a:r>
              <a:rPr lang="ru-RU" dirty="0">
                <a:effectLst/>
              </a:rPr>
              <a:t>.</a:t>
            </a:r>
            <a:endParaRPr lang="uk-UA" dirty="0">
              <a:effectLst/>
            </a:endParaRPr>
          </a:p>
          <a:p>
            <a:r>
              <a:rPr lang="uk-UA" dirty="0">
                <a:effectLst/>
              </a:rPr>
              <a:t> </a:t>
            </a:r>
          </a:p>
          <a:p>
            <a:pPr lvl="0"/>
            <a:r>
              <a:rPr lang="ru-RU" u="sng" dirty="0">
                <a:effectLst/>
              </a:rPr>
              <a:t>ЖИДРУНА - </a:t>
            </a:r>
            <a:r>
              <a:rPr lang="ru-RU" dirty="0">
                <a:effectLst/>
              </a:rPr>
              <a:t>дружина – </a:t>
            </a:r>
            <a:r>
              <a:rPr lang="ru-RU" dirty="0" err="1">
                <a:effectLst/>
              </a:rPr>
              <a:t>професійне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військо</a:t>
            </a:r>
            <a:r>
              <a:rPr lang="ru-RU" dirty="0">
                <a:effectLst/>
              </a:rPr>
              <a:t> князя</a:t>
            </a:r>
            <a:endParaRPr lang="uk-UA" dirty="0">
              <a:effectLst/>
            </a:endParaRPr>
          </a:p>
          <a:p>
            <a:r>
              <a:rPr lang="ru-RU" u="sng" dirty="0">
                <a:effectLst/>
              </a:rPr>
              <a:t>ДОВИРЯЧІ</a:t>
            </a:r>
            <a:r>
              <a:rPr lang="ru-RU" dirty="0">
                <a:effectLst/>
              </a:rPr>
              <a:t> - </a:t>
            </a:r>
            <a:r>
              <a:rPr lang="ru-RU" dirty="0" err="1">
                <a:effectLst/>
              </a:rPr>
              <a:t>рядовичі</a:t>
            </a:r>
            <a:r>
              <a:rPr lang="ru-RU" dirty="0">
                <a:effectLst/>
              </a:rPr>
              <a:t> - </a:t>
            </a:r>
            <a:r>
              <a:rPr lang="ru-RU" dirty="0" err="1">
                <a:effectLst/>
              </a:rPr>
              <a:t>напівзалежні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селяни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працювали</a:t>
            </a:r>
            <a:r>
              <a:rPr lang="ru-RU" dirty="0">
                <a:effectLst/>
              </a:rPr>
              <a:t> за договором (рядом)</a:t>
            </a:r>
            <a:endParaRPr lang="uk-UA" dirty="0">
              <a:effectLst/>
            </a:endParaRPr>
          </a:p>
          <a:p>
            <a:r>
              <a:rPr lang="ru-RU" u="sng" dirty="0">
                <a:effectLst/>
              </a:rPr>
              <a:t>1,0,9,1</a:t>
            </a:r>
            <a:r>
              <a:rPr lang="ru-RU" dirty="0">
                <a:effectLst/>
              </a:rPr>
              <a:t> - 1019 р. – битва на </a:t>
            </a:r>
            <a:r>
              <a:rPr lang="ru-RU" dirty="0" err="1">
                <a:effectLst/>
              </a:rPr>
              <a:t>річці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Альті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переміг</a:t>
            </a:r>
            <a:r>
              <a:rPr lang="ru-RU" dirty="0">
                <a:effectLst/>
              </a:rPr>
              <a:t> Ярослав</a:t>
            </a:r>
            <a:endParaRPr lang="uk-UA" dirty="0">
              <a:effectLst/>
            </a:endParaRPr>
          </a:p>
          <a:p>
            <a:r>
              <a:rPr lang="ru-RU" u="sng" dirty="0">
                <a:effectLst/>
              </a:rPr>
              <a:t>4,1,3,0</a:t>
            </a:r>
            <a:r>
              <a:rPr lang="ru-RU" dirty="0">
                <a:effectLst/>
              </a:rPr>
              <a:t> - 1043 р. - </a:t>
            </a:r>
            <a:r>
              <a:rPr lang="ru-RU" dirty="0" err="1">
                <a:effectLst/>
              </a:rPr>
              <a:t>відбулась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остання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русько-візантійська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війна</a:t>
            </a:r>
            <a:r>
              <a:rPr lang="ru-RU" dirty="0" smtClean="0">
                <a:effectLst/>
              </a:rPr>
              <a:t>.</a:t>
            </a:r>
            <a:endParaRPr lang="uk-UA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58416"/>
          </a:xfrm>
        </p:spPr>
        <p:txBody>
          <a:bodyPr/>
          <a:lstStyle/>
          <a:p>
            <a:r>
              <a:rPr lang="uk-UA" b="1" dirty="0">
                <a:effectLst/>
              </a:rPr>
              <a:t>«Історичне дешифрування</a:t>
            </a:r>
            <a:r>
              <a:rPr lang="uk-UA" b="1" dirty="0" smtClean="0">
                <a:effectLst/>
              </a:rPr>
              <a:t>»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36496" cy="557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6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6753"/>
            <a:ext cx="5148064" cy="3600400"/>
          </a:xfrm>
        </p:spPr>
        <p:txBody>
          <a:bodyPr/>
          <a:lstStyle/>
          <a:p>
            <a:r>
              <a:rPr lang="uk-UA" sz="2400" b="1" dirty="0">
                <a:effectLst/>
              </a:rPr>
              <a:t>Історичне рівняння</a:t>
            </a:r>
            <a:endParaRPr lang="uk-UA" sz="2400" dirty="0">
              <a:effectLst/>
            </a:endParaRPr>
          </a:p>
          <a:p>
            <a:r>
              <a:rPr lang="uk-UA" sz="2400" dirty="0">
                <a:effectLst/>
              </a:rPr>
              <a:t>Битва на річці Альті + спорудження </a:t>
            </a:r>
            <a:r>
              <a:rPr lang="uk-UA" sz="2400" dirty="0" err="1">
                <a:effectLst/>
              </a:rPr>
              <a:t>Софіївського</a:t>
            </a:r>
            <a:r>
              <a:rPr lang="uk-UA" sz="2400" dirty="0">
                <a:effectLst/>
              </a:rPr>
              <a:t> собору + прийняття</a:t>
            </a:r>
            <a:r>
              <a:rPr lang="ru-RU" sz="2400" dirty="0">
                <a:effectLst/>
              </a:rPr>
              <a:t>  </a:t>
            </a:r>
            <a:r>
              <a:rPr lang="uk-UA" sz="2400" dirty="0">
                <a:effectLst/>
              </a:rPr>
              <a:t> християнства – Іларіон стає митрополитом – початок князювання Ярослава Мудрого + 6 = Рік? Подія в історії</a:t>
            </a:r>
            <a:r>
              <a:rPr lang="uk-UA" sz="2400" dirty="0" smtClean="0">
                <a:effectLst/>
              </a:rPr>
              <a:t>?</a:t>
            </a:r>
          </a:p>
          <a:p>
            <a:endParaRPr lang="uk-UA" dirty="0">
              <a:effectLst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6941"/>
            <a:ext cx="7543800" cy="914400"/>
          </a:xfrm>
        </p:spPr>
        <p:txBody>
          <a:bodyPr/>
          <a:lstStyle/>
          <a:p>
            <a:r>
              <a:rPr lang="uk-UA" b="1" dirty="0">
                <a:effectLst/>
              </a:rPr>
              <a:t>Історична математика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052736"/>
            <a:ext cx="38481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085184"/>
            <a:ext cx="6218369" cy="14773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effectLst/>
              </a:rPr>
              <a:t>1019 + 1037 + 988 – 1051 – 1019 + 6 = 980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Відповідь: 980 рік – початок правління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Володимира </a:t>
            </a:r>
            <a:r>
              <a:rPr lang="uk-UA" sz="2400" b="1" dirty="0">
                <a:solidFill>
                  <a:schemeClr val="bg1"/>
                </a:solidFill>
              </a:rPr>
              <a:t>Великого у Києві</a:t>
            </a:r>
            <a:endParaRPr lang="uk-UA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51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5313784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FF00"/>
                </a:solidFill>
                <a:effectLst/>
              </a:rPr>
              <a:t>Історична </a:t>
            </a:r>
            <a:r>
              <a:rPr lang="uk-UA" b="1" dirty="0" smtClean="0">
                <a:solidFill>
                  <a:srgbClr val="FFFF00"/>
                </a:solidFill>
                <a:effectLst/>
              </a:rPr>
              <a:t>задача</a:t>
            </a:r>
            <a:endParaRPr lang="uk-UA" b="1" dirty="0">
              <a:solidFill>
                <a:srgbClr val="FFFF00"/>
              </a:solidFill>
              <a:effectLst/>
            </a:endParaRPr>
          </a:p>
          <a:p>
            <a:r>
              <a:rPr lang="uk-UA" b="1" dirty="0">
                <a:effectLst/>
              </a:rPr>
              <a:t>Найбільшого майстерності досягли давньоруські ремісники-ювеліри. Їм були підвладні найскладніші ювелірні техніки. Визначте, які з них описані в тексті:</a:t>
            </a:r>
            <a:endParaRPr lang="uk-UA" dirty="0">
              <a:effectLst/>
            </a:endParaRPr>
          </a:p>
          <a:p>
            <a:r>
              <a:rPr lang="uk-UA" dirty="0">
                <a:effectLst/>
              </a:rPr>
              <a:t>а) фініфть, як її називали на Русі, була однією з найпопулярніших ювелірних технік. Склоподібною масою різних кольорів покривали підготовлені ділянки, створюючи гарні прикраси, що збереглися до наших днів, </a:t>
            </a:r>
            <a:r>
              <a:rPr lang="uk-UA" dirty="0" smtClean="0">
                <a:effectLst/>
              </a:rPr>
              <a:t>хоча власне </a:t>
            </a:r>
            <a:r>
              <a:rPr lang="uk-UA" dirty="0">
                <a:effectLst/>
              </a:rPr>
              <a:t>техніка втрачена назавжди. </a:t>
            </a:r>
          </a:p>
          <a:p>
            <a:r>
              <a:rPr lang="uk-UA" dirty="0">
                <a:effectLst/>
              </a:rPr>
              <a:t> </a:t>
            </a:r>
          </a:p>
          <a:p>
            <a:r>
              <a:rPr lang="uk-UA" dirty="0">
                <a:effectLst/>
              </a:rPr>
              <a:t>б) ця техніка являла собою ажурний візерунок, виконаний з тонкої золотою або срібною дроту, скрученою (</a:t>
            </a:r>
            <a:r>
              <a:rPr lang="uk-UA" dirty="0" err="1">
                <a:effectLst/>
              </a:rPr>
              <a:t>скатанной</a:t>
            </a:r>
            <a:r>
              <a:rPr lang="uk-UA" dirty="0">
                <a:effectLst/>
              </a:rPr>
              <a:t>) з двох ниток. Її називають зараз філігранню. Вироби, прикрашені нею, нагадують мереживо, сплетене з металу;</a:t>
            </a:r>
          </a:p>
          <a:p>
            <a:r>
              <a:rPr lang="uk-UA" dirty="0">
                <a:effectLst/>
              </a:rPr>
              <a:t> </a:t>
            </a:r>
          </a:p>
          <a:p>
            <a:r>
              <a:rPr lang="uk-UA" dirty="0">
                <a:effectLst/>
              </a:rPr>
              <a:t>в) маленькі золоті чи срібні зерна накладалися на малюнок і припаювалися.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147186"/>
            <a:ext cx="806489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Відповідь: а) емаль; б) скань; в) зернь.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&amp;Kcy;&amp;acy;&amp;rcy;&amp;tcy;&amp;icy;&amp;ncy;&amp;kcy;&amp;icy; &amp;pcy;&amp;ocy; &amp;zcy;&amp;acy;&amp;pcy;&amp;rcy;&amp;ocy;&amp;scy;&amp;ucy; &amp;ecy;&amp;mcy;&amp;acy;&amp;lcy;&amp;softcy;; &amp;icy;) &amp;scy;&amp;kcy;&amp;acy;&amp;ncy;&amp;softcy;; &amp;vcy;) &amp;zcy;&amp;iecy;&amp;rcy;&amp;ncy;&amp;soft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92847"/>
            <a:ext cx="7560840" cy="11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5207"/>
            <a:ext cx="7543800" cy="914400"/>
          </a:xfrm>
        </p:spPr>
        <p:txBody>
          <a:bodyPr/>
          <a:lstStyle/>
          <a:p>
            <a:pPr algn="ctr"/>
            <a:r>
              <a:rPr lang="uk-UA" b="1" dirty="0">
                <a:effectLst/>
              </a:rPr>
              <a:t>Словник термінів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9036496" cy="424731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uk-UA" b="1" dirty="0"/>
              <a:t>ХРИСТИЯНСТВО </a:t>
            </a:r>
            <a:r>
              <a:rPr lang="uk-UA" dirty="0"/>
              <a:t>– одна з трьох світових релігій.</a:t>
            </a:r>
          </a:p>
          <a:p>
            <a:r>
              <a:rPr lang="uk-UA" b="1" dirty="0"/>
              <a:t>Євангеліє </a:t>
            </a:r>
            <a:r>
              <a:rPr lang="uk-UA" dirty="0"/>
              <a:t>— частина Біблії про діяння та повчання Ісуса Христа.</a:t>
            </a:r>
          </a:p>
          <a:p>
            <a:r>
              <a:rPr lang="uk-UA" b="1" dirty="0"/>
              <a:t>Фібула</a:t>
            </a:r>
            <a:r>
              <a:rPr lang="uk-UA" dirty="0"/>
              <a:t> — застібка для одягу, що водночас є прикрасою.</a:t>
            </a:r>
          </a:p>
          <a:p>
            <a:r>
              <a:rPr lang="uk-UA" b="1" dirty="0"/>
              <a:t>Гривна  </a:t>
            </a:r>
            <a:r>
              <a:rPr lang="uk-UA" dirty="0"/>
              <a:t>- грошова одиниця Русі,</a:t>
            </a:r>
            <a:r>
              <a:rPr lang="uk-UA" b="1" dirty="0"/>
              <a:t> </a:t>
            </a:r>
            <a:r>
              <a:rPr lang="uk-UA" dirty="0"/>
              <a:t>злиток срібла масою майже 200 г.</a:t>
            </a:r>
          </a:p>
          <a:p>
            <a:r>
              <a:rPr lang="uk-UA" b="1" dirty="0"/>
              <a:t>МОЗАЇКА </a:t>
            </a:r>
            <a:r>
              <a:rPr lang="uk-UA" dirty="0"/>
              <a:t>— зображення або візерунок, зроблені з окремих, щільно припасованих один до одного й закріплених на цементі або мастиці різнокольорових шматочків скла, мармуру, камінців.</a:t>
            </a:r>
          </a:p>
          <a:p>
            <a:r>
              <a:rPr lang="uk-UA" b="1" dirty="0"/>
              <a:t>Фреска </a:t>
            </a:r>
            <a:r>
              <a:rPr lang="uk-UA" dirty="0"/>
              <a:t>— картина, написана фарбами на свіжій вогкій штукатурці.</a:t>
            </a:r>
          </a:p>
          <a:p>
            <a:r>
              <a:rPr lang="uk-UA" b="1" dirty="0"/>
              <a:t>Смерди- </a:t>
            </a:r>
            <a:r>
              <a:rPr lang="uk-UA" dirty="0"/>
              <a:t> особисто вільні селяни-общинники, які обробляли землю й сплачували данину.</a:t>
            </a:r>
          </a:p>
          <a:p>
            <a:r>
              <a:rPr lang="uk-UA" b="1" dirty="0"/>
              <a:t>Глаголиця - </a:t>
            </a:r>
            <a:r>
              <a:rPr lang="uk-UA" dirty="0"/>
              <a:t> одна з найдавніших систем слов’янського письма, створена просвітителем Кирилом.</a:t>
            </a:r>
          </a:p>
          <a:p>
            <a:r>
              <a:rPr lang="uk-UA" b="1" dirty="0"/>
              <a:t>МОНАРХІЯ</a:t>
            </a:r>
            <a:r>
              <a:rPr lang="uk-UA" dirty="0"/>
              <a:t> - система  управління  з  одноосібним володарем — монархом</a:t>
            </a:r>
          </a:p>
          <a:p>
            <a:r>
              <a:rPr lang="uk-UA" b="1" dirty="0"/>
              <a:t>Віче - </a:t>
            </a:r>
            <a:r>
              <a:rPr lang="uk-UA" dirty="0"/>
              <a:t>народні збори </a:t>
            </a:r>
          </a:p>
          <a:p>
            <a:r>
              <a:rPr lang="uk-UA" b="1" dirty="0"/>
              <a:t>«Руська правда»</a:t>
            </a:r>
            <a:r>
              <a:rPr lang="uk-UA" dirty="0"/>
              <a:t> — звід законів Київської держави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47375"/>
            <a:ext cx="4752528" cy="139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1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914400"/>
          </a:xfrm>
        </p:spPr>
        <p:txBody>
          <a:bodyPr/>
          <a:lstStyle/>
          <a:p>
            <a:pPr algn="ctr"/>
            <a:r>
              <a:rPr lang="uk-UA" b="1" dirty="0" smtClean="0">
                <a:effectLst/>
              </a:rPr>
              <a:t>Ігрова кімната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477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7128792" cy="5256584"/>
          </a:xfrm>
        </p:spPr>
        <p:txBody>
          <a:bodyPr>
            <a:normAutofit lnSpcReduction="10000"/>
          </a:bodyPr>
          <a:lstStyle/>
          <a:p>
            <a:r>
              <a:rPr lang="uk-UA" sz="3200" dirty="0">
                <a:effectLst/>
              </a:rPr>
              <a:t>На </a:t>
            </a:r>
            <a:r>
              <a:rPr lang="uk-UA" sz="3200" dirty="0" err="1">
                <a:effectLst/>
              </a:rPr>
              <a:t>уроці</a:t>
            </a:r>
            <a:r>
              <a:rPr lang="uk-UA" sz="3200" dirty="0">
                <a:effectLst/>
              </a:rPr>
              <a:t> я</a:t>
            </a:r>
            <a:r>
              <a:rPr lang="uk-UA" sz="3200" dirty="0" smtClean="0">
                <a:effectLst/>
              </a:rPr>
              <a:t>:</a:t>
            </a:r>
          </a:p>
          <a:p>
            <a:endParaRPr lang="uk-UA" sz="3200" dirty="0">
              <a:effectLst/>
            </a:endParaRPr>
          </a:p>
          <a:p>
            <a:pPr lvl="0"/>
            <a:r>
              <a:rPr lang="uk-UA" sz="3200" dirty="0">
                <a:effectLst/>
              </a:rPr>
              <a:t>Дізнався…</a:t>
            </a:r>
          </a:p>
          <a:p>
            <a:pPr lvl="0"/>
            <a:r>
              <a:rPr lang="uk-UA" sz="3200" dirty="0">
                <a:effectLst/>
              </a:rPr>
              <a:t>Зрозумів…</a:t>
            </a:r>
          </a:p>
          <a:p>
            <a:pPr lvl="0"/>
            <a:r>
              <a:rPr lang="uk-UA" sz="3200" dirty="0">
                <a:effectLst/>
              </a:rPr>
              <a:t>Навчився…</a:t>
            </a:r>
          </a:p>
          <a:p>
            <a:pPr lvl="0"/>
            <a:r>
              <a:rPr lang="uk-UA" sz="3200" dirty="0">
                <a:effectLst/>
              </a:rPr>
              <a:t>Найбільший мій успіх – це…</a:t>
            </a:r>
          </a:p>
          <a:p>
            <a:pPr lvl="0"/>
            <a:r>
              <a:rPr lang="uk-UA" sz="3200" dirty="0">
                <a:effectLst/>
              </a:rPr>
              <a:t>Найбільші труднощі я відчув…</a:t>
            </a:r>
          </a:p>
          <a:p>
            <a:pPr lvl="0"/>
            <a:r>
              <a:rPr lang="uk-UA" sz="3200" dirty="0">
                <a:effectLst/>
              </a:rPr>
              <a:t>Я не вмів, а тепер вмію…</a:t>
            </a:r>
          </a:p>
          <a:p>
            <a:pPr lvl="0"/>
            <a:r>
              <a:rPr lang="uk-UA" sz="3200" dirty="0">
                <a:effectLst/>
              </a:rPr>
              <a:t>Я змінив своє ставлення до…</a:t>
            </a:r>
          </a:p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48" y="404664"/>
            <a:ext cx="5760641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43800" cy="914400"/>
          </a:xfrm>
        </p:spPr>
        <p:txBody>
          <a:bodyPr/>
          <a:lstStyle/>
          <a:p>
            <a:r>
              <a:rPr lang="ru-RU" b="1" dirty="0" err="1">
                <a:effectLst/>
              </a:rPr>
              <a:t>Нагородження</a:t>
            </a:r>
            <a:r>
              <a:rPr lang="ru-RU" b="1" dirty="0">
                <a:effectLst/>
              </a:rPr>
              <a:t> команд</a:t>
            </a:r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55" y="2060848"/>
            <a:ext cx="5832648" cy="379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0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556792"/>
            <a:ext cx="6480720" cy="3657599"/>
          </a:xfrm>
        </p:spPr>
        <p:txBody>
          <a:bodyPr/>
          <a:lstStyle/>
          <a:p>
            <a:r>
              <a:rPr lang="uk-UA" dirty="0">
                <a:effectLst/>
              </a:rPr>
              <a:t>Повторити розділ </a:t>
            </a: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Київська</a:t>
            </a:r>
            <a:r>
              <a:rPr lang="ru-RU" dirty="0">
                <a:effectLst/>
              </a:rPr>
              <a:t> держава (Русь-</a:t>
            </a:r>
            <a:r>
              <a:rPr lang="ru-RU" dirty="0" err="1">
                <a:effectLst/>
              </a:rPr>
              <a:t>Україна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наприкінці</a:t>
            </a:r>
            <a:r>
              <a:rPr lang="ru-RU" dirty="0">
                <a:effectLst/>
              </a:rPr>
              <a:t> X- у  </a:t>
            </a:r>
            <a:r>
              <a:rPr lang="ru-RU" dirty="0" err="1">
                <a:effectLst/>
              </a:rPr>
              <a:t>першій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половині</a:t>
            </a:r>
            <a:r>
              <a:rPr lang="ru-RU" dirty="0">
                <a:effectLst/>
              </a:rPr>
              <a:t> XI </a:t>
            </a:r>
            <a:r>
              <a:rPr lang="ru-RU" dirty="0" err="1">
                <a:effectLst/>
              </a:rPr>
              <a:t>століття</a:t>
            </a:r>
            <a:r>
              <a:rPr lang="ru-RU" dirty="0" smtClean="0">
                <a:effectLst/>
              </a:rPr>
              <a:t>»</a:t>
            </a:r>
          </a:p>
          <a:p>
            <a:endParaRPr lang="ru-RU" dirty="0">
              <a:effectLst/>
            </a:endParaRPr>
          </a:p>
          <a:p>
            <a:r>
              <a:rPr lang="uk-UA" dirty="0" smtClean="0">
                <a:effectLst/>
              </a:rPr>
              <a:t>По </a:t>
            </a:r>
            <a:r>
              <a:rPr lang="uk-UA" dirty="0">
                <a:effectLst/>
              </a:rPr>
              <a:t>бажанню – скласти невеличку розповідь-екскурсію «Давній Київ»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914400"/>
          </a:xfrm>
        </p:spPr>
        <p:txBody>
          <a:bodyPr/>
          <a:lstStyle/>
          <a:p>
            <a:r>
              <a:rPr lang="ru-RU" b="1" dirty="0" err="1" smtClean="0">
                <a:effectLst/>
              </a:rPr>
              <a:t>Домашнє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завдання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8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024" y="188640"/>
            <a:ext cx="8784976" cy="1418456"/>
          </a:xfrm>
        </p:spPr>
        <p:txBody>
          <a:bodyPr/>
          <a:lstStyle/>
          <a:p>
            <a:pPr algn="ctr"/>
            <a:r>
              <a:rPr lang="ru-RU" dirty="0" err="1" smtClean="0"/>
              <a:t>Історичний</a:t>
            </a:r>
            <a:r>
              <a:rPr lang="ru-RU" dirty="0" smtClean="0"/>
              <a:t> </a:t>
            </a:r>
            <a:r>
              <a:rPr lang="ru-RU" dirty="0" err="1"/>
              <a:t>квест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/>
              <a:t>Розквіт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59340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Правила:</a:t>
            </a:r>
          </a:p>
          <a:p>
            <a:pPr algn="ctr"/>
            <a:endParaRPr lang="uk-UA" sz="2400" b="1" dirty="0" smtClean="0"/>
          </a:p>
          <a:p>
            <a:r>
              <a:rPr lang="uk-UA" sz="2400" dirty="0" smtClean="0"/>
              <a:t>1. Командам будуть запропоновані завдання. За кожну правильну відповідь нараховуються </a:t>
            </a:r>
            <a:r>
              <a:rPr lang="uk-UA" sz="2400" dirty="0" err="1" smtClean="0"/>
              <a:t>златники</a:t>
            </a:r>
            <a:r>
              <a:rPr lang="uk-UA" sz="2400" dirty="0" smtClean="0"/>
              <a:t> </a:t>
            </a:r>
          </a:p>
          <a:p>
            <a:r>
              <a:rPr lang="uk-UA" sz="2400" dirty="0" smtClean="0"/>
              <a:t>2. У команді мають працювати виключно всі учні .</a:t>
            </a:r>
          </a:p>
          <a:p>
            <a:r>
              <a:rPr lang="uk-UA" sz="2400" dirty="0" smtClean="0"/>
              <a:t>3. Перемагає та команда, яка отримує найбільшу кількість </a:t>
            </a:r>
            <a:r>
              <a:rPr lang="uk-UA" sz="2400" dirty="0" err="1" smtClean="0"/>
              <a:t>златників</a:t>
            </a:r>
            <a:endParaRPr lang="uk-UA" sz="2400" dirty="0" smtClean="0"/>
          </a:p>
          <a:p>
            <a:r>
              <a:rPr lang="uk-UA" sz="2400" dirty="0" smtClean="0"/>
              <a:t>4. Для </a:t>
            </a:r>
            <a:r>
              <a:rPr lang="uk-UA" sz="2400" dirty="0" err="1" smtClean="0"/>
              <a:t>квесту</a:t>
            </a:r>
            <a:r>
              <a:rPr lang="uk-UA" sz="2400" dirty="0" smtClean="0"/>
              <a:t> пропонується 8 станцій, подолання кожної з яких оцінюється певною кількістю </a:t>
            </a:r>
            <a:r>
              <a:rPr lang="uk-UA" sz="2400" dirty="0" err="1" smtClean="0"/>
              <a:t>златників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0405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285104"/>
              </p:ext>
            </p:extLst>
          </p:nvPr>
        </p:nvGraphicFramePr>
        <p:xfrm>
          <a:off x="251520" y="1268760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Маршрут </a:t>
            </a:r>
            <a:r>
              <a:rPr lang="uk-UA" dirty="0" err="1" smtClean="0"/>
              <a:t>квесту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18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Учасники </a:t>
            </a:r>
            <a:r>
              <a:rPr lang="uk-UA" dirty="0" err="1" smtClean="0"/>
              <a:t>квесту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" y="1124744"/>
            <a:ext cx="2946423" cy="336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6860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58" y="908720"/>
            <a:ext cx="2866794" cy="407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7822" y="4816699"/>
            <a:ext cx="3074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/>
              <a:t>Команда князя </a:t>
            </a:r>
          </a:p>
          <a:p>
            <a:pPr algn="ctr"/>
            <a:r>
              <a:rPr lang="uk-UA" sz="2000" b="1" dirty="0" smtClean="0"/>
              <a:t>Володимира Великого</a:t>
            </a:r>
            <a:endParaRPr lang="uk-U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65020" y="1412776"/>
            <a:ext cx="2585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/>
              <a:t>Команда князя </a:t>
            </a:r>
          </a:p>
          <a:p>
            <a:pPr algn="ctr"/>
            <a:r>
              <a:rPr lang="uk-UA" sz="2000" b="1" dirty="0" smtClean="0"/>
              <a:t>Ярослава Мудрого</a:t>
            </a:r>
            <a:endParaRPr lang="uk-UA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16418" y="5189199"/>
            <a:ext cx="2004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/>
              <a:t>Команда </a:t>
            </a:r>
          </a:p>
          <a:p>
            <a:pPr algn="ctr"/>
            <a:r>
              <a:rPr lang="uk-UA" sz="2000" b="1" dirty="0" smtClean="0"/>
              <a:t>митрополита </a:t>
            </a:r>
          </a:p>
          <a:p>
            <a:pPr algn="ctr"/>
            <a:r>
              <a:rPr lang="uk-UA" sz="2000" b="1" dirty="0" smtClean="0"/>
              <a:t>Іларіона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36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2578224"/>
          </a:xfrm>
        </p:spPr>
        <p:txBody>
          <a:bodyPr/>
          <a:lstStyle/>
          <a:p>
            <a:r>
              <a:rPr lang="uk-UA" b="1" dirty="0">
                <a:effectLst/>
              </a:rPr>
              <a:t>1 конкурс . «Визначні постаті Русі-України»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Vcy;&amp;icy;&amp;zcy;&amp;ncy;&amp;acy;&amp;chcy;&amp;ncy;&amp;iukcy; &amp;pcy;&amp;ocy;&amp;scy;&amp;tcy;&amp;acy;&amp;tcy;&amp;iukcy; &amp;Rcy;&amp;ucy;&amp;scy;&amp;iukcy;-&amp;Ucy;&amp;kcy;&amp;rcy;&amp;acy;&amp;yicy;&amp;n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7"/>
            <a:ext cx="6056244" cy="39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35994"/>
            <a:ext cx="8892480" cy="1786136"/>
          </a:xfrm>
        </p:spPr>
        <p:txBody>
          <a:bodyPr/>
          <a:lstStyle/>
          <a:p>
            <a:r>
              <a:rPr lang="uk-UA" b="1" dirty="0">
                <a:effectLst/>
              </a:rPr>
              <a:t>2 конкурс .</a:t>
            </a:r>
            <a:r>
              <a:rPr lang="uk-UA" dirty="0">
                <a:effectLst/>
              </a:rPr>
              <a:t> </a:t>
            </a:r>
            <a:r>
              <a:rPr lang="uk-UA" b="1" dirty="0">
                <a:effectLst/>
              </a:rPr>
              <a:t>«Київ в Х-ХІ ст.»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0"/>
          <a:stretch/>
        </p:blipFill>
        <p:spPr bwMode="auto">
          <a:xfrm>
            <a:off x="2339752" y="993557"/>
            <a:ext cx="4248472" cy="574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392488"/>
          </a:xfrm>
        </p:spPr>
        <p:txBody>
          <a:bodyPr>
            <a:normAutofit/>
          </a:bodyPr>
          <a:lstStyle/>
          <a:p>
            <a:pPr lvl="0"/>
            <a:r>
              <a:rPr lang="uk-UA" sz="2800" b="1" dirty="0">
                <a:effectLst/>
              </a:rPr>
              <a:t>Ярослав</a:t>
            </a:r>
            <a:r>
              <a:rPr lang="uk-UA" sz="2800" dirty="0">
                <a:effectLst/>
              </a:rPr>
              <a:t> (</a:t>
            </a:r>
            <a:r>
              <a:rPr lang="uk-UA" sz="2800" b="1" u="sng" dirty="0">
                <a:effectLst/>
              </a:rPr>
              <a:t>Володимир</a:t>
            </a:r>
            <a:r>
              <a:rPr lang="uk-UA" sz="2800" dirty="0">
                <a:effectLst/>
              </a:rPr>
              <a:t>) схиляється до обрання іншої релігії. Нею стало вже знане русичами візантійське </a:t>
            </a:r>
            <a:r>
              <a:rPr lang="uk-UA" sz="2800" b="1" dirty="0">
                <a:effectLst/>
              </a:rPr>
              <a:t>католицтво</a:t>
            </a:r>
            <a:r>
              <a:rPr lang="uk-UA" sz="2800" dirty="0">
                <a:effectLst/>
              </a:rPr>
              <a:t> (</a:t>
            </a:r>
            <a:r>
              <a:rPr lang="uk-UA" sz="2800" b="1" u="sng" dirty="0">
                <a:effectLst/>
              </a:rPr>
              <a:t>християнство</a:t>
            </a:r>
            <a:r>
              <a:rPr lang="uk-UA" sz="2800" dirty="0">
                <a:effectLst/>
              </a:rPr>
              <a:t>). Існує літописна легенда, що перш ніж наважитися на цей крок, великий князь розіслав у різні країни послів для «випробування віри» з метою виявити кращу з них. Після їх повернення у </a:t>
            </a:r>
            <a:r>
              <a:rPr lang="uk-UA" sz="2800" b="1" dirty="0">
                <a:effectLst/>
              </a:rPr>
              <a:t>1987</a:t>
            </a:r>
            <a:r>
              <a:rPr lang="uk-UA" sz="2800" dirty="0">
                <a:effectLst/>
              </a:rPr>
              <a:t> (</a:t>
            </a:r>
            <a:r>
              <a:rPr lang="uk-UA" sz="2800" b="1" u="sng" dirty="0">
                <a:effectLst/>
              </a:rPr>
              <a:t>987</a:t>
            </a:r>
            <a:r>
              <a:rPr lang="uk-UA" sz="2800" dirty="0">
                <a:effectLst/>
              </a:rPr>
              <a:t>) році рада старійшин обговоривши різні віри, обрала </a:t>
            </a:r>
            <a:r>
              <a:rPr lang="uk-UA" sz="2800" b="1" dirty="0">
                <a:effectLst/>
              </a:rPr>
              <a:t>язичество</a:t>
            </a:r>
            <a:r>
              <a:rPr lang="uk-UA" sz="2800" dirty="0">
                <a:effectLst/>
              </a:rPr>
              <a:t> (</a:t>
            </a:r>
            <a:r>
              <a:rPr lang="uk-UA" sz="2800" b="1" u="sng" dirty="0">
                <a:effectLst/>
              </a:rPr>
              <a:t>християнство)</a:t>
            </a:r>
            <a:r>
              <a:rPr lang="uk-UA" sz="2800" dirty="0">
                <a:effectLst/>
              </a:rPr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628800"/>
          </a:xfrm>
        </p:spPr>
        <p:txBody>
          <a:bodyPr/>
          <a:lstStyle/>
          <a:p>
            <a:r>
              <a:rPr lang="uk-UA" b="1" dirty="0">
                <a:effectLst/>
              </a:rPr>
              <a:t>«Знайди і виправ помилки у літописному тексті»</a:t>
            </a:r>
            <a:endParaRPr lang="uk-UA" dirty="0"/>
          </a:p>
        </p:txBody>
      </p:sp>
      <p:pic>
        <p:nvPicPr>
          <p:cNvPr id="5122" name="Picture 2" descr="&amp;Kcy;&amp;acy;&amp;rcy;&amp;tcy;&amp;icy;&amp;ncy;&amp;kcy;&amp;icy; &amp;pcy;&amp;ocy; &amp;zcy;&amp;acy;&amp;pcy;&amp;rcy;&amp;ocy;&amp;scy;&amp;ucy; &amp;tcy;&amp;rcy;&amp;icy;&amp;zcy;&amp;ucy;&amp;b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36" y="548680"/>
            <a:ext cx="1595264" cy="22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657599"/>
          </a:xfrm>
        </p:spPr>
        <p:txBody>
          <a:bodyPr/>
          <a:lstStyle/>
          <a:p>
            <a:pPr lvl="0"/>
            <a:r>
              <a:rPr lang="uk-UA" sz="2800" b="1" dirty="0">
                <a:effectLst/>
              </a:rPr>
              <a:t>Не важливе</a:t>
            </a:r>
            <a:r>
              <a:rPr lang="uk-UA" sz="2800" dirty="0">
                <a:effectLst/>
              </a:rPr>
              <a:t> </a:t>
            </a:r>
            <a:r>
              <a:rPr lang="uk-UA" sz="2800" b="1" u="sng" dirty="0">
                <a:solidFill>
                  <a:srgbClr val="FFFF00"/>
                </a:solidFill>
                <a:effectLst/>
              </a:rPr>
              <a:t>(важливе) </a:t>
            </a:r>
            <a:r>
              <a:rPr lang="uk-UA" sz="2800" dirty="0">
                <a:effectLst/>
              </a:rPr>
              <a:t>значення мали відносини з Візантією. Володимир рішуче </a:t>
            </a:r>
            <a:r>
              <a:rPr lang="uk-UA" sz="2800" b="1" dirty="0">
                <a:effectLst/>
              </a:rPr>
              <a:t>допомагав</a:t>
            </a:r>
            <a:r>
              <a:rPr lang="uk-UA" sz="2800" dirty="0">
                <a:effectLst/>
              </a:rPr>
              <a:t> </a:t>
            </a:r>
            <a:r>
              <a:rPr lang="uk-UA" sz="2800" b="1" u="sng" dirty="0">
                <a:solidFill>
                  <a:srgbClr val="FFFF00"/>
                </a:solidFill>
                <a:effectLst/>
              </a:rPr>
              <a:t>(противився) </a:t>
            </a:r>
            <a:r>
              <a:rPr lang="uk-UA" sz="2800" dirty="0">
                <a:effectLst/>
              </a:rPr>
              <a:t>намірам останньої перетворити Русь на залежну від неї державу. Князь домігся, охрестившись, згоди імператора на шлюб із </a:t>
            </a:r>
            <a:r>
              <a:rPr lang="uk-UA" sz="2800" b="1" dirty="0">
                <a:effectLst/>
              </a:rPr>
              <a:t>турецькою</a:t>
            </a:r>
            <a:r>
              <a:rPr lang="uk-UA" sz="2800" dirty="0">
                <a:effectLst/>
              </a:rPr>
              <a:t> </a:t>
            </a:r>
            <a:r>
              <a:rPr lang="uk-UA" sz="2800" b="1" u="sng" dirty="0">
                <a:solidFill>
                  <a:srgbClr val="FFFF00"/>
                </a:solidFill>
                <a:effectLst/>
              </a:rPr>
              <a:t>(візантійською) </a:t>
            </a:r>
            <a:r>
              <a:rPr lang="uk-UA" sz="2800" dirty="0">
                <a:effectLst/>
              </a:rPr>
              <a:t>принцесою </a:t>
            </a:r>
            <a:r>
              <a:rPr lang="uk-UA" sz="2800" b="1" dirty="0">
                <a:effectLst/>
              </a:rPr>
              <a:t>Рогнідою</a:t>
            </a:r>
            <a:r>
              <a:rPr lang="uk-UA" sz="2800" dirty="0">
                <a:effectLst/>
              </a:rPr>
              <a:t> </a:t>
            </a:r>
            <a:r>
              <a:rPr lang="uk-UA" sz="2800" b="1" u="sng" dirty="0">
                <a:solidFill>
                  <a:srgbClr val="FFFF00"/>
                </a:solidFill>
                <a:effectLst/>
              </a:rPr>
              <a:t>(Анною)</a:t>
            </a:r>
            <a:r>
              <a:rPr lang="uk-UA" sz="2800" b="1" u="sng" dirty="0">
                <a:effectLst/>
              </a:rPr>
              <a:t> </a:t>
            </a:r>
            <a:r>
              <a:rPr lang="uk-UA" sz="2800" dirty="0">
                <a:effectLst/>
              </a:rPr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628800"/>
          </a:xfrm>
        </p:spPr>
        <p:txBody>
          <a:bodyPr/>
          <a:lstStyle/>
          <a:p>
            <a:r>
              <a:rPr lang="uk-UA" b="1" dirty="0">
                <a:effectLst/>
              </a:rPr>
              <a:t>«Знайди і виправ помилки у літописному тексті»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" b="15869"/>
          <a:stretch/>
        </p:blipFill>
        <p:spPr bwMode="auto">
          <a:xfrm>
            <a:off x="5364088" y="4941168"/>
            <a:ext cx="3312368" cy="17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9"/>
            <a:ext cx="9144000" cy="34563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 err="1">
                <a:effectLst/>
              </a:rPr>
              <a:t>Навколо</a:t>
            </a:r>
            <a:r>
              <a:rPr lang="ru-RU" sz="2800" dirty="0">
                <a:effectLst/>
              </a:rPr>
              <a:t> Ярослава </a:t>
            </a:r>
            <a:r>
              <a:rPr lang="ru-RU" sz="2800" dirty="0" err="1">
                <a:effectLst/>
              </a:rPr>
              <a:t>гуртується</a:t>
            </a:r>
            <a:r>
              <a:rPr lang="ru-RU" sz="2800" dirty="0">
                <a:effectLst/>
              </a:rPr>
              <a:t> коло </a:t>
            </a:r>
            <a:r>
              <a:rPr lang="ru-RU" sz="2800" dirty="0" err="1">
                <a:effectLst/>
              </a:rPr>
              <a:t>всебічно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освічених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осіб</a:t>
            </a:r>
            <a:r>
              <a:rPr lang="ru-RU" sz="2800" dirty="0">
                <a:effectLst/>
              </a:rPr>
              <a:t> – </a:t>
            </a:r>
            <a:r>
              <a:rPr lang="ru-RU" sz="2800" dirty="0" err="1">
                <a:effectLst/>
              </a:rPr>
              <a:t>книжників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котрі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були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носіями</a:t>
            </a:r>
            <a:r>
              <a:rPr lang="ru-RU" sz="2800" dirty="0">
                <a:effectLst/>
              </a:rPr>
              <a:t> </a:t>
            </a:r>
            <a:r>
              <a:rPr lang="ru-RU" sz="2800" b="1" dirty="0" err="1">
                <a:effectLst/>
              </a:rPr>
              <a:t>невігластва</a:t>
            </a:r>
            <a:r>
              <a:rPr lang="ru-RU" sz="2800" dirty="0">
                <a:effectLst/>
              </a:rPr>
              <a:t> </a:t>
            </a:r>
            <a:r>
              <a:rPr lang="ru-RU" sz="2800" b="1" u="sng" dirty="0">
                <a:solidFill>
                  <a:srgbClr val="FFFF00"/>
                </a:solidFill>
                <a:effectLst/>
              </a:rPr>
              <a:t>(</a:t>
            </a:r>
            <a:r>
              <a:rPr lang="ru-RU" sz="2800" b="1" u="sng" dirty="0" err="1">
                <a:solidFill>
                  <a:srgbClr val="FFFF00"/>
                </a:solidFill>
                <a:effectLst/>
              </a:rPr>
              <a:t>освіти</a:t>
            </a:r>
            <a:r>
              <a:rPr lang="ru-RU" sz="2800" b="1" u="sng" dirty="0">
                <a:solidFill>
                  <a:srgbClr val="FFFF00"/>
                </a:solidFill>
                <a:effectLst/>
              </a:rPr>
              <a:t>)</a:t>
            </a:r>
            <a:r>
              <a:rPr lang="ru-RU" sz="2800" dirty="0">
                <a:effectLst/>
              </a:rPr>
              <a:t>. Вони </a:t>
            </a:r>
            <a:r>
              <a:rPr lang="ru-RU" sz="2800" dirty="0" err="1">
                <a:effectLst/>
              </a:rPr>
              <a:t>діяли</a:t>
            </a:r>
            <a:r>
              <a:rPr lang="ru-RU" sz="2800" dirty="0">
                <a:effectLst/>
              </a:rPr>
              <a:t> при </a:t>
            </a:r>
            <a:r>
              <a:rPr lang="ru-RU" sz="2800" dirty="0" err="1">
                <a:effectLst/>
              </a:rPr>
              <a:t>митрополичому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Софійському</a:t>
            </a:r>
            <a:r>
              <a:rPr lang="ru-RU" sz="2800" dirty="0">
                <a:effectLst/>
              </a:rPr>
              <a:t> </a:t>
            </a:r>
            <a:r>
              <a:rPr lang="ru-RU" sz="2800" b="1" dirty="0" err="1">
                <a:effectLst/>
              </a:rPr>
              <a:t>костьолі</a:t>
            </a:r>
            <a:r>
              <a:rPr lang="ru-RU" sz="2800" dirty="0">
                <a:effectLst/>
              </a:rPr>
              <a:t> </a:t>
            </a:r>
            <a:r>
              <a:rPr lang="ru-RU" sz="2800" b="1" u="sng" dirty="0">
                <a:solidFill>
                  <a:srgbClr val="FFFF00"/>
                </a:solidFill>
                <a:effectLst/>
              </a:rPr>
              <a:t>(</a:t>
            </a:r>
            <a:r>
              <a:rPr lang="ru-RU" sz="2800" b="1" u="sng" dirty="0" err="1">
                <a:solidFill>
                  <a:srgbClr val="FFFF00"/>
                </a:solidFill>
                <a:effectLst/>
              </a:rPr>
              <a:t>церкві</a:t>
            </a:r>
            <a:r>
              <a:rPr lang="ru-RU" sz="2800" b="1" u="sng" dirty="0">
                <a:solidFill>
                  <a:srgbClr val="FFFF00"/>
                </a:solidFill>
                <a:effectLst/>
              </a:rPr>
              <a:t>, </a:t>
            </a:r>
            <a:r>
              <a:rPr lang="ru-RU" sz="2800" b="1" u="sng" dirty="0" err="1">
                <a:solidFill>
                  <a:srgbClr val="FFFF00"/>
                </a:solidFill>
                <a:effectLst/>
              </a:rPr>
              <a:t>храмі</a:t>
            </a:r>
            <a:r>
              <a:rPr lang="ru-RU" sz="2800" dirty="0">
                <a:effectLst/>
              </a:rPr>
              <a:t>) й </a:t>
            </a:r>
            <a:r>
              <a:rPr lang="ru-RU" sz="2800" dirty="0" err="1">
                <a:effectLst/>
              </a:rPr>
              <a:t>сприяли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комплектуванню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заснованої</a:t>
            </a:r>
            <a:r>
              <a:rPr lang="ru-RU" sz="2800" dirty="0">
                <a:effectLst/>
              </a:rPr>
              <a:t> </a:t>
            </a:r>
            <a:r>
              <a:rPr lang="ru-RU" sz="2800" b="1" dirty="0" err="1">
                <a:effectLst/>
              </a:rPr>
              <a:t>Володимиром</a:t>
            </a:r>
            <a:r>
              <a:rPr lang="ru-RU" sz="2800" b="1" dirty="0">
                <a:effectLst/>
              </a:rPr>
              <a:t> </a:t>
            </a:r>
            <a:r>
              <a:rPr lang="ru-RU" sz="2800" b="1" u="sng" dirty="0">
                <a:solidFill>
                  <a:srgbClr val="FFFF00"/>
                </a:solidFill>
                <a:effectLst/>
              </a:rPr>
              <a:t>(Ярославом</a:t>
            </a:r>
            <a:r>
              <a:rPr lang="ru-RU" sz="2800" dirty="0">
                <a:effectLst/>
              </a:rPr>
              <a:t>) </a:t>
            </a:r>
            <a:r>
              <a:rPr lang="ru-RU" sz="2800" dirty="0" err="1">
                <a:effectLst/>
              </a:rPr>
              <a:t>першої</a:t>
            </a:r>
            <a:r>
              <a:rPr lang="ru-RU" sz="2800" dirty="0">
                <a:effectLst/>
              </a:rPr>
              <a:t>  </a:t>
            </a:r>
            <a:r>
              <a:rPr lang="ru-RU" sz="2800" dirty="0" err="1">
                <a:effectLst/>
              </a:rPr>
              <a:t>бібліотеки</a:t>
            </a:r>
            <a:r>
              <a:rPr lang="ru-RU" sz="2800" dirty="0">
                <a:effectLst/>
              </a:rPr>
              <a:t>, яка </a:t>
            </a:r>
            <a:r>
              <a:rPr lang="ru-RU" sz="2800" dirty="0" err="1">
                <a:effectLst/>
              </a:rPr>
              <a:t>налічувала</a:t>
            </a:r>
            <a:r>
              <a:rPr lang="ru-RU" sz="2800" dirty="0">
                <a:effectLst/>
              </a:rPr>
              <a:t> 960 книг. </a:t>
            </a:r>
            <a:r>
              <a:rPr lang="ru-RU" sz="2800" dirty="0" err="1">
                <a:effectLst/>
              </a:rPr>
              <a:t>Бібліотеки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створювалися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також</a:t>
            </a:r>
            <a:r>
              <a:rPr lang="ru-RU" sz="2800" dirty="0">
                <a:effectLst/>
              </a:rPr>
              <a:t> у </a:t>
            </a:r>
            <a:r>
              <a:rPr lang="ru-RU" sz="2800" dirty="0" err="1">
                <a:effectLst/>
              </a:rPr>
              <a:t>Білгороді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Чернігові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Переяславі</a:t>
            </a:r>
            <a:r>
              <a:rPr lang="ru-RU" sz="2800" dirty="0">
                <a:effectLst/>
              </a:rPr>
              <a:t>, </a:t>
            </a:r>
            <a:r>
              <a:rPr lang="ru-RU" sz="2800" b="1" dirty="0" err="1">
                <a:effectLst/>
              </a:rPr>
              <a:t>Дніпропетровську</a:t>
            </a:r>
            <a:r>
              <a:rPr lang="ru-RU" sz="2800" dirty="0">
                <a:effectLst/>
              </a:rPr>
              <a:t> </a:t>
            </a:r>
            <a:r>
              <a:rPr lang="ru-RU" sz="2800" b="1" u="sng" dirty="0">
                <a:solidFill>
                  <a:srgbClr val="FFFF00"/>
                </a:solidFill>
                <a:effectLst/>
              </a:rPr>
              <a:t>(</a:t>
            </a:r>
            <a:r>
              <a:rPr lang="ru-RU" sz="2800" b="1" u="sng" dirty="0" err="1">
                <a:solidFill>
                  <a:srgbClr val="FFFF00"/>
                </a:solidFill>
                <a:effectLst/>
              </a:rPr>
              <a:t>Новгороді</a:t>
            </a:r>
            <a:r>
              <a:rPr lang="ru-RU" sz="2800" b="1" u="sng" dirty="0">
                <a:solidFill>
                  <a:srgbClr val="FFFF00"/>
                </a:solidFill>
                <a:effectLst/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  <a:effectLst/>
              </a:rPr>
              <a:t>або</a:t>
            </a:r>
            <a:r>
              <a:rPr lang="ru-RU" sz="2800" b="1" u="sng" dirty="0">
                <a:solidFill>
                  <a:srgbClr val="FFFF00"/>
                </a:solidFill>
                <a:effectLst/>
              </a:rPr>
              <a:t> просто </a:t>
            </a:r>
            <a:r>
              <a:rPr lang="ru-RU" sz="2800" b="1" u="sng" dirty="0" err="1">
                <a:solidFill>
                  <a:srgbClr val="FFFF00"/>
                </a:solidFill>
                <a:effectLst/>
              </a:rPr>
              <a:t>викреслити</a:t>
            </a:r>
            <a:r>
              <a:rPr lang="ru-RU" sz="2800" b="1" u="sng" dirty="0">
                <a:solidFill>
                  <a:srgbClr val="FFFF00"/>
                </a:solidFill>
                <a:effectLst/>
              </a:rPr>
              <a:t>). </a:t>
            </a:r>
            <a:endParaRPr lang="uk-UA" sz="2800" b="1" u="sng" dirty="0">
              <a:solidFill>
                <a:srgbClr val="FFFF00"/>
              </a:solidFill>
              <a:effectLst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628800"/>
          </a:xfrm>
        </p:spPr>
        <p:txBody>
          <a:bodyPr/>
          <a:lstStyle/>
          <a:p>
            <a:r>
              <a:rPr lang="uk-UA" b="1" dirty="0">
                <a:effectLst/>
              </a:rPr>
              <a:t>«Знайди і виправ помилки у літописному тексті»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8"/>
          <a:stretch/>
        </p:blipFill>
        <p:spPr bwMode="auto">
          <a:xfrm>
            <a:off x="6948264" y="4987894"/>
            <a:ext cx="2163233" cy="187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4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89</TotalTime>
  <Words>798</Words>
  <Application>Microsoft Office PowerPoint</Application>
  <PresentationFormat>Экран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«Київська держава (Русь-Україна) наприкінці X- у  першій половині XI століття»</vt:lpstr>
      <vt:lpstr>Історичний квест  «Розквіт Київської Русі»</vt:lpstr>
      <vt:lpstr>Маршрут квесту</vt:lpstr>
      <vt:lpstr>Учасники квесту</vt:lpstr>
      <vt:lpstr>1 конкурс . «Визначні постаті Русі-України» </vt:lpstr>
      <vt:lpstr>2 конкурс . «Київ в Х-ХІ ст.» </vt:lpstr>
      <vt:lpstr>«Знайди і виправ помилки у літописному тексті»</vt:lpstr>
      <vt:lpstr>«Знайди і виправ помилки у літописному тексті»</vt:lpstr>
      <vt:lpstr>«Знайди і виправ помилки у літописному тексті»</vt:lpstr>
      <vt:lpstr>Кросворд</vt:lpstr>
      <vt:lpstr>Конкурс капітанів</vt:lpstr>
      <vt:lpstr>«Історичне дешифрування»</vt:lpstr>
      <vt:lpstr>Історична математика</vt:lpstr>
      <vt:lpstr>Презентация PowerPoint</vt:lpstr>
      <vt:lpstr>Словник термінів</vt:lpstr>
      <vt:lpstr>Ігрова кімната</vt:lpstr>
      <vt:lpstr>Презентация PowerPoint</vt:lpstr>
      <vt:lpstr>Нагородження команд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«Київська держава (Русь-Україна) наприкінці X- у  першій половині XI століття»</dc:title>
  <dc:creator>Admin</dc:creator>
  <cp:lastModifiedBy>Admin</cp:lastModifiedBy>
  <cp:revision>10</cp:revision>
  <dcterms:created xsi:type="dcterms:W3CDTF">2016-12-06T21:08:00Z</dcterms:created>
  <dcterms:modified xsi:type="dcterms:W3CDTF">2016-12-06T22:39:37Z</dcterms:modified>
</cp:coreProperties>
</file>