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9"/>
  </p:notesMasterIdLst>
  <p:sldIdLst>
    <p:sldId id="283" r:id="rId3"/>
    <p:sldId id="258" r:id="rId4"/>
    <p:sldId id="259" r:id="rId5"/>
    <p:sldId id="279" r:id="rId6"/>
    <p:sldId id="256" r:id="rId7"/>
    <p:sldId id="257" r:id="rId8"/>
    <p:sldId id="296" r:id="rId9"/>
    <p:sldId id="306" r:id="rId10"/>
    <p:sldId id="284" r:id="rId11"/>
    <p:sldId id="285" r:id="rId12"/>
    <p:sldId id="286" r:id="rId13"/>
    <p:sldId id="317" r:id="rId14"/>
    <p:sldId id="287" r:id="rId15"/>
    <p:sldId id="288" r:id="rId16"/>
    <p:sldId id="290" r:id="rId17"/>
    <p:sldId id="282" r:id="rId18"/>
    <p:sldId id="260" r:id="rId19"/>
    <p:sldId id="261" r:id="rId20"/>
    <p:sldId id="262" r:id="rId21"/>
    <p:sldId id="316" r:id="rId22"/>
    <p:sldId id="264" r:id="rId23"/>
    <p:sldId id="265" r:id="rId24"/>
    <p:sldId id="270" r:id="rId25"/>
    <p:sldId id="267" r:id="rId26"/>
    <p:sldId id="268" r:id="rId27"/>
    <p:sldId id="266" r:id="rId28"/>
    <p:sldId id="269" r:id="rId29"/>
    <p:sldId id="271" r:id="rId30"/>
    <p:sldId id="305" r:id="rId31"/>
    <p:sldId id="289" r:id="rId32"/>
    <p:sldId id="299" r:id="rId33"/>
    <p:sldId id="300" r:id="rId34"/>
    <p:sldId id="272" r:id="rId35"/>
    <p:sldId id="273" r:id="rId36"/>
    <p:sldId id="307" r:id="rId37"/>
    <p:sldId id="274" r:id="rId38"/>
    <p:sldId id="278" r:id="rId39"/>
    <p:sldId id="304" r:id="rId40"/>
    <p:sldId id="295" r:id="rId41"/>
    <p:sldId id="303" r:id="rId42"/>
    <p:sldId id="308" r:id="rId43"/>
    <p:sldId id="310" r:id="rId44"/>
    <p:sldId id="301" r:id="rId45"/>
    <p:sldId id="302" r:id="rId46"/>
    <p:sldId id="314" r:id="rId47"/>
    <p:sldId id="31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99"/>
    <a:srgbClr val="FF99FF"/>
    <a:srgbClr val="00FFFF"/>
    <a:srgbClr val="0099CC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A04FA-73F1-49DD-9428-B4248C4C7BC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139221-B6A9-45DF-9F56-E11CFF0B83B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FFFF00"/>
              </a:solidFill>
            </a:rPr>
            <a:t>Римські боги</a:t>
          </a:r>
          <a:endParaRPr lang="ru-RU" sz="2000" b="1" dirty="0">
            <a:solidFill>
              <a:srgbClr val="FFFF00"/>
            </a:solidFill>
          </a:endParaRPr>
        </a:p>
      </dgm:t>
    </dgm:pt>
    <dgm:pt modelId="{B0EE2627-A516-44FC-8C10-7345CE70119C}" type="parTrans" cxnId="{9B064159-4EF9-45CB-A163-287B3B864EF5}">
      <dgm:prSet/>
      <dgm:spPr/>
      <dgm:t>
        <a:bodyPr/>
        <a:lstStyle/>
        <a:p>
          <a:endParaRPr lang="ru-RU"/>
        </a:p>
      </dgm:t>
    </dgm:pt>
    <dgm:pt modelId="{8580F0A8-A792-4DFA-AD17-7F9FB038BA18}" type="sibTrans" cxnId="{9B064159-4EF9-45CB-A163-287B3B864EF5}">
      <dgm:prSet/>
      <dgm:spPr/>
      <dgm:t>
        <a:bodyPr/>
        <a:lstStyle/>
        <a:p>
          <a:endParaRPr lang="ru-RU"/>
        </a:p>
      </dgm:t>
    </dgm:pt>
    <dgm:pt modelId="{DAA0CB5C-7A00-48AB-8CB0-85C8B5D7993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BC4D71B-BA0E-47C7-9AB5-EF38AFA51FE5}" type="parTrans" cxnId="{E82916C8-8F1A-4F51-8226-E8CA523E0C63}">
      <dgm:prSet/>
      <dgm:spPr/>
      <dgm:t>
        <a:bodyPr/>
        <a:lstStyle/>
        <a:p>
          <a:endParaRPr lang="ru-RU"/>
        </a:p>
      </dgm:t>
    </dgm:pt>
    <dgm:pt modelId="{4A865A24-32C1-4335-86B0-49BEDF75B2EC}" type="sibTrans" cxnId="{E82916C8-8F1A-4F51-8226-E8CA523E0C63}">
      <dgm:prSet/>
      <dgm:spPr/>
      <dgm:t>
        <a:bodyPr/>
        <a:lstStyle/>
        <a:p>
          <a:endParaRPr lang="ru-RU"/>
        </a:p>
      </dgm:t>
    </dgm:pt>
    <dgm:pt modelId="{405B9502-61E9-47CD-928E-E2376B07AB9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CBDD30C-4A2F-40D5-8C4C-C43A9E9E8B4E}" type="parTrans" cxnId="{F71E0364-4B5F-49CD-88B8-60846159FB55}">
      <dgm:prSet/>
      <dgm:spPr/>
      <dgm:t>
        <a:bodyPr/>
        <a:lstStyle/>
        <a:p>
          <a:endParaRPr lang="ru-RU"/>
        </a:p>
      </dgm:t>
    </dgm:pt>
    <dgm:pt modelId="{F4DE340B-7745-4ACA-AE57-2D32A2E3B684}" type="sibTrans" cxnId="{F71E0364-4B5F-49CD-88B8-60846159FB55}">
      <dgm:prSet/>
      <dgm:spPr/>
      <dgm:t>
        <a:bodyPr/>
        <a:lstStyle/>
        <a:p>
          <a:endParaRPr lang="ru-RU"/>
        </a:p>
      </dgm:t>
    </dgm:pt>
    <dgm:pt modelId="{91A1A56A-E7DA-402B-8946-655A4ABCD59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C9CED56-D311-4DFA-9F87-6D1B0F28BEDF}" type="parTrans" cxnId="{0DDA4839-244F-42F1-9A74-0D566F52400D}">
      <dgm:prSet/>
      <dgm:spPr/>
      <dgm:t>
        <a:bodyPr/>
        <a:lstStyle/>
        <a:p>
          <a:endParaRPr lang="ru-RU"/>
        </a:p>
      </dgm:t>
    </dgm:pt>
    <dgm:pt modelId="{B1F1A3A1-4750-4AE7-9614-68E036345C1C}" type="sibTrans" cxnId="{0DDA4839-244F-42F1-9A74-0D566F52400D}">
      <dgm:prSet/>
      <dgm:spPr/>
      <dgm:t>
        <a:bodyPr/>
        <a:lstStyle/>
        <a:p>
          <a:endParaRPr lang="ru-RU"/>
        </a:p>
      </dgm:t>
    </dgm:pt>
    <dgm:pt modelId="{5E154FE0-7993-494E-A18D-27B76654972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B8E86BD-684B-442C-8844-7E84B47B42E2}" type="parTrans" cxnId="{6FFE32F2-87C0-4000-9347-0D4D553B83E2}">
      <dgm:prSet/>
      <dgm:spPr/>
      <dgm:t>
        <a:bodyPr/>
        <a:lstStyle/>
        <a:p>
          <a:endParaRPr lang="ru-RU"/>
        </a:p>
      </dgm:t>
    </dgm:pt>
    <dgm:pt modelId="{11A85119-7698-498D-9C67-427B1F88F7ED}" type="sibTrans" cxnId="{6FFE32F2-87C0-4000-9347-0D4D553B83E2}">
      <dgm:prSet/>
      <dgm:spPr/>
      <dgm:t>
        <a:bodyPr/>
        <a:lstStyle/>
        <a:p>
          <a:endParaRPr lang="ru-RU"/>
        </a:p>
      </dgm:t>
    </dgm:pt>
    <dgm:pt modelId="{DC5EA724-65A7-4FDE-AE24-E936CD19DBE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391A8E9-C3A9-4F58-880D-25379C3227C7}" type="parTrans" cxnId="{3843E469-47DD-46AA-A0D3-6FEC091A1F99}">
      <dgm:prSet/>
      <dgm:spPr/>
      <dgm:t>
        <a:bodyPr/>
        <a:lstStyle/>
        <a:p>
          <a:endParaRPr lang="ru-RU"/>
        </a:p>
      </dgm:t>
    </dgm:pt>
    <dgm:pt modelId="{56917DDB-4DDD-421E-9246-118629EF77B7}" type="sibTrans" cxnId="{3843E469-47DD-46AA-A0D3-6FEC091A1F99}">
      <dgm:prSet/>
      <dgm:spPr/>
      <dgm:t>
        <a:bodyPr/>
        <a:lstStyle/>
        <a:p>
          <a:endParaRPr lang="ru-RU"/>
        </a:p>
      </dgm:t>
    </dgm:pt>
    <dgm:pt modelId="{71661511-973D-4E60-AD48-1F225749C1B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4CB554-9C00-4FD3-9156-2EE8C3455E84}" type="parTrans" cxnId="{67F03781-3F73-4D60-9544-A4933A4B1FCF}">
      <dgm:prSet/>
      <dgm:spPr/>
      <dgm:t>
        <a:bodyPr/>
        <a:lstStyle/>
        <a:p>
          <a:endParaRPr lang="ru-RU"/>
        </a:p>
      </dgm:t>
    </dgm:pt>
    <dgm:pt modelId="{625529D7-69AA-4BCC-8087-F31285DD4DD5}" type="sibTrans" cxnId="{67F03781-3F73-4D60-9544-A4933A4B1FCF}">
      <dgm:prSet/>
      <dgm:spPr/>
      <dgm:t>
        <a:bodyPr/>
        <a:lstStyle/>
        <a:p>
          <a:endParaRPr lang="ru-RU"/>
        </a:p>
      </dgm:t>
    </dgm:pt>
    <dgm:pt modelId="{E00502E4-2F09-42A5-988E-ABFC19E77CD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150D40-2B34-45B6-AA5D-6A63BB2FF7FD}" type="parTrans" cxnId="{D18A98B5-F4EA-4CFC-BA1C-3E6AE1BDD971}">
      <dgm:prSet/>
      <dgm:spPr/>
      <dgm:t>
        <a:bodyPr/>
        <a:lstStyle/>
        <a:p>
          <a:endParaRPr lang="ru-RU"/>
        </a:p>
      </dgm:t>
    </dgm:pt>
    <dgm:pt modelId="{063642CB-C2F2-4240-BED1-C51B73A0F75D}" type="sibTrans" cxnId="{D18A98B5-F4EA-4CFC-BA1C-3E6AE1BDD971}">
      <dgm:prSet/>
      <dgm:spPr/>
      <dgm:t>
        <a:bodyPr/>
        <a:lstStyle/>
        <a:p>
          <a:endParaRPr lang="ru-RU"/>
        </a:p>
      </dgm:t>
    </dgm:pt>
    <dgm:pt modelId="{C28D2366-D0E3-434D-89A8-BEAC9267CA6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9F8434E-E3AB-41A1-A42B-6CF1C78F597D}" type="parTrans" cxnId="{FDA9F13D-3C6C-42F3-92F7-7D5897C295F8}">
      <dgm:prSet/>
      <dgm:spPr/>
      <dgm:t>
        <a:bodyPr/>
        <a:lstStyle/>
        <a:p>
          <a:endParaRPr lang="ru-RU"/>
        </a:p>
      </dgm:t>
    </dgm:pt>
    <dgm:pt modelId="{2DC49138-FE8F-472F-8709-30550224C099}" type="sibTrans" cxnId="{FDA9F13D-3C6C-42F3-92F7-7D5897C295F8}">
      <dgm:prSet/>
      <dgm:spPr/>
      <dgm:t>
        <a:bodyPr/>
        <a:lstStyle/>
        <a:p>
          <a:endParaRPr lang="ru-RU"/>
        </a:p>
      </dgm:t>
    </dgm:pt>
    <dgm:pt modelId="{CB04A19D-4FCA-4E24-8F9F-6ACB7D92FDA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FF098B-AFAF-4775-8DD2-8121B0185679}" type="parTrans" cxnId="{CE8F49F2-E363-4615-AA2E-04EABD4147AD}">
      <dgm:prSet/>
      <dgm:spPr/>
      <dgm:t>
        <a:bodyPr/>
        <a:lstStyle/>
        <a:p>
          <a:endParaRPr lang="ru-RU"/>
        </a:p>
      </dgm:t>
    </dgm:pt>
    <dgm:pt modelId="{7EC1001B-1C0E-4A4A-AAEE-A768E90A8A89}" type="sibTrans" cxnId="{CE8F49F2-E363-4615-AA2E-04EABD4147AD}">
      <dgm:prSet/>
      <dgm:spPr/>
      <dgm:t>
        <a:bodyPr/>
        <a:lstStyle/>
        <a:p>
          <a:endParaRPr lang="ru-RU"/>
        </a:p>
      </dgm:t>
    </dgm:pt>
    <dgm:pt modelId="{7D53C2FD-B30F-4837-AA85-B057DA1D27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AA1CB0-2CE5-4080-882C-BD032E0D4F61}" type="parTrans" cxnId="{B551E06D-FF40-412F-8F48-802EFCACED83}">
      <dgm:prSet/>
      <dgm:spPr/>
      <dgm:t>
        <a:bodyPr/>
        <a:lstStyle/>
        <a:p>
          <a:endParaRPr lang="ru-RU"/>
        </a:p>
      </dgm:t>
    </dgm:pt>
    <dgm:pt modelId="{CFA424C5-B62A-4F43-A44C-E4637FF061F0}" type="sibTrans" cxnId="{B551E06D-FF40-412F-8F48-802EFCACED83}">
      <dgm:prSet/>
      <dgm:spPr/>
      <dgm:t>
        <a:bodyPr/>
        <a:lstStyle/>
        <a:p>
          <a:endParaRPr lang="ru-RU"/>
        </a:p>
      </dgm:t>
    </dgm:pt>
    <dgm:pt modelId="{8C2A8EE8-B7AD-4570-ADAE-951AAF20925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BEDA61E-4FF0-41C0-88B5-F84DF9C81EEE}" type="parTrans" cxnId="{A12E334D-12BA-4805-823D-10C7261F80AB}">
      <dgm:prSet/>
      <dgm:spPr/>
      <dgm:t>
        <a:bodyPr/>
        <a:lstStyle/>
        <a:p>
          <a:endParaRPr lang="ru-RU"/>
        </a:p>
      </dgm:t>
    </dgm:pt>
    <dgm:pt modelId="{E74929A4-9A7F-46A6-880A-629941C012E8}" type="sibTrans" cxnId="{A12E334D-12BA-4805-823D-10C7261F80AB}">
      <dgm:prSet/>
      <dgm:spPr/>
      <dgm:t>
        <a:bodyPr/>
        <a:lstStyle/>
        <a:p>
          <a:endParaRPr lang="ru-RU"/>
        </a:p>
      </dgm:t>
    </dgm:pt>
    <dgm:pt modelId="{AF340921-22FE-4253-BE48-FCC9098D7F5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588488-667E-4672-BE92-110132128C91}" type="parTrans" cxnId="{573A99CF-A393-4AD2-8888-B5055C052440}">
      <dgm:prSet/>
      <dgm:spPr/>
      <dgm:t>
        <a:bodyPr/>
        <a:lstStyle/>
        <a:p>
          <a:endParaRPr lang="ru-RU"/>
        </a:p>
      </dgm:t>
    </dgm:pt>
    <dgm:pt modelId="{FE568A95-BB9E-4940-942B-D371234F15CF}" type="sibTrans" cxnId="{573A99CF-A393-4AD2-8888-B5055C052440}">
      <dgm:prSet/>
      <dgm:spPr/>
      <dgm:t>
        <a:bodyPr/>
        <a:lstStyle/>
        <a:p>
          <a:endParaRPr lang="ru-RU"/>
        </a:p>
      </dgm:t>
    </dgm:pt>
    <dgm:pt modelId="{0914FBDD-0369-4ABC-A72A-AD03C673DF37}" type="pres">
      <dgm:prSet presAssocID="{742A04FA-73F1-49DD-9428-B4248C4C7B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617EB-FAB7-48D2-ABC8-DBC94F18EDF1}" type="pres">
      <dgm:prSet presAssocID="{90139221-B6A9-45DF-9F56-E11CFF0B83BA}" presName="centerShape" presStyleLbl="node0" presStyleIdx="0" presStyleCnt="1" custScaleX="128056" custScaleY="130286"/>
      <dgm:spPr/>
      <dgm:t>
        <a:bodyPr/>
        <a:lstStyle/>
        <a:p>
          <a:endParaRPr lang="ru-RU"/>
        </a:p>
      </dgm:t>
    </dgm:pt>
    <dgm:pt modelId="{3DE7BFA0-04D7-4DE7-9652-BCF254667EB9}" type="pres">
      <dgm:prSet presAssocID="{BBC4D71B-BA0E-47C7-9AB5-EF38AFA51FE5}" presName="parTrans" presStyleLbl="sibTrans2D1" presStyleIdx="0" presStyleCnt="12"/>
      <dgm:spPr/>
      <dgm:t>
        <a:bodyPr/>
        <a:lstStyle/>
        <a:p>
          <a:endParaRPr lang="ru-RU"/>
        </a:p>
      </dgm:t>
    </dgm:pt>
    <dgm:pt modelId="{D7B6AAF5-6B72-445A-B039-7BA8B1B14683}" type="pres">
      <dgm:prSet presAssocID="{BBC4D71B-BA0E-47C7-9AB5-EF38AFA51FE5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358DD628-D8FC-4CBC-A0C9-044ECBE56855}" type="pres">
      <dgm:prSet presAssocID="{DAA0CB5C-7A00-48AB-8CB0-85C8B5D7993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C8587-7929-4905-B840-5265877F26B8}" type="pres">
      <dgm:prSet presAssocID="{6CBDD30C-4A2F-40D5-8C4C-C43A9E9E8B4E}" presName="parTrans" presStyleLbl="sibTrans2D1" presStyleIdx="1" presStyleCnt="12"/>
      <dgm:spPr/>
      <dgm:t>
        <a:bodyPr/>
        <a:lstStyle/>
        <a:p>
          <a:endParaRPr lang="ru-RU"/>
        </a:p>
      </dgm:t>
    </dgm:pt>
    <dgm:pt modelId="{4DC091DC-8E4D-4499-8866-B1DC9F4A2B4F}" type="pres">
      <dgm:prSet presAssocID="{6CBDD30C-4A2F-40D5-8C4C-C43A9E9E8B4E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A06420B9-C3D6-4859-9B1D-BDFC98126C6A}" type="pres">
      <dgm:prSet presAssocID="{405B9502-61E9-47CD-928E-E2376B07AB9C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A319A-8332-4A20-A064-3D91245EEC9B}" type="pres">
      <dgm:prSet presAssocID="{7C9CED56-D311-4DFA-9F87-6D1B0F28BEDF}" presName="parTrans" presStyleLbl="sibTrans2D1" presStyleIdx="2" presStyleCnt="12"/>
      <dgm:spPr/>
      <dgm:t>
        <a:bodyPr/>
        <a:lstStyle/>
        <a:p>
          <a:endParaRPr lang="ru-RU"/>
        </a:p>
      </dgm:t>
    </dgm:pt>
    <dgm:pt modelId="{75A4BFE9-0586-4917-B6D1-1DA01C702789}" type="pres">
      <dgm:prSet presAssocID="{7C9CED56-D311-4DFA-9F87-6D1B0F28BEDF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EF34BC0B-6731-42FF-B7DA-267FCB252F57}" type="pres">
      <dgm:prSet presAssocID="{91A1A56A-E7DA-402B-8946-655A4ABCD59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18438-C07C-4BF8-9255-F719FA8766CF}" type="pres">
      <dgm:prSet presAssocID="{4B8E86BD-684B-442C-8844-7E84B47B42E2}" presName="parTrans" presStyleLbl="sibTrans2D1" presStyleIdx="3" presStyleCnt="12"/>
      <dgm:spPr/>
      <dgm:t>
        <a:bodyPr/>
        <a:lstStyle/>
        <a:p>
          <a:endParaRPr lang="ru-RU"/>
        </a:p>
      </dgm:t>
    </dgm:pt>
    <dgm:pt modelId="{8B276BCC-2E89-4C96-A594-6DB3CC3725A0}" type="pres">
      <dgm:prSet presAssocID="{4B8E86BD-684B-442C-8844-7E84B47B42E2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3F28946A-CCD8-4C73-A492-AF25372964AD}" type="pres">
      <dgm:prSet presAssocID="{5E154FE0-7993-494E-A18D-27B766549727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16A1D-2052-4C07-AB2E-554FA2F1277A}" type="pres">
      <dgm:prSet presAssocID="{164CB554-9C00-4FD3-9156-2EE8C3455E84}" presName="parTrans" presStyleLbl="sibTrans2D1" presStyleIdx="4" presStyleCnt="12"/>
      <dgm:spPr/>
      <dgm:t>
        <a:bodyPr/>
        <a:lstStyle/>
        <a:p>
          <a:endParaRPr lang="ru-RU"/>
        </a:p>
      </dgm:t>
    </dgm:pt>
    <dgm:pt modelId="{93EBA2C7-71D3-424B-BAC6-FF422E7C9D0F}" type="pres">
      <dgm:prSet presAssocID="{164CB554-9C00-4FD3-9156-2EE8C3455E84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0C801DFC-D250-4CD0-B6BA-A34C0C6EE81E}" type="pres">
      <dgm:prSet presAssocID="{71661511-973D-4E60-AD48-1F225749C1BA}" presName="node" presStyleLbl="node1" presStyleIdx="4" presStyleCnt="12" custRadScaleRad="97939" custRadScaleInc="-2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DC918-E05A-4B58-8183-01C745500AE8}" type="pres">
      <dgm:prSet presAssocID="{0E150D40-2B34-45B6-AA5D-6A63BB2FF7FD}" presName="parTrans" presStyleLbl="sibTrans2D1" presStyleIdx="5" presStyleCnt="12"/>
      <dgm:spPr/>
      <dgm:t>
        <a:bodyPr/>
        <a:lstStyle/>
        <a:p>
          <a:endParaRPr lang="ru-RU"/>
        </a:p>
      </dgm:t>
    </dgm:pt>
    <dgm:pt modelId="{2B7410CB-F1B0-4526-AB95-555125017AF4}" type="pres">
      <dgm:prSet presAssocID="{0E150D40-2B34-45B6-AA5D-6A63BB2FF7FD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15D33C0C-61CE-4FD6-A2F0-16DC4553F2EB}" type="pres">
      <dgm:prSet presAssocID="{E00502E4-2F09-42A5-988E-ABFC19E77CD6}" presName="node" presStyleLbl="node1" presStyleIdx="5" presStyleCnt="12" custRadScaleRad="96898" custRadScaleInc="-21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7D828-18EA-44F1-9993-2BDFC9A2A992}" type="pres">
      <dgm:prSet presAssocID="{89F8434E-E3AB-41A1-A42B-6CF1C78F597D}" presName="parTrans" presStyleLbl="sibTrans2D1" presStyleIdx="6" presStyleCnt="12"/>
      <dgm:spPr/>
      <dgm:t>
        <a:bodyPr/>
        <a:lstStyle/>
        <a:p>
          <a:endParaRPr lang="ru-RU"/>
        </a:p>
      </dgm:t>
    </dgm:pt>
    <dgm:pt modelId="{F86CB977-9538-40C1-94BF-56832371B8F7}" type="pres">
      <dgm:prSet presAssocID="{89F8434E-E3AB-41A1-A42B-6CF1C78F597D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F0F59642-9E92-42AA-965E-A7849D1329D3}" type="pres">
      <dgm:prSet presAssocID="{C28D2366-D0E3-434D-89A8-BEAC9267CA68}" presName="node" presStyleLbl="node1" presStyleIdx="6" presStyleCnt="12" custRadScaleRad="100196" custRadScaleInc="-9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65F57-71A3-4B14-9954-BBF24BCE4519}" type="pres">
      <dgm:prSet presAssocID="{52FF098B-AFAF-4775-8DD2-8121B0185679}" presName="parTrans" presStyleLbl="sibTrans2D1" presStyleIdx="7" presStyleCnt="12"/>
      <dgm:spPr/>
      <dgm:t>
        <a:bodyPr/>
        <a:lstStyle/>
        <a:p>
          <a:endParaRPr lang="ru-RU"/>
        </a:p>
      </dgm:t>
    </dgm:pt>
    <dgm:pt modelId="{708E4222-02E1-4254-A925-48632EB0E057}" type="pres">
      <dgm:prSet presAssocID="{52FF098B-AFAF-4775-8DD2-8121B0185679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4DDA2739-E675-44BF-AE28-DE8B2A576FA9}" type="pres">
      <dgm:prSet presAssocID="{CB04A19D-4FCA-4E24-8F9F-6ACB7D92FDA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2AF68-D57F-4808-A733-6F5FFAC1A625}" type="pres">
      <dgm:prSet presAssocID="{8DAA1CB0-2CE5-4080-882C-BD032E0D4F61}" presName="parTrans" presStyleLbl="sibTrans2D1" presStyleIdx="8" presStyleCnt="12"/>
      <dgm:spPr/>
      <dgm:t>
        <a:bodyPr/>
        <a:lstStyle/>
        <a:p>
          <a:endParaRPr lang="ru-RU"/>
        </a:p>
      </dgm:t>
    </dgm:pt>
    <dgm:pt modelId="{D846D8BD-6ED6-4C83-B490-8726A001A97C}" type="pres">
      <dgm:prSet presAssocID="{8DAA1CB0-2CE5-4080-882C-BD032E0D4F61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EC86608E-CB85-4903-9AB7-D1BE72FEEB31}" type="pres">
      <dgm:prSet presAssocID="{7D53C2FD-B30F-4837-AA85-B057DA1D27E3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2DC13-61D9-4FE5-9330-FE94867A51A4}" type="pres">
      <dgm:prSet presAssocID="{0BEDA61E-4FF0-41C0-88B5-F84DF9C81EEE}" presName="parTrans" presStyleLbl="sibTrans2D1" presStyleIdx="9" presStyleCnt="12"/>
      <dgm:spPr/>
      <dgm:t>
        <a:bodyPr/>
        <a:lstStyle/>
        <a:p>
          <a:endParaRPr lang="ru-RU"/>
        </a:p>
      </dgm:t>
    </dgm:pt>
    <dgm:pt modelId="{63D53675-2A5A-483D-8855-5FB65393EC92}" type="pres">
      <dgm:prSet presAssocID="{0BEDA61E-4FF0-41C0-88B5-F84DF9C81EEE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40A38F4F-F473-4205-BD6B-4CE46FC5A07F}" type="pres">
      <dgm:prSet presAssocID="{8C2A8EE8-B7AD-4570-ADAE-951AAF209251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A23B7-40BC-4FBC-A8B5-C7F0873CDC36}" type="pres">
      <dgm:prSet presAssocID="{52588488-667E-4672-BE92-110132128C91}" presName="parTrans" presStyleLbl="sibTrans2D1" presStyleIdx="10" presStyleCnt="12"/>
      <dgm:spPr/>
      <dgm:t>
        <a:bodyPr/>
        <a:lstStyle/>
        <a:p>
          <a:endParaRPr lang="ru-RU"/>
        </a:p>
      </dgm:t>
    </dgm:pt>
    <dgm:pt modelId="{E7AC2633-A9ED-49C2-B60A-24523E19461E}" type="pres">
      <dgm:prSet presAssocID="{52588488-667E-4672-BE92-110132128C91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10339229-D0C8-41D4-88BA-ED69BCA00045}" type="pres">
      <dgm:prSet presAssocID="{AF340921-22FE-4253-BE48-FCC9098D7F57}" presName="node" presStyleLbl="node1" presStyleIdx="10" presStyleCnt="12" custRadScaleRad="100322" custRadScaleInc="-19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805F7-45BC-4776-A89D-C99E02B9D8FF}" type="pres">
      <dgm:prSet presAssocID="{6391A8E9-C3A9-4F58-880D-25379C3227C7}" presName="parTrans" presStyleLbl="sibTrans2D1" presStyleIdx="11" presStyleCnt="12"/>
      <dgm:spPr/>
      <dgm:t>
        <a:bodyPr/>
        <a:lstStyle/>
        <a:p>
          <a:endParaRPr lang="ru-RU"/>
        </a:p>
      </dgm:t>
    </dgm:pt>
    <dgm:pt modelId="{48899067-0106-4323-824D-C0E0A3F22D60}" type="pres">
      <dgm:prSet presAssocID="{6391A8E9-C3A9-4F58-880D-25379C3227C7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29B7F10B-200E-4B5B-B477-D441E8056912}" type="pres">
      <dgm:prSet presAssocID="{DC5EA724-65A7-4FDE-AE24-E936CD19DBE9}" presName="node" presStyleLbl="node1" presStyleIdx="11" presStyleCnt="12" custRadScaleRad="99832" custRadScaleInc="-20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064159-4EF9-45CB-A163-287B3B864EF5}" srcId="{742A04FA-73F1-49DD-9428-B4248C4C7BCA}" destId="{90139221-B6A9-45DF-9F56-E11CFF0B83BA}" srcOrd="0" destOrd="0" parTransId="{B0EE2627-A516-44FC-8C10-7345CE70119C}" sibTransId="{8580F0A8-A792-4DFA-AD17-7F9FB038BA18}"/>
    <dgm:cxn modelId="{059890A8-57F9-4CA8-B9FD-5BCF279CAD32}" type="presOf" srcId="{0E150D40-2B34-45B6-AA5D-6A63BB2FF7FD}" destId="{3BEDC918-E05A-4B58-8183-01C745500AE8}" srcOrd="0" destOrd="0" presId="urn:microsoft.com/office/officeart/2005/8/layout/radial5"/>
    <dgm:cxn modelId="{765AB9E6-0B71-40D9-B6F9-F2E9E0AE2367}" type="presOf" srcId="{52588488-667E-4672-BE92-110132128C91}" destId="{E7AC2633-A9ED-49C2-B60A-24523E19461E}" srcOrd="1" destOrd="0" presId="urn:microsoft.com/office/officeart/2005/8/layout/radial5"/>
    <dgm:cxn modelId="{F2183432-564E-439D-A890-6E710A3E9C14}" type="presOf" srcId="{0BEDA61E-4FF0-41C0-88B5-F84DF9C81EEE}" destId="{63D53675-2A5A-483D-8855-5FB65393EC92}" srcOrd="1" destOrd="0" presId="urn:microsoft.com/office/officeart/2005/8/layout/radial5"/>
    <dgm:cxn modelId="{3843E469-47DD-46AA-A0D3-6FEC091A1F99}" srcId="{90139221-B6A9-45DF-9F56-E11CFF0B83BA}" destId="{DC5EA724-65A7-4FDE-AE24-E936CD19DBE9}" srcOrd="11" destOrd="0" parTransId="{6391A8E9-C3A9-4F58-880D-25379C3227C7}" sibTransId="{56917DDB-4DDD-421E-9246-118629EF77B7}"/>
    <dgm:cxn modelId="{2D991A00-27D1-406C-9CAE-9C348C0E8B45}" type="presOf" srcId="{6391A8E9-C3A9-4F58-880D-25379C3227C7}" destId="{95E805F7-45BC-4776-A89D-C99E02B9D8FF}" srcOrd="0" destOrd="0" presId="urn:microsoft.com/office/officeart/2005/8/layout/radial5"/>
    <dgm:cxn modelId="{0DDA4839-244F-42F1-9A74-0D566F52400D}" srcId="{90139221-B6A9-45DF-9F56-E11CFF0B83BA}" destId="{91A1A56A-E7DA-402B-8946-655A4ABCD590}" srcOrd="2" destOrd="0" parTransId="{7C9CED56-D311-4DFA-9F87-6D1B0F28BEDF}" sibTransId="{B1F1A3A1-4750-4AE7-9614-68E036345C1C}"/>
    <dgm:cxn modelId="{68CA9CD0-C2F1-4F5A-A6EF-1FCFDB1DC47E}" type="presOf" srcId="{6391A8E9-C3A9-4F58-880D-25379C3227C7}" destId="{48899067-0106-4323-824D-C0E0A3F22D60}" srcOrd="1" destOrd="0" presId="urn:microsoft.com/office/officeart/2005/8/layout/radial5"/>
    <dgm:cxn modelId="{CE8F49F2-E363-4615-AA2E-04EABD4147AD}" srcId="{90139221-B6A9-45DF-9F56-E11CFF0B83BA}" destId="{CB04A19D-4FCA-4E24-8F9F-6ACB7D92FDA2}" srcOrd="7" destOrd="0" parTransId="{52FF098B-AFAF-4775-8DD2-8121B0185679}" sibTransId="{7EC1001B-1C0E-4A4A-AAEE-A768E90A8A89}"/>
    <dgm:cxn modelId="{E59E98AA-E98E-428C-ABA7-CC29FDB2F732}" type="presOf" srcId="{4B8E86BD-684B-442C-8844-7E84B47B42E2}" destId="{49818438-C07C-4BF8-9255-F719FA8766CF}" srcOrd="0" destOrd="0" presId="urn:microsoft.com/office/officeart/2005/8/layout/radial5"/>
    <dgm:cxn modelId="{3FBF1C9F-2441-4127-810E-2CFEE21501E0}" type="presOf" srcId="{4B8E86BD-684B-442C-8844-7E84B47B42E2}" destId="{8B276BCC-2E89-4C96-A594-6DB3CC3725A0}" srcOrd="1" destOrd="0" presId="urn:microsoft.com/office/officeart/2005/8/layout/radial5"/>
    <dgm:cxn modelId="{4DE857B3-7C87-49E5-8DF7-9EF2DD8A158F}" type="presOf" srcId="{164CB554-9C00-4FD3-9156-2EE8C3455E84}" destId="{93EBA2C7-71D3-424B-BAC6-FF422E7C9D0F}" srcOrd="1" destOrd="0" presId="urn:microsoft.com/office/officeart/2005/8/layout/radial5"/>
    <dgm:cxn modelId="{F71E0364-4B5F-49CD-88B8-60846159FB55}" srcId="{90139221-B6A9-45DF-9F56-E11CFF0B83BA}" destId="{405B9502-61E9-47CD-928E-E2376B07AB9C}" srcOrd="1" destOrd="0" parTransId="{6CBDD30C-4A2F-40D5-8C4C-C43A9E9E8B4E}" sibTransId="{F4DE340B-7745-4ACA-AE57-2D32A2E3B684}"/>
    <dgm:cxn modelId="{88BC2D8D-5DA0-4AB1-B5DD-8467CD3B83D7}" type="presOf" srcId="{8DAA1CB0-2CE5-4080-882C-BD032E0D4F61}" destId="{D846D8BD-6ED6-4C83-B490-8726A001A97C}" srcOrd="1" destOrd="0" presId="urn:microsoft.com/office/officeart/2005/8/layout/radial5"/>
    <dgm:cxn modelId="{B83FA302-3740-4D41-8076-031FE060DE44}" type="presOf" srcId="{7C9CED56-D311-4DFA-9F87-6D1B0F28BEDF}" destId="{75A4BFE9-0586-4917-B6D1-1DA01C702789}" srcOrd="1" destOrd="0" presId="urn:microsoft.com/office/officeart/2005/8/layout/radial5"/>
    <dgm:cxn modelId="{A12E334D-12BA-4805-823D-10C7261F80AB}" srcId="{90139221-B6A9-45DF-9F56-E11CFF0B83BA}" destId="{8C2A8EE8-B7AD-4570-ADAE-951AAF209251}" srcOrd="9" destOrd="0" parTransId="{0BEDA61E-4FF0-41C0-88B5-F84DF9C81EEE}" sibTransId="{E74929A4-9A7F-46A6-880A-629941C012E8}"/>
    <dgm:cxn modelId="{FDA9F13D-3C6C-42F3-92F7-7D5897C295F8}" srcId="{90139221-B6A9-45DF-9F56-E11CFF0B83BA}" destId="{C28D2366-D0E3-434D-89A8-BEAC9267CA68}" srcOrd="6" destOrd="0" parTransId="{89F8434E-E3AB-41A1-A42B-6CF1C78F597D}" sibTransId="{2DC49138-FE8F-472F-8709-30550224C099}"/>
    <dgm:cxn modelId="{D18A98B5-F4EA-4CFC-BA1C-3E6AE1BDD971}" srcId="{90139221-B6A9-45DF-9F56-E11CFF0B83BA}" destId="{E00502E4-2F09-42A5-988E-ABFC19E77CD6}" srcOrd="5" destOrd="0" parTransId="{0E150D40-2B34-45B6-AA5D-6A63BB2FF7FD}" sibTransId="{063642CB-C2F2-4240-BED1-C51B73A0F75D}"/>
    <dgm:cxn modelId="{6A4BE887-60E9-4F39-83D4-EB069713F571}" type="presOf" srcId="{71661511-973D-4E60-AD48-1F225749C1BA}" destId="{0C801DFC-D250-4CD0-B6BA-A34C0C6EE81E}" srcOrd="0" destOrd="0" presId="urn:microsoft.com/office/officeart/2005/8/layout/radial5"/>
    <dgm:cxn modelId="{BFDA034E-E739-4185-B67F-188240E60FFE}" type="presOf" srcId="{BBC4D71B-BA0E-47C7-9AB5-EF38AFA51FE5}" destId="{3DE7BFA0-04D7-4DE7-9652-BCF254667EB9}" srcOrd="0" destOrd="0" presId="urn:microsoft.com/office/officeart/2005/8/layout/radial5"/>
    <dgm:cxn modelId="{D9AF9543-0DFC-4AE2-BBB2-87A2B1B2B28B}" type="presOf" srcId="{C28D2366-D0E3-434D-89A8-BEAC9267CA68}" destId="{F0F59642-9E92-42AA-965E-A7849D1329D3}" srcOrd="0" destOrd="0" presId="urn:microsoft.com/office/officeart/2005/8/layout/radial5"/>
    <dgm:cxn modelId="{F40E7161-8270-4EA7-B63C-F467A0812B2D}" type="presOf" srcId="{742A04FA-73F1-49DD-9428-B4248C4C7BCA}" destId="{0914FBDD-0369-4ABC-A72A-AD03C673DF37}" srcOrd="0" destOrd="0" presId="urn:microsoft.com/office/officeart/2005/8/layout/radial5"/>
    <dgm:cxn modelId="{75E4BB0B-11A9-4B2B-834C-C6F5F244A4FF}" type="presOf" srcId="{164CB554-9C00-4FD3-9156-2EE8C3455E84}" destId="{4CF16A1D-2052-4C07-AB2E-554FA2F1277A}" srcOrd="0" destOrd="0" presId="urn:microsoft.com/office/officeart/2005/8/layout/radial5"/>
    <dgm:cxn modelId="{24DE70BF-542C-4A18-A2F0-A8F8280F8B7B}" type="presOf" srcId="{5E154FE0-7993-494E-A18D-27B766549727}" destId="{3F28946A-CCD8-4C73-A492-AF25372964AD}" srcOrd="0" destOrd="0" presId="urn:microsoft.com/office/officeart/2005/8/layout/radial5"/>
    <dgm:cxn modelId="{2282FE3F-BABC-4670-822D-FBC64AE1778E}" type="presOf" srcId="{AF340921-22FE-4253-BE48-FCC9098D7F57}" destId="{10339229-D0C8-41D4-88BA-ED69BCA00045}" srcOrd="0" destOrd="0" presId="urn:microsoft.com/office/officeart/2005/8/layout/radial5"/>
    <dgm:cxn modelId="{8C71BE95-D79E-4454-A187-0A788CB94D7A}" type="presOf" srcId="{52588488-667E-4672-BE92-110132128C91}" destId="{DE2A23B7-40BC-4FBC-A8B5-C7F0873CDC36}" srcOrd="0" destOrd="0" presId="urn:microsoft.com/office/officeart/2005/8/layout/radial5"/>
    <dgm:cxn modelId="{F5582243-C47D-4A92-B2B4-BDBA7E8F7AD8}" type="presOf" srcId="{BBC4D71B-BA0E-47C7-9AB5-EF38AFA51FE5}" destId="{D7B6AAF5-6B72-445A-B039-7BA8B1B14683}" srcOrd="1" destOrd="0" presId="urn:microsoft.com/office/officeart/2005/8/layout/radial5"/>
    <dgm:cxn modelId="{B56A3A56-7121-4118-A9BE-FD7674EB4AF9}" type="presOf" srcId="{405B9502-61E9-47CD-928E-E2376B07AB9C}" destId="{A06420B9-C3D6-4859-9B1D-BDFC98126C6A}" srcOrd="0" destOrd="0" presId="urn:microsoft.com/office/officeart/2005/8/layout/radial5"/>
    <dgm:cxn modelId="{BDDD9D56-3D0A-4380-AE3D-2C30D321BB24}" type="presOf" srcId="{E00502E4-2F09-42A5-988E-ABFC19E77CD6}" destId="{15D33C0C-61CE-4FD6-A2F0-16DC4553F2EB}" srcOrd="0" destOrd="0" presId="urn:microsoft.com/office/officeart/2005/8/layout/radial5"/>
    <dgm:cxn modelId="{1CB123F4-9962-4787-93A1-E71647CCEB44}" type="presOf" srcId="{0E150D40-2B34-45B6-AA5D-6A63BB2FF7FD}" destId="{2B7410CB-F1B0-4526-AB95-555125017AF4}" srcOrd="1" destOrd="0" presId="urn:microsoft.com/office/officeart/2005/8/layout/radial5"/>
    <dgm:cxn modelId="{6393CF81-1FE9-4DE9-B70A-883968B410BC}" type="presOf" srcId="{0BEDA61E-4FF0-41C0-88B5-F84DF9C81EEE}" destId="{0AE2DC13-61D9-4FE5-9330-FE94867A51A4}" srcOrd="0" destOrd="0" presId="urn:microsoft.com/office/officeart/2005/8/layout/radial5"/>
    <dgm:cxn modelId="{8E6D156B-0F36-440C-8EF3-32995DD3B73C}" type="presOf" srcId="{DC5EA724-65A7-4FDE-AE24-E936CD19DBE9}" destId="{29B7F10B-200E-4B5B-B477-D441E8056912}" srcOrd="0" destOrd="0" presId="urn:microsoft.com/office/officeart/2005/8/layout/radial5"/>
    <dgm:cxn modelId="{DE131A5F-766E-4711-9A88-24F6A741BE8C}" type="presOf" srcId="{89F8434E-E3AB-41A1-A42B-6CF1C78F597D}" destId="{F86CB977-9538-40C1-94BF-56832371B8F7}" srcOrd="1" destOrd="0" presId="urn:microsoft.com/office/officeart/2005/8/layout/radial5"/>
    <dgm:cxn modelId="{31CFC7C4-1CDE-48FC-AC72-E69F7D9BAE06}" type="presOf" srcId="{90139221-B6A9-45DF-9F56-E11CFF0B83BA}" destId="{997617EB-FAB7-48D2-ABC8-DBC94F18EDF1}" srcOrd="0" destOrd="0" presId="urn:microsoft.com/office/officeart/2005/8/layout/radial5"/>
    <dgm:cxn modelId="{E5252A06-D0F6-43A5-B99D-6F8642D7399C}" type="presOf" srcId="{CB04A19D-4FCA-4E24-8F9F-6ACB7D92FDA2}" destId="{4DDA2739-E675-44BF-AE28-DE8B2A576FA9}" srcOrd="0" destOrd="0" presId="urn:microsoft.com/office/officeart/2005/8/layout/radial5"/>
    <dgm:cxn modelId="{AE59B7DF-A6E3-4F84-B3F1-4CFA09B600CF}" type="presOf" srcId="{DAA0CB5C-7A00-48AB-8CB0-85C8B5D7993F}" destId="{358DD628-D8FC-4CBC-A0C9-044ECBE56855}" srcOrd="0" destOrd="0" presId="urn:microsoft.com/office/officeart/2005/8/layout/radial5"/>
    <dgm:cxn modelId="{B551E06D-FF40-412F-8F48-802EFCACED83}" srcId="{90139221-B6A9-45DF-9F56-E11CFF0B83BA}" destId="{7D53C2FD-B30F-4837-AA85-B057DA1D27E3}" srcOrd="8" destOrd="0" parTransId="{8DAA1CB0-2CE5-4080-882C-BD032E0D4F61}" sibTransId="{CFA424C5-B62A-4F43-A44C-E4637FF061F0}"/>
    <dgm:cxn modelId="{69B36710-A6D1-4A6C-8594-382C7D570587}" type="presOf" srcId="{6CBDD30C-4A2F-40D5-8C4C-C43A9E9E8B4E}" destId="{4DC091DC-8E4D-4499-8866-B1DC9F4A2B4F}" srcOrd="1" destOrd="0" presId="urn:microsoft.com/office/officeart/2005/8/layout/radial5"/>
    <dgm:cxn modelId="{45AF04BF-BBCE-4746-AD5C-DC39E25A542A}" type="presOf" srcId="{8DAA1CB0-2CE5-4080-882C-BD032E0D4F61}" destId="{A462AF68-D57F-4808-A733-6F5FFAC1A625}" srcOrd="0" destOrd="0" presId="urn:microsoft.com/office/officeart/2005/8/layout/radial5"/>
    <dgm:cxn modelId="{67F03781-3F73-4D60-9544-A4933A4B1FCF}" srcId="{90139221-B6A9-45DF-9F56-E11CFF0B83BA}" destId="{71661511-973D-4E60-AD48-1F225749C1BA}" srcOrd="4" destOrd="0" parTransId="{164CB554-9C00-4FD3-9156-2EE8C3455E84}" sibTransId="{625529D7-69AA-4BCC-8087-F31285DD4DD5}"/>
    <dgm:cxn modelId="{9748F463-0B7F-435F-B2BB-95F29C698445}" type="presOf" srcId="{91A1A56A-E7DA-402B-8946-655A4ABCD590}" destId="{EF34BC0B-6731-42FF-B7DA-267FCB252F57}" srcOrd="0" destOrd="0" presId="urn:microsoft.com/office/officeart/2005/8/layout/radial5"/>
    <dgm:cxn modelId="{961DDD20-2FB7-46A6-A4C1-B49B6BE5E478}" type="presOf" srcId="{7D53C2FD-B30F-4837-AA85-B057DA1D27E3}" destId="{EC86608E-CB85-4903-9AB7-D1BE72FEEB31}" srcOrd="0" destOrd="0" presId="urn:microsoft.com/office/officeart/2005/8/layout/radial5"/>
    <dgm:cxn modelId="{3CC7AF50-4F13-44E8-B285-6883464634D7}" type="presOf" srcId="{6CBDD30C-4A2F-40D5-8C4C-C43A9E9E8B4E}" destId="{9EFC8587-7929-4905-B840-5265877F26B8}" srcOrd="0" destOrd="0" presId="urn:microsoft.com/office/officeart/2005/8/layout/radial5"/>
    <dgm:cxn modelId="{E82916C8-8F1A-4F51-8226-E8CA523E0C63}" srcId="{90139221-B6A9-45DF-9F56-E11CFF0B83BA}" destId="{DAA0CB5C-7A00-48AB-8CB0-85C8B5D7993F}" srcOrd="0" destOrd="0" parTransId="{BBC4D71B-BA0E-47C7-9AB5-EF38AFA51FE5}" sibTransId="{4A865A24-32C1-4335-86B0-49BEDF75B2EC}"/>
    <dgm:cxn modelId="{EAA51152-982D-4350-95A2-BB763E6ECBEE}" type="presOf" srcId="{52FF098B-AFAF-4775-8DD2-8121B0185679}" destId="{708E4222-02E1-4254-A925-48632EB0E057}" srcOrd="1" destOrd="0" presId="urn:microsoft.com/office/officeart/2005/8/layout/radial5"/>
    <dgm:cxn modelId="{99C41BE0-634D-4F19-A8F7-269D69592DF3}" type="presOf" srcId="{89F8434E-E3AB-41A1-A42B-6CF1C78F597D}" destId="{6A87D828-18EA-44F1-9993-2BDFC9A2A992}" srcOrd="0" destOrd="0" presId="urn:microsoft.com/office/officeart/2005/8/layout/radial5"/>
    <dgm:cxn modelId="{F0E36EB3-A898-4E12-B8B4-543AFD54B726}" type="presOf" srcId="{52FF098B-AFAF-4775-8DD2-8121B0185679}" destId="{0B065F57-71A3-4B14-9954-BBF24BCE4519}" srcOrd="0" destOrd="0" presId="urn:microsoft.com/office/officeart/2005/8/layout/radial5"/>
    <dgm:cxn modelId="{B9EDDF0F-7EC9-452B-BA61-319A48A59934}" type="presOf" srcId="{7C9CED56-D311-4DFA-9F87-6D1B0F28BEDF}" destId="{00FA319A-8332-4A20-A064-3D91245EEC9B}" srcOrd="0" destOrd="0" presId="urn:microsoft.com/office/officeart/2005/8/layout/radial5"/>
    <dgm:cxn modelId="{69E65FB5-25CC-4DD4-BD45-5FAF073510EC}" type="presOf" srcId="{8C2A8EE8-B7AD-4570-ADAE-951AAF209251}" destId="{40A38F4F-F473-4205-BD6B-4CE46FC5A07F}" srcOrd="0" destOrd="0" presId="urn:microsoft.com/office/officeart/2005/8/layout/radial5"/>
    <dgm:cxn modelId="{573A99CF-A393-4AD2-8888-B5055C052440}" srcId="{90139221-B6A9-45DF-9F56-E11CFF0B83BA}" destId="{AF340921-22FE-4253-BE48-FCC9098D7F57}" srcOrd="10" destOrd="0" parTransId="{52588488-667E-4672-BE92-110132128C91}" sibTransId="{FE568A95-BB9E-4940-942B-D371234F15CF}"/>
    <dgm:cxn modelId="{6FFE32F2-87C0-4000-9347-0D4D553B83E2}" srcId="{90139221-B6A9-45DF-9F56-E11CFF0B83BA}" destId="{5E154FE0-7993-494E-A18D-27B766549727}" srcOrd="3" destOrd="0" parTransId="{4B8E86BD-684B-442C-8844-7E84B47B42E2}" sibTransId="{11A85119-7698-498D-9C67-427B1F88F7ED}"/>
    <dgm:cxn modelId="{2D914D85-3159-4E0D-A853-67D454D8EADE}" type="presParOf" srcId="{0914FBDD-0369-4ABC-A72A-AD03C673DF37}" destId="{997617EB-FAB7-48D2-ABC8-DBC94F18EDF1}" srcOrd="0" destOrd="0" presId="urn:microsoft.com/office/officeart/2005/8/layout/radial5"/>
    <dgm:cxn modelId="{FEA2209A-6D26-46A2-9CF1-6ECB9FC871BC}" type="presParOf" srcId="{0914FBDD-0369-4ABC-A72A-AD03C673DF37}" destId="{3DE7BFA0-04D7-4DE7-9652-BCF254667EB9}" srcOrd="1" destOrd="0" presId="urn:microsoft.com/office/officeart/2005/8/layout/radial5"/>
    <dgm:cxn modelId="{62922E9C-FE6E-4279-A893-C9333246DEE8}" type="presParOf" srcId="{3DE7BFA0-04D7-4DE7-9652-BCF254667EB9}" destId="{D7B6AAF5-6B72-445A-B039-7BA8B1B14683}" srcOrd="0" destOrd="0" presId="urn:microsoft.com/office/officeart/2005/8/layout/radial5"/>
    <dgm:cxn modelId="{CBDA84EC-C35D-468B-92CA-320C42E5BE73}" type="presParOf" srcId="{0914FBDD-0369-4ABC-A72A-AD03C673DF37}" destId="{358DD628-D8FC-4CBC-A0C9-044ECBE56855}" srcOrd="2" destOrd="0" presId="urn:microsoft.com/office/officeart/2005/8/layout/radial5"/>
    <dgm:cxn modelId="{8257B612-4E5B-49B6-B607-0ADA3E20A6A0}" type="presParOf" srcId="{0914FBDD-0369-4ABC-A72A-AD03C673DF37}" destId="{9EFC8587-7929-4905-B840-5265877F26B8}" srcOrd="3" destOrd="0" presId="urn:microsoft.com/office/officeart/2005/8/layout/radial5"/>
    <dgm:cxn modelId="{818F838B-AB47-4EDD-86FD-236B721837F1}" type="presParOf" srcId="{9EFC8587-7929-4905-B840-5265877F26B8}" destId="{4DC091DC-8E4D-4499-8866-B1DC9F4A2B4F}" srcOrd="0" destOrd="0" presId="urn:microsoft.com/office/officeart/2005/8/layout/radial5"/>
    <dgm:cxn modelId="{E05D8CE4-0E39-48F1-B25A-7D53F5917AD2}" type="presParOf" srcId="{0914FBDD-0369-4ABC-A72A-AD03C673DF37}" destId="{A06420B9-C3D6-4859-9B1D-BDFC98126C6A}" srcOrd="4" destOrd="0" presId="urn:microsoft.com/office/officeart/2005/8/layout/radial5"/>
    <dgm:cxn modelId="{38344CAC-199D-42B8-8A71-7E66B7E432C3}" type="presParOf" srcId="{0914FBDD-0369-4ABC-A72A-AD03C673DF37}" destId="{00FA319A-8332-4A20-A064-3D91245EEC9B}" srcOrd="5" destOrd="0" presId="urn:microsoft.com/office/officeart/2005/8/layout/radial5"/>
    <dgm:cxn modelId="{3048D96C-DF2C-4AB6-BBD8-DBA304649CA1}" type="presParOf" srcId="{00FA319A-8332-4A20-A064-3D91245EEC9B}" destId="{75A4BFE9-0586-4917-B6D1-1DA01C702789}" srcOrd="0" destOrd="0" presId="urn:microsoft.com/office/officeart/2005/8/layout/radial5"/>
    <dgm:cxn modelId="{523FC7F0-EE54-4B44-8259-CFA03EBD51FF}" type="presParOf" srcId="{0914FBDD-0369-4ABC-A72A-AD03C673DF37}" destId="{EF34BC0B-6731-42FF-B7DA-267FCB252F57}" srcOrd="6" destOrd="0" presId="urn:microsoft.com/office/officeart/2005/8/layout/radial5"/>
    <dgm:cxn modelId="{5BA6E0A2-9033-49A8-8FFF-B0DCEB4406EE}" type="presParOf" srcId="{0914FBDD-0369-4ABC-A72A-AD03C673DF37}" destId="{49818438-C07C-4BF8-9255-F719FA8766CF}" srcOrd="7" destOrd="0" presId="urn:microsoft.com/office/officeart/2005/8/layout/radial5"/>
    <dgm:cxn modelId="{62BF13B5-59E0-4E7F-BAB5-5DEE771081CF}" type="presParOf" srcId="{49818438-C07C-4BF8-9255-F719FA8766CF}" destId="{8B276BCC-2E89-4C96-A594-6DB3CC3725A0}" srcOrd="0" destOrd="0" presId="urn:microsoft.com/office/officeart/2005/8/layout/radial5"/>
    <dgm:cxn modelId="{8DFC5519-E8F2-41E6-9D4B-43806EF78599}" type="presParOf" srcId="{0914FBDD-0369-4ABC-A72A-AD03C673DF37}" destId="{3F28946A-CCD8-4C73-A492-AF25372964AD}" srcOrd="8" destOrd="0" presId="urn:microsoft.com/office/officeart/2005/8/layout/radial5"/>
    <dgm:cxn modelId="{FBB6BC7B-448C-4551-A30D-B11D3A28EDBE}" type="presParOf" srcId="{0914FBDD-0369-4ABC-A72A-AD03C673DF37}" destId="{4CF16A1D-2052-4C07-AB2E-554FA2F1277A}" srcOrd="9" destOrd="0" presId="urn:microsoft.com/office/officeart/2005/8/layout/radial5"/>
    <dgm:cxn modelId="{DDC303AC-F9AC-4715-BACC-C9E58EB3BA28}" type="presParOf" srcId="{4CF16A1D-2052-4C07-AB2E-554FA2F1277A}" destId="{93EBA2C7-71D3-424B-BAC6-FF422E7C9D0F}" srcOrd="0" destOrd="0" presId="urn:microsoft.com/office/officeart/2005/8/layout/radial5"/>
    <dgm:cxn modelId="{BCFE2462-6DD2-4F3A-8366-C75E2C5BE5D2}" type="presParOf" srcId="{0914FBDD-0369-4ABC-A72A-AD03C673DF37}" destId="{0C801DFC-D250-4CD0-B6BA-A34C0C6EE81E}" srcOrd="10" destOrd="0" presId="urn:microsoft.com/office/officeart/2005/8/layout/radial5"/>
    <dgm:cxn modelId="{B6DB4BB0-86BD-44AA-82F1-F04C62D23CA9}" type="presParOf" srcId="{0914FBDD-0369-4ABC-A72A-AD03C673DF37}" destId="{3BEDC918-E05A-4B58-8183-01C745500AE8}" srcOrd="11" destOrd="0" presId="urn:microsoft.com/office/officeart/2005/8/layout/radial5"/>
    <dgm:cxn modelId="{47CD5575-2ED9-43D0-9956-A040DFDBA867}" type="presParOf" srcId="{3BEDC918-E05A-4B58-8183-01C745500AE8}" destId="{2B7410CB-F1B0-4526-AB95-555125017AF4}" srcOrd="0" destOrd="0" presId="urn:microsoft.com/office/officeart/2005/8/layout/radial5"/>
    <dgm:cxn modelId="{E11BCB54-BEA4-48EC-83FB-6295445BC9F6}" type="presParOf" srcId="{0914FBDD-0369-4ABC-A72A-AD03C673DF37}" destId="{15D33C0C-61CE-4FD6-A2F0-16DC4553F2EB}" srcOrd="12" destOrd="0" presId="urn:microsoft.com/office/officeart/2005/8/layout/radial5"/>
    <dgm:cxn modelId="{8A5B5C71-C10E-4233-95BC-0EA2201EC492}" type="presParOf" srcId="{0914FBDD-0369-4ABC-A72A-AD03C673DF37}" destId="{6A87D828-18EA-44F1-9993-2BDFC9A2A992}" srcOrd="13" destOrd="0" presId="urn:microsoft.com/office/officeart/2005/8/layout/radial5"/>
    <dgm:cxn modelId="{FBF2BCAA-FCD4-49E6-80E8-CB7C50079019}" type="presParOf" srcId="{6A87D828-18EA-44F1-9993-2BDFC9A2A992}" destId="{F86CB977-9538-40C1-94BF-56832371B8F7}" srcOrd="0" destOrd="0" presId="urn:microsoft.com/office/officeart/2005/8/layout/radial5"/>
    <dgm:cxn modelId="{3BCD269D-453D-451E-B68C-E2ECA13A6EE0}" type="presParOf" srcId="{0914FBDD-0369-4ABC-A72A-AD03C673DF37}" destId="{F0F59642-9E92-42AA-965E-A7849D1329D3}" srcOrd="14" destOrd="0" presId="urn:microsoft.com/office/officeart/2005/8/layout/radial5"/>
    <dgm:cxn modelId="{EF1F846D-8A9E-4624-9C07-F7820E19B529}" type="presParOf" srcId="{0914FBDD-0369-4ABC-A72A-AD03C673DF37}" destId="{0B065F57-71A3-4B14-9954-BBF24BCE4519}" srcOrd="15" destOrd="0" presId="urn:microsoft.com/office/officeart/2005/8/layout/radial5"/>
    <dgm:cxn modelId="{B60EB9A5-6CB0-4DE5-83E4-B79DBA977874}" type="presParOf" srcId="{0B065F57-71A3-4B14-9954-BBF24BCE4519}" destId="{708E4222-02E1-4254-A925-48632EB0E057}" srcOrd="0" destOrd="0" presId="urn:microsoft.com/office/officeart/2005/8/layout/radial5"/>
    <dgm:cxn modelId="{A8DFFE0B-FFA1-49DB-B2A9-556783BA51F9}" type="presParOf" srcId="{0914FBDD-0369-4ABC-A72A-AD03C673DF37}" destId="{4DDA2739-E675-44BF-AE28-DE8B2A576FA9}" srcOrd="16" destOrd="0" presId="urn:microsoft.com/office/officeart/2005/8/layout/radial5"/>
    <dgm:cxn modelId="{E6E28914-F2A3-499A-BC3D-4CB5D00502FC}" type="presParOf" srcId="{0914FBDD-0369-4ABC-A72A-AD03C673DF37}" destId="{A462AF68-D57F-4808-A733-6F5FFAC1A625}" srcOrd="17" destOrd="0" presId="urn:microsoft.com/office/officeart/2005/8/layout/radial5"/>
    <dgm:cxn modelId="{436869B4-6310-406A-B647-39BC4C08328C}" type="presParOf" srcId="{A462AF68-D57F-4808-A733-6F5FFAC1A625}" destId="{D846D8BD-6ED6-4C83-B490-8726A001A97C}" srcOrd="0" destOrd="0" presId="urn:microsoft.com/office/officeart/2005/8/layout/radial5"/>
    <dgm:cxn modelId="{D1D250C7-EC3E-4C8A-9A47-1DD9F4399246}" type="presParOf" srcId="{0914FBDD-0369-4ABC-A72A-AD03C673DF37}" destId="{EC86608E-CB85-4903-9AB7-D1BE72FEEB31}" srcOrd="18" destOrd="0" presId="urn:microsoft.com/office/officeart/2005/8/layout/radial5"/>
    <dgm:cxn modelId="{54E4E97F-F69E-4694-A546-55E7FDBA9E72}" type="presParOf" srcId="{0914FBDD-0369-4ABC-A72A-AD03C673DF37}" destId="{0AE2DC13-61D9-4FE5-9330-FE94867A51A4}" srcOrd="19" destOrd="0" presId="urn:microsoft.com/office/officeart/2005/8/layout/radial5"/>
    <dgm:cxn modelId="{8D007999-E850-463D-BB60-9E2322B12358}" type="presParOf" srcId="{0AE2DC13-61D9-4FE5-9330-FE94867A51A4}" destId="{63D53675-2A5A-483D-8855-5FB65393EC92}" srcOrd="0" destOrd="0" presId="urn:microsoft.com/office/officeart/2005/8/layout/radial5"/>
    <dgm:cxn modelId="{2B7B00C2-5E45-430E-A1C6-323CAEDADAFA}" type="presParOf" srcId="{0914FBDD-0369-4ABC-A72A-AD03C673DF37}" destId="{40A38F4F-F473-4205-BD6B-4CE46FC5A07F}" srcOrd="20" destOrd="0" presId="urn:microsoft.com/office/officeart/2005/8/layout/radial5"/>
    <dgm:cxn modelId="{8759A62D-8142-4751-BB01-DD2CE53A15D5}" type="presParOf" srcId="{0914FBDD-0369-4ABC-A72A-AD03C673DF37}" destId="{DE2A23B7-40BC-4FBC-A8B5-C7F0873CDC36}" srcOrd="21" destOrd="0" presId="urn:microsoft.com/office/officeart/2005/8/layout/radial5"/>
    <dgm:cxn modelId="{8E89DA8E-C2AD-48B5-96AF-9EF85EA68579}" type="presParOf" srcId="{DE2A23B7-40BC-4FBC-A8B5-C7F0873CDC36}" destId="{E7AC2633-A9ED-49C2-B60A-24523E19461E}" srcOrd="0" destOrd="0" presId="urn:microsoft.com/office/officeart/2005/8/layout/radial5"/>
    <dgm:cxn modelId="{23EC645F-6FEC-42C1-9549-2A0F11970AD5}" type="presParOf" srcId="{0914FBDD-0369-4ABC-A72A-AD03C673DF37}" destId="{10339229-D0C8-41D4-88BA-ED69BCA00045}" srcOrd="22" destOrd="0" presId="urn:microsoft.com/office/officeart/2005/8/layout/radial5"/>
    <dgm:cxn modelId="{D8E444D7-6F46-4609-B2A8-539FFB39CA11}" type="presParOf" srcId="{0914FBDD-0369-4ABC-A72A-AD03C673DF37}" destId="{95E805F7-45BC-4776-A89D-C99E02B9D8FF}" srcOrd="23" destOrd="0" presId="urn:microsoft.com/office/officeart/2005/8/layout/radial5"/>
    <dgm:cxn modelId="{883D06BB-F249-4990-B20C-B621DA1FB75F}" type="presParOf" srcId="{95E805F7-45BC-4776-A89D-C99E02B9D8FF}" destId="{48899067-0106-4323-824D-C0E0A3F22D60}" srcOrd="0" destOrd="0" presId="urn:microsoft.com/office/officeart/2005/8/layout/radial5"/>
    <dgm:cxn modelId="{FEB39B63-44BC-4F66-B316-D821BE563A90}" type="presParOf" srcId="{0914FBDD-0369-4ABC-A72A-AD03C673DF37}" destId="{29B7F10B-200E-4B5B-B477-D441E8056912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4C3F2-6FC5-4D59-A9F9-4B9BB0159F9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3030BB-D64A-48DE-A2F4-4861E8658735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Виховання і навчання </a:t>
          </a:r>
          <a:endParaRPr lang="ru-RU" sz="2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895D48-A2C8-4991-8F93-D1DAFB3B7541}" type="parTrans" cxnId="{F752B8D6-171B-40C2-8BB0-8CB081490FF9}">
      <dgm:prSet/>
      <dgm:spPr/>
      <dgm:t>
        <a:bodyPr/>
        <a:lstStyle/>
        <a:p>
          <a:endParaRPr lang="ru-RU"/>
        </a:p>
      </dgm:t>
    </dgm:pt>
    <dgm:pt modelId="{C8C64CBF-9A8F-47CE-B053-8648AD1937AC}" type="sibTrans" cxnId="{F752B8D6-171B-40C2-8BB0-8CB081490FF9}">
      <dgm:prSet/>
      <dgm:spPr/>
      <dgm:t>
        <a:bodyPr/>
        <a:lstStyle/>
        <a:p>
          <a:endParaRPr lang="ru-RU"/>
        </a:p>
      </dgm:t>
    </dgm:pt>
    <dgm:pt modelId="{6F684810-195B-4099-A88B-0059A7220348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Дошкільне</a:t>
          </a:r>
        </a:p>
        <a:p>
          <a:r>
            <a:rPr lang="uk-UA" dirty="0" smtClean="0">
              <a:solidFill>
                <a:schemeClr val="bg1"/>
              </a:solidFill>
            </a:rPr>
            <a:t>виховання</a:t>
          </a:r>
        </a:p>
        <a:p>
          <a:r>
            <a:rPr lang="uk-UA" dirty="0" smtClean="0">
              <a:solidFill>
                <a:schemeClr val="bg1"/>
              </a:solidFill>
            </a:rPr>
            <a:t>(до 7 років)</a:t>
          </a:r>
          <a:endParaRPr lang="ru-RU" dirty="0">
            <a:solidFill>
              <a:schemeClr val="bg1"/>
            </a:solidFill>
          </a:endParaRPr>
        </a:p>
      </dgm:t>
    </dgm:pt>
    <dgm:pt modelId="{4D53AFA6-B16D-468B-8DEE-2CD106E5C9F6}" type="parTrans" cxnId="{0E0BBD27-0319-46EA-B1F2-B1E1E5A9591D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8503C488-16C9-4B3A-902B-AD2E0D30100C}" type="sibTrans" cxnId="{0E0BBD27-0319-46EA-B1F2-B1E1E5A9591D}">
      <dgm:prSet/>
      <dgm:spPr/>
      <dgm:t>
        <a:bodyPr/>
        <a:lstStyle/>
        <a:p>
          <a:endParaRPr lang="ru-RU"/>
        </a:p>
      </dgm:t>
    </dgm:pt>
    <dgm:pt modelId="{EAD20D01-0462-4EE2-A7A3-76EB637F65A6}">
      <dgm:prSet phldrT="[Текст]"/>
      <dgm:spPr>
        <a:solidFill>
          <a:srgbClr val="7030A0"/>
        </a:solidFill>
      </dgm:spPr>
      <dgm:t>
        <a:bodyPr/>
        <a:lstStyle/>
        <a:p>
          <a:r>
            <a:rPr lang="uk-UA" dirty="0" smtClean="0"/>
            <a:t>Середня освіта</a:t>
          </a:r>
        </a:p>
        <a:p>
          <a:r>
            <a:rPr lang="uk-UA" dirty="0" smtClean="0">
              <a:solidFill>
                <a:schemeClr val="tx1"/>
              </a:solidFill>
            </a:rPr>
            <a:t>(від 12 років)</a:t>
          </a:r>
          <a:endParaRPr lang="ru-RU" dirty="0">
            <a:solidFill>
              <a:schemeClr val="tx1"/>
            </a:solidFill>
          </a:endParaRPr>
        </a:p>
      </dgm:t>
    </dgm:pt>
    <dgm:pt modelId="{18030D5B-12D6-4081-AB75-EAFB5D51D67F}" type="parTrans" cxnId="{69D37F1F-C153-477D-8710-F609255192A5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211534CA-8509-4F79-B499-ED0FE6B37EC8}" type="sibTrans" cxnId="{69D37F1F-C153-477D-8710-F609255192A5}">
      <dgm:prSet/>
      <dgm:spPr/>
      <dgm:t>
        <a:bodyPr/>
        <a:lstStyle/>
        <a:p>
          <a:endParaRPr lang="ru-RU"/>
        </a:p>
      </dgm:t>
    </dgm:pt>
    <dgm:pt modelId="{92BF0A6F-61A7-4915-9CF5-0586D804161D}">
      <dgm:prSet phldrT="[Текст]"/>
      <dgm:spPr>
        <a:solidFill>
          <a:srgbClr val="00FFFF"/>
        </a:solidFill>
      </dgm:spPr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Вища освіта</a:t>
          </a:r>
        </a:p>
        <a:p>
          <a:r>
            <a:rPr lang="uk-UA" dirty="0" smtClean="0">
              <a:solidFill>
                <a:schemeClr val="bg1"/>
              </a:solidFill>
            </a:rPr>
            <a:t>(від 14 років)</a:t>
          </a:r>
          <a:endParaRPr lang="ru-RU" dirty="0">
            <a:solidFill>
              <a:schemeClr val="bg1"/>
            </a:solidFill>
          </a:endParaRPr>
        </a:p>
      </dgm:t>
    </dgm:pt>
    <dgm:pt modelId="{79837F43-0DBB-481F-AA0C-1329F73A1AB3}" type="parTrans" cxnId="{071E344E-D4D4-4CAE-89FF-B1BCD784D75C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22D15B79-A984-418C-AD0B-617272E1B401}" type="sibTrans" cxnId="{071E344E-D4D4-4CAE-89FF-B1BCD784D75C}">
      <dgm:prSet/>
      <dgm:spPr/>
      <dgm:t>
        <a:bodyPr/>
        <a:lstStyle/>
        <a:p>
          <a:endParaRPr lang="ru-RU"/>
        </a:p>
      </dgm:t>
    </dgm:pt>
    <dgm:pt modelId="{B9FA36A5-3577-4F32-9C4A-93F8A40737AF}">
      <dgm:prSet phldrT="[Текст]"/>
      <dgm:spPr>
        <a:solidFill>
          <a:srgbClr val="FFC000"/>
        </a:solidFill>
      </dgm:spPr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Післяшкільна</a:t>
          </a:r>
        </a:p>
        <a:p>
          <a:r>
            <a:rPr lang="uk-UA" dirty="0" smtClean="0">
              <a:solidFill>
                <a:schemeClr val="bg1"/>
              </a:solidFill>
            </a:rPr>
            <a:t>освіта</a:t>
          </a:r>
        </a:p>
        <a:p>
          <a:r>
            <a:rPr lang="uk-UA" dirty="0" smtClean="0">
              <a:solidFill>
                <a:schemeClr val="bg1"/>
              </a:solidFill>
            </a:rPr>
            <a:t>(16-18 років)</a:t>
          </a:r>
          <a:endParaRPr lang="ru-RU" dirty="0">
            <a:solidFill>
              <a:schemeClr val="bg1"/>
            </a:solidFill>
          </a:endParaRPr>
        </a:p>
      </dgm:t>
    </dgm:pt>
    <dgm:pt modelId="{F36C2304-316F-4A30-9C2A-133E3A6EA59C}" type="parTrans" cxnId="{40D7D219-48A5-4D86-9A92-9B51935CD5E6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endParaRPr lang="ru-RU"/>
        </a:p>
      </dgm:t>
    </dgm:pt>
    <dgm:pt modelId="{EFAED01A-00A9-4D98-BBF9-CFF4EC4BC405}" type="sibTrans" cxnId="{40D7D219-48A5-4D86-9A92-9B51935CD5E6}">
      <dgm:prSet/>
      <dgm:spPr/>
      <dgm:t>
        <a:bodyPr/>
        <a:lstStyle/>
        <a:p>
          <a:endParaRPr lang="ru-RU"/>
        </a:p>
      </dgm:t>
    </dgm:pt>
    <dgm:pt modelId="{236B812B-6118-40B6-8AA4-E85B3D1E38FE}">
      <dgm:prSet/>
      <dgm:spPr>
        <a:solidFill>
          <a:srgbClr val="66FF99"/>
        </a:solidFill>
      </dgm:spPr>
      <dgm:t>
        <a:bodyPr/>
        <a:lstStyle/>
        <a:p>
          <a:pPr>
            <a:lnSpc>
              <a:spcPct val="100000"/>
            </a:lnSpc>
          </a:pPr>
          <a:r>
            <a:rPr lang="uk-UA" dirty="0" smtClean="0">
              <a:solidFill>
                <a:schemeClr val="bg1"/>
              </a:solidFill>
            </a:rPr>
            <a:t>Початкова</a:t>
          </a:r>
        </a:p>
        <a:p>
          <a:pPr>
            <a:lnSpc>
              <a:spcPct val="100000"/>
            </a:lnSpc>
          </a:pPr>
          <a:r>
            <a:rPr lang="uk-UA" dirty="0" smtClean="0">
              <a:solidFill>
                <a:schemeClr val="bg1"/>
              </a:solidFill>
            </a:rPr>
            <a:t>освіта </a:t>
          </a:r>
        </a:p>
        <a:p>
          <a:pPr>
            <a:lnSpc>
              <a:spcPct val="100000"/>
            </a:lnSpc>
          </a:pPr>
          <a:r>
            <a:rPr lang="uk-UA" dirty="0" smtClean="0">
              <a:solidFill>
                <a:schemeClr val="bg1"/>
              </a:solidFill>
            </a:rPr>
            <a:t>(від 7 років)</a:t>
          </a:r>
        </a:p>
      </dgm:t>
    </dgm:pt>
    <dgm:pt modelId="{E589829B-5B85-4945-A137-B77244025BFB}" type="parTrans" cxnId="{057B8CAA-9546-4C59-806C-FD8598B6E5A4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DE24C49C-2F55-4A54-AECA-1FC39B37765D}" type="sibTrans" cxnId="{057B8CAA-9546-4C59-806C-FD8598B6E5A4}">
      <dgm:prSet/>
      <dgm:spPr/>
      <dgm:t>
        <a:bodyPr/>
        <a:lstStyle/>
        <a:p>
          <a:endParaRPr lang="ru-RU"/>
        </a:p>
      </dgm:t>
    </dgm:pt>
    <dgm:pt modelId="{B68898B1-C5EF-487A-87BF-DB3E24C84AA9}" type="pres">
      <dgm:prSet presAssocID="{06F4C3F2-6FC5-4D59-A9F9-4B9BB0159F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F91444-28DE-42AA-955C-9E5861EA4597}" type="pres">
      <dgm:prSet presAssocID="{FE3030BB-D64A-48DE-A2F4-4861E8658735}" presName="centerShape" presStyleLbl="node0" presStyleIdx="0" presStyleCnt="1"/>
      <dgm:spPr/>
      <dgm:t>
        <a:bodyPr/>
        <a:lstStyle/>
        <a:p>
          <a:endParaRPr lang="ru-RU"/>
        </a:p>
      </dgm:t>
    </dgm:pt>
    <dgm:pt modelId="{0F266690-6DF4-4671-8F13-DB57226F32E5}" type="pres">
      <dgm:prSet presAssocID="{4D53AFA6-B16D-468B-8DEE-2CD106E5C9F6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C0F37383-A2C4-44CA-B671-D3EC0FC2226A}" type="pres">
      <dgm:prSet presAssocID="{6F684810-195B-4099-A88B-0059A72203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7CCFC-3354-4933-A823-801655D5FD81}" type="pres">
      <dgm:prSet presAssocID="{E589829B-5B85-4945-A137-B77244025BFB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5B8EB316-2A96-4A47-8111-B87369690B26}" type="pres">
      <dgm:prSet presAssocID="{236B812B-6118-40B6-8AA4-E85B3D1E38FE}" presName="node" presStyleLbl="node1" presStyleIdx="1" presStyleCnt="5" custScaleX="98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AA33E-7AA9-48AA-B976-CC341D86DF99}" type="pres">
      <dgm:prSet presAssocID="{18030D5B-12D6-4081-AB75-EAFB5D51D67F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9D8D9084-72FF-454B-9BA6-156F9072D4AD}" type="pres">
      <dgm:prSet presAssocID="{EAD20D01-0462-4EE2-A7A3-76EB637F65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51AAF-4EA2-4EA5-8003-3252F7A5BB2B}" type="pres">
      <dgm:prSet presAssocID="{79837F43-0DBB-481F-AA0C-1329F73A1AB3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38F4489E-469E-4E41-A550-3FE0DB67940F}" type="pres">
      <dgm:prSet presAssocID="{92BF0A6F-61A7-4915-9CF5-0586D80416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14BA7-D890-4DB4-8DC7-6E4D60C04B51}" type="pres">
      <dgm:prSet presAssocID="{F36C2304-316F-4A30-9C2A-133E3A6EA59C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F01D2FF7-F9DE-4CE2-A1C6-43416159BEEB}" type="pres">
      <dgm:prSet presAssocID="{B9FA36A5-3577-4F32-9C4A-93F8A40737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172754-D431-4545-97DA-1D3CB23805D9}" type="presOf" srcId="{F36C2304-316F-4A30-9C2A-133E3A6EA59C}" destId="{E3A14BA7-D890-4DB4-8DC7-6E4D60C04B51}" srcOrd="0" destOrd="0" presId="urn:microsoft.com/office/officeart/2005/8/layout/radial4"/>
    <dgm:cxn modelId="{F752B8D6-171B-40C2-8BB0-8CB081490FF9}" srcId="{06F4C3F2-6FC5-4D59-A9F9-4B9BB0159F91}" destId="{FE3030BB-D64A-48DE-A2F4-4861E8658735}" srcOrd="0" destOrd="0" parTransId="{87895D48-A2C8-4991-8F93-D1DAFB3B7541}" sibTransId="{C8C64CBF-9A8F-47CE-B053-8648AD1937AC}"/>
    <dgm:cxn modelId="{84D82FA3-7DFC-490F-A3F9-FEF18A39873E}" type="presOf" srcId="{FE3030BB-D64A-48DE-A2F4-4861E8658735}" destId="{F7F91444-28DE-42AA-955C-9E5861EA4597}" srcOrd="0" destOrd="0" presId="urn:microsoft.com/office/officeart/2005/8/layout/radial4"/>
    <dgm:cxn modelId="{6F976596-1F32-45DC-8425-D15AFA270417}" type="presOf" srcId="{79837F43-0DBB-481F-AA0C-1329F73A1AB3}" destId="{8FB51AAF-4EA2-4EA5-8003-3252F7A5BB2B}" srcOrd="0" destOrd="0" presId="urn:microsoft.com/office/officeart/2005/8/layout/radial4"/>
    <dgm:cxn modelId="{46169DC4-357B-49D2-86BD-FC060261028B}" type="presOf" srcId="{06F4C3F2-6FC5-4D59-A9F9-4B9BB0159F91}" destId="{B68898B1-C5EF-487A-87BF-DB3E24C84AA9}" srcOrd="0" destOrd="0" presId="urn:microsoft.com/office/officeart/2005/8/layout/radial4"/>
    <dgm:cxn modelId="{C39B19E6-5BB9-40DB-ABA3-A7472885E0B8}" type="presOf" srcId="{B9FA36A5-3577-4F32-9C4A-93F8A40737AF}" destId="{F01D2FF7-F9DE-4CE2-A1C6-43416159BEEB}" srcOrd="0" destOrd="0" presId="urn:microsoft.com/office/officeart/2005/8/layout/radial4"/>
    <dgm:cxn modelId="{95C414CF-CFAF-4317-8671-B6A8C90D4C17}" type="presOf" srcId="{18030D5B-12D6-4081-AB75-EAFB5D51D67F}" destId="{61FAA33E-7AA9-48AA-B976-CC341D86DF99}" srcOrd="0" destOrd="0" presId="urn:microsoft.com/office/officeart/2005/8/layout/radial4"/>
    <dgm:cxn modelId="{4862A008-BDCE-4896-87C1-79BEC2D1BDE6}" type="presOf" srcId="{6F684810-195B-4099-A88B-0059A7220348}" destId="{C0F37383-A2C4-44CA-B671-D3EC0FC2226A}" srcOrd="0" destOrd="0" presId="urn:microsoft.com/office/officeart/2005/8/layout/radial4"/>
    <dgm:cxn modelId="{0E0BBD27-0319-46EA-B1F2-B1E1E5A9591D}" srcId="{FE3030BB-D64A-48DE-A2F4-4861E8658735}" destId="{6F684810-195B-4099-A88B-0059A7220348}" srcOrd="0" destOrd="0" parTransId="{4D53AFA6-B16D-468B-8DEE-2CD106E5C9F6}" sibTransId="{8503C488-16C9-4B3A-902B-AD2E0D30100C}"/>
    <dgm:cxn modelId="{23C8B176-6ACE-4BBE-BD52-E5D75EB5BB91}" type="presOf" srcId="{4D53AFA6-B16D-468B-8DEE-2CD106E5C9F6}" destId="{0F266690-6DF4-4671-8F13-DB57226F32E5}" srcOrd="0" destOrd="0" presId="urn:microsoft.com/office/officeart/2005/8/layout/radial4"/>
    <dgm:cxn modelId="{2A3D05AB-C2A9-4873-A152-D4BC2EAC712A}" type="presOf" srcId="{92BF0A6F-61A7-4915-9CF5-0586D804161D}" destId="{38F4489E-469E-4E41-A550-3FE0DB67940F}" srcOrd="0" destOrd="0" presId="urn:microsoft.com/office/officeart/2005/8/layout/radial4"/>
    <dgm:cxn modelId="{8CBBEA33-28E9-489C-84DF-9AFB2C87A102}" type="presOf" srcId="{E589829B-5B85-4945-A137-B77244025BFB}" destId="{BAB7CCFC-3354-4933-A823-801655D5FD81}" srcOrd="0" destOrd="0" presId="urn:microsoft.com/office/officeart/2005/8/layout/radial4"/>
    <dgm:cxn modelId="{C0E079B4-F9AE-4CAA-AE53-1B8A746F8913}" type="presOf" srcId="{EAD20D01-0462-4EE2-A7A3-76EB637F65A6}" destId="{9D8D9084-72FF-454B-9BA6-156F9072D4AD}" srcOrd="0" destOrd="0" presId="urn:microsoft.com/office/officeart/2005/8/layout/radial4"/>
    <dgm:cxn modelId="{071E344E-D4D4-4CAE-89FF-B1BCD784D75C}" srcId="{FE3030BB-D64A-48DE-A2F4-4861E8658735}" destId="{92BF0A6F-61A7-4915-9CF5-0586D804161D}" srcOrd="3" destOrd="0" parTransId="{79837F43-0DBB-481F-AA0C-1329F73A1AB3}" sibTransId="{22D15B79-A984-418C-AD0B-617272E1B401}"/>
    <dgm:cxn modelId="{40D7D219-48A5-4D86-9A92-9B51935CD5E6}" srcId="{FE3030BB-D64A-48DE-A2F4-4861E8658735}" destId="{B9FA36A5-3577-4F32-9C4A-93F8A40737AF}" srcOrd="4" destOrd="0" parTransId="{F36C2304-316F-4A30-9C2A-133E3A6EA59C}" sibTransId="{EFAED01A-00A9-4D98-BBF9-CFF4EC4BC405}"/>
    <dgm:cxn modelId="{69D37F1F-C153-477D-8710-F609255192A5}" srcId="{FE3030BB-D64A-48DE-A2F4-4861E8658735}" destId="{EAD20D01-0462-4EE2-A7A3-76EB637F65A6}" srcOrd="2" destOrd="0" parTransId="{18030D5B-12D6-4081-AB75-EAFB5D51D67F}" sibTransId="{211534CA-8509-4F79-B499-ED0FE6B37EC8}"/>
    <dgm:cxn modelId="{057B8CAA-9546-4C59-806C-FD8598B6E5A4}" srcId="{FE3030BB-D64A-48DE-A2F4-4861E8658735}" destId="{236B812B-6118-40B6-8AA4-E85B3D1E38FE}" srcOrd="1" destOrd="0" parTransId="{E589829B-5B85-4945-A137-B77244025BFB}" sibTransId="{DE24C49C-2F55-4A54-AECA-1FC39B37765D}"/>
    <dgm:cxn modelId="{FAA1D842-3CFC-4962-985E-9E8E504EEC36}" type="presOf" srcId="{236B812B-6118-40B6-8AA4-E85B3D1E38FE}" destId="{5B8EB316-2A96-4A47-8111-B87369690B26}" srcOrd="0" destOrd="0" presId="urn:microsoft.com/office/officeart/2005/8/layout/radial4"/>
    <dgm:cxn modelId="{67E8EC21-4CCD-47D0-826E-F58E99A3328F}" type="presParOf" srcId="{B68898B1-C5EF-487A-87BF-DB3E24C84AA9}" destId="{F7F91444-28DE-42AA-955C-9E5861EA4597}" srcOrd="0" destOrd="0" presId="urn:microsoft.com/office/officeart/2005/8/layout/radial4"/>
    <dgm:cxn modelId="{81D50B16-B3D0-4968-988D-21C00DFCA883}" type="presParOf" srcId="{B68898B1-C5EF-487A-87BF-DB3E24C84AA9}" destId="{0F266690-6DF4-4671-8F13-DB57226F32E5}" srcOrd="1" destOrd="0" presId="urn:microsoft.com/office/officeart/2005/8/layout/radial4"/>
    <dgm:cxn modelId="{0E3FC3E0-08A2-4D84-AB01-22A39DC846C4}" type="presParOf" srcId="{B68898B1-C5EF-487A-87BF-DB3E24C84AA9}" destId="{C0F37383-A2C4-44CA-B671-D3EC0FC2226A}" srcOrd="2" destOrd="0" presId="urn:microsoft.com/office/officeart/2005/8/layout/radial4"/>
    <dgm:cxn modelId="{27B61F8E-53A6-4243-BE19-FEBC9BF40F02}" type="presParOf" srcId="{B68898B1-C5EF-487A-87BF-DB3E24C84AA9}" destId="{BAB7CCFC-3354-4933-A823-801655D5FD81}" srcOrd="3" destOrd="0" presId="urn:microsoft.com/office/officeart/2005/8/layout/radial4"/>
    <dgm:cxn modelId="{FE7C03C0-8776-47A9-AA6E-479093DFA3C2}" type="presParOf" srcId="{B68898B1-C5EF-487A-87BF-DB3E24C84AA9}" destId="{5B8EB316-2A96-4A47-8111-B87369690B26}" srcOrd="4" destOrd="0" presId="urn:microsoft.com/office/officeart/2005/8/layout/radial4"/>
    <dgm:cxn modelId="{FBAA9205-939C-4DB8-B17C-0FD83635013E}" type="presParOf" srcId="{B68898B1-C5EF-487A-87BF-DB3E24C84AA9}" destId="{61FAA33E-7AA9-48AA-B976-CC341D86DF99}" srcOrd="5" destOrd="0" presId="urn:microsoft.com/office/officeart/2005/8/layout/radial4"/>
    <dgm:cxn modelId="{1E13039C-251F-47E2-94E8-5B5698073DB8}" type="presParOf" srcId="{B68898B1-C5EF-487A-87BF-DB3E24C84AA9}" destId="{9D8D9084-72FF-454B-9BA6-156F9072D4AD}" srcOrd="6" destOrd="0" presId="urn:microsoft.com/office/officeart/2005/8/layout/radial4"/>
    <dgm:cxn modelId="{9A4097D6-512C-45EB-B041-39BD4E7E781E}" type="presParOf" srcId="{B68898B1-C5EF-487A-87BF-DB3E24C84AA9}" destId="{8FB51AAF-4EA2-4EA5-8003-3252F7A5BB2B}" srcOrd="7" destOrd="0" presId="urn:microsoft.com/office/officeart/2005/8/layout/radial4"/>
    <dgm:cxn modelId="{3ABF61EA-B593-4AF8-8990-0341798C3FA9}" type="presParOf" srcId="{B68898B1-C5EF-487A-87BF-DB3E24C84AA9}" destId="{38F4489E-469E-4E41-A550-3FE0DB67940F}" srcOrd="8" destOrd="0" presId="urn:microsoft.com/office/officeart/2005/8/layout/radial4"/>
    <dgm:cxn modelId="{4BC71B83-C2DA-4DDA-BE08-3D233B6653BC}" type="presParOf" srcId="{B68898B1-C5EF-487A-87BF-DB3E24C84AA9}" destId="{E3A14BA7-D890-4DB4-8DC7-6E4D60C04B51}" srcOrd="9" destOrd="0" presId="urn:microsoft.com/office/officeart/2005/8/layout/radial4"/>
    <dgm:cxn modelId="{D121B489-9621-4C48-B15E-1FF5E10F5F6B}" type="presParOf" srcId="{B68898B1-C5EF-487A-87BF-DB3E24C84AA9}" destId="{F01D2FF7-F9DE-4CE2-A1C6-43416159BEE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617EB-FAB7-48D2-ABC8-DBC94F18EDF1}">
      <dsp:nvSpPr>
        <dsp:cNvPr id="0" name=""/>
        <dsp:cNvSpPr/>
      </dsp:nvSpPr>
      <dsp:spPr>
        <a:xfrm>
          <a:off x="3528389" y="1887985"/>
          <a:ext cx="1656188" cy="1685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Римські боги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3770932" y="2134752"/>
        <a:ext cx="1171102" cy="1191495"/>
      </dsp:txXfrm>
    </dsp:sp>
    <dsp:sp modelId="{3DE7BFA0-04D7-4DE7-9652-BCF254667EB9}">
      <dsp:nvSpPr>
        <dsp:cNvPr id="0" name=""/>
        <dsp:cNvSpPr/>
      </dsp:nvSpPr>
      <dsp:spPr>
        <a:xfrm rot="16200000">
          <a:off x="4097077" y="1193356"/>
          <a:ext cx="518812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163037" y="1347262"/>
        <a:ext cx="386892" cy="263840"/>
      </dsp:txXfrm>
    </dsp:sp>
    <dsp:sp modelId="{358DD628-D8FC-4CBC-A0C9-044ECBE56855}">
      <dsp:nvSpPr>
        <dsp:cNvPr id="0" name=""/>
        <dsp:cNvSpPr/>
      </dsp:nvSpPr>
      <dsp:spPr>
        <a:xfrm>
          <a:off x="3903818" y="3761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036401" y="136344"/>
        <a:ext cx="640165" cy="640165"/>
      </dsp:txXfrm>
    </dsp:sp>
    <dsp:sp modelId="{9EFC8587-7929-4905-B840-5265877F26B8}">
      <dsp:nvSpPr>
        <dsp:cNvPr id="0" name=""/>
        <dsp:cNvSpPr/>
      </dsp:nvSpPr>
      <dsp:spPr>
        <a:xfrm rot="18000000">
          <a:off x="4753795" y="1371477"/>
          <a:ext cx="520760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786775" y="1516546"/>
        <a:ext cx="388840" cy="263840"/>
      </dsp:txXfrm>
    </dsp:sp>
    <dsp:sp modelId="{A06420B9-C3D6-4859-9B1D-BDFC98126C6A}">
      <dsp:nvSpPr>
        <dsp:cNvPr id="0" name=""/>
        <dsp:cNvSpPr/>
      </dsp:nvSpPr>
      <dsp:spPr>
        <a:xfrm>
          <a:off x="5040854" y="308429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173437" y="441012"/>
        <a:ext cx="640165" cy="640165"/>
      </dsp:txXfrm>
    </dsp:sp>
    <dsp:sp modelId="{00FA319A-8332-4A20-A064-3D91245EEC9B}">
      <dsp:nvSpPr>
        <dsp:cNvPr id="0" name=""/>
        <dsp:cNvSpPr/>
      </dsp:nvSpPr>
      <dsp:spPr>
        <a:xfrm rot="19800000">
          <a:off x="5230133" y="1854797"/>
          <a:ext cx="524581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238970" y="1975723"/>
        <a:ext cx="392661" cy="263840"/>
      </dsp:txXfrm>
    </dsp:sp>
    <dsp:sp modelId="{EF34BC0B-6731-42FF-B7DA-267FCB252F57}">
      <dsp:nvSpPr>
        <dsp:cNvPr id="0" name=""/>
        <dsp:cNvSpPr/>
      </dsp:nvSpPr>
      <dsp:spPr>
        <a:xfrm>
          <a:off x="5873222" y="1140797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005805" y="1273380"/>
        <a:ext cx="640165" cy="640165"/>
      </dsp:txXfrm>
    </dsp:sp>
    <dsp:sp modelId="{49818438-C07C-4BF8-9255-F719FA8766CF}">
      <dsp:nvSpPr>
        <dsp:cNvPr id="0" name=""/>
        <dsp:cNvSpPr/>
      </dsp:nvSpPr>
      <dsp:spPr>
        <a:xfrm>
          <a:off x="5403106" y="2510633"/>
          <a:ext cx="526455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403106" y="2598579"/>
        <a:ext cx="394535" cy="263840"/>
      </dsp:txXfrm>
    </dsp:sp>
    <dsp:sp modelId="{3F28946A-CCD8-4C73-A492-AF25372964AD}">
      <dsp:nvSpPr>
        <dsp:cNvPr id="0" name=""/>
        <dsp:cNvSpPr/>
      </dsp:nvSpPr>
      <dsp:spPr>
        <a:xfrm>
          <a:off x="6177890" y="2277834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6310473" y="2410417"/>
        <a:ext cx="640165" cy="640165"/>
      </dsp:txXfrm>
    </dsp:sp>
    <dsp:sp modelId="{4CF16A1D-2052-4C07-AB2E-554FA2F1277A}">
      <dsp:nvSpPr>
        <dsp:cNvPr id="0" name=""/>
        <dsp:cNvSpPr/>
      </dsp:nvSpPr>
      <dsp:spPr>
        <a:xfrm rot="1563372">
          <a:off x="5263960" y="3076620"/>
          <a:ext cx="500171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270664" y="3135593"/>
        <a:ext cx="368251" cy="263840"/>
      </dsp:txXfrm>
    </dsp:sp>
    <dsp:sp modelId="{0C801DFC-D250-4CD0-B6BA-A34C0C6EE81E}">
      <dsp:nvSpPr>
        <dsp:cNvPr id="0" name=""/>
        <dsp:cNvSpPr/>
      </dsp:nvSpPr>
      <dsp:spPr>
        <a:xfrm>
          <a:off x="5904656" y="3256138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6037239" y="3388721"/>
        <a:ext cx="640165" cy="640165"/>
      </dsp:txXfrm>
    </dsp:sp>
    <dsp:sp modelId="{3BEDC918-E05A-4B58-8183-01C745500AE8}">
      <dsp:nvSpPr>
        <dsp:cNvPr id="0" name=""/>
        <dsp:cNvSpPr/>
      </dsp:nvSpPr>
      <dsp:spPr>
        <a:xfrm rot="3403926">
          <a:off x="4817182" y="3581520"/>
          <a:ext cx="483767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46959" y="3614316"/>
        <a:ext cx="351847" cy="263840"/>
      </dsp:txXfrm>
    </dsp:sp>
    <dsp:sp modelId="{15D33C0C-61CE-4FD6-A2F0-16DC4553F2EB}">
      <dsp:nvSpPr>
        <dsp:cNvPr id="0" name=""/>
        <dsp:cNvSpPr/>
      </dsp:nvSpPr>
      <dsp:spPr>
        <a:xfrm>
          <a:off x="5112574" y="4120238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5245157" y="4252821"/>
        <a:ext cx="640165" cy="640165"/>
      </dsp:txXfrm>
    </dsp:sp>
    <dsp:sp modelId="{6A87D828-18EA-44F1-9993-2BDFC9A2A992}">
      <dsp:nvSpPr>
        <dsp:cNvPr id="0" name=""/>
        <dsp:cNvSpPr/>
      </dsp:nvSpPr>
      <dsp:spPr>
        <a:xfrm rot="5314563">
          <a:off x="4128682" y="3829660"/>
          <a:ext cx="521179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193003" y="3851666"/>
        <a:ext cx="389259" cy="263840"/>
      </dsp:txXfrm>
    </dsp:sp>
    <dsp:sp modelId="{F0F59642-9E92-42AA-965E-A7849D1329D3}">
      <dsp:nvSpPr>
        <dsp:cNvPr id="0" name=""/>
        <dsp:cNvSpPr/>
      </dsp:nvSpPr>
      <dsp:spPr>
        <a:xfrm>
          <a:off x="3960439" y="4555659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4093022" y="4688242"/>
        <a:ext cx="640165" cy="640165"/>
      </dsp:txXfrm>
    </dsp:sp>
    <dsp:sp modelId="{0B065F57-71A3-4B14-9954-BBF24BCE4519}">
      <dsp:nvSpPr>
        <dsp:cNvPr id="0" name=""/>
        <dsp:cNvSpPr/>
      </dsp:nvSpPr>
      <dsp:spPr>
        <a:xfrm rot="7200000">
          <a:off x="3438411" y="3649789"/>
          <a:ext cx="520760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37351" y="3680612"/>
        <a:ext cx="388840" cy="263840"/>
      </dsp:txXfrm>
    </dsp:sp>
    <dsp:sp modelId="{4DDA2739-E675-44BF-AE28-DE8B2A576FA9}">
      <dsp:nvSpPr>
        <dsp:cNvPr id="0" name=""/>
        <dsp:cNvSpPr/>
      </dsp:nvSpPr>
      <dsp:spPr>
        <a:xfrm>
          <a:off x="2766781" y="4247238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2899364" y="4379821"/>
        <a:ext cx="640165" cy="640165"/>
      </dsp:txXfrm>
    </dsp:sp>
    <dsp:sp modelId="{A462AF68-D57F-4808-A733-6F5FFAC1A625}">
      <dsp:nvSpPr>
        <dsp:cNvPr id="0" name=""/>
        <dsp:cNvSpPr/>
      </dsp:nvSpPr>
      <dsp:spPr>
        <a:xfrm rot="9000000">
          <a:off x="2958252" y="3166469"/>
          <a:ext cx="524581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81335" y="3221435"/>
        <a:ext cx="392661" cy="263840"/>
      </dsp:txXfrm>
    </dsp:sp>
    <dsp:sp modelId="{EC86608E-CB85-4903-9AB7-D1BE72FEEB31}">
      <dsp:nvSpPr>
        <dsp:cNvPr id="0" name=""/>
        <dsp:cNvSpPr/>
      </dsp:nvSpPr>
      <dsp:spPr>
        <a:xfrm>
          <a:off x="1934413" y="3414870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2066996" y="3547453"/>
        <a:ext cx="640165" cy="640165"/>
      </dsp:txXfrm>
    </dsp:sp>
    <dsp:sp modelId="{0AE2DC13-61D9-4FE5-9330-FE94867A51A4}">
      <dsp:nvSpPr>
        <dsp:cNvPr id="0" name=""/>
        <dsp:cNvSpPr/>
      </dsp:nvSpPr>
      <dsp:spPr>
        <a:xfrm rot="10800000">
          <a:off x="2783405" y="2510633"/>
          <a:ext cx="526455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915325" y="2598579"/>
        <a:ext cx="394535" cy="263840"/>
      </dsp:txXfrm>
    </dsp:sp>
    <dsp:sp modelId="{40A38F4F-F473-4205-BD6B-4CE46FC5A07F}">
      <dsp:nvSpPr>
        <dsp:cNvPr id="0" name=""/>
        <dsp:cNvSpPr/>
      </dsp:nvSpPr>
      <dsp:spPr>
        <a:xfrm>
          <a:off x="1629745" y="2277834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1762328" y="2410417"/>
        <a:ext cx="640165" cy="640165"/>
      </dsp:txXfrm>
    </dsp:sp>
    <dsp:sp modelId="{DE2A23B7-40BC-4FBC-A8B5-C7F0873CDC36}">
      <dsp:nvSpPr>
        <dsp:cNvPr id="0" name=""/>
        <dsp:cNvSpPr/>
      </dsp:nvSpPr>
      <dsp:spPr>
        <a:xfrm rot="12423708">
          <a:off x="2921143" y="1912414"/>
          <a:ext cx="528786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45841" y="2030369"/>
        <a:ext cx="396866" cy="263840"/>
      </dsp:txXfrm>
    </dsp:sp>
    <dsp:sp modelId="{10339229-D0C8-41D4-88BA-ED69BCA00045}">
      <dsp:nvSpPr>
        <dsp:cNvPr id="0" name=""/>
        <dsp:cNvSpPr/>
      </dsp:nvSpPr>
      <dsp:spPr>
        <a:xfrm>
          <a:off x="1872198" y="1239910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2004781" y="1372493"/>
        <a:ext cx="640165" cy="640165"/>
      </dsp:txXfrm>
    </dsp:sp>
    <dsp:sp modelId="{95E805F7-45BC-4776-A89D-C99E02B9D8FF}">
      <dsp:nvSpPr>
        <dsp:cNvPr id="0" name=""/>
        <dsp:cNvSpPr/>
      </dsp:nvSpPr>
      <dsp:spPr>
        <a:xfrm rot="14214492">
          <a:off x="3379962" y="1410464"/>
          <a:ext cx="519107" cy="43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481935" y="1553671"/>
        <a:ext cx="387187" cy="263840"/>
      </dsp:txXfrm>
    </dsp:sp>
    <dsp:sp modelId="{29B7F10B-200E-4B5B-B477-D441E8056912}">
      <dsp:nvSpPr>
        <dsp:cNvPr id="0" name=""/>
        <dsp:cNvSpPr/>
      </dsp:nvSpPr>
      <dsp:spPr>
        <a:xfrm>
          <a:off x="2664301" y="375824"/>
          <a:ext cx="905331" cy="9053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2796884" y="508407"/>
        <a:ext cx="640165" cy="640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91444-28DE-42AA-955C-9E5861EA4597}">
      <dsp:nvSpPr>
        <dsp:cNvPr id="0" name=""/>
        <dsp:cNvSpPr/>
      </dsp:nvSpPr>
      <dsp:spPr>
        <a:xfrm>
          <a:off x="3101677" y="3104127"/>
          <a:ext cx="2149573" cy="2149573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Виховання і навчання </a:t>
          </a:r>
          <a:endParaRPr lang="ru-RU" sz="2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16475" y="3418925"/>
        <a:ext cx="1519977" cy="1519977"/>
      </dsp:txXfrm>
    </dsp:sp>
    <dsp:sp modelId="{0F266690-6DF4-4671-8F13-DB57226F32E5}">
      <dsp:nvSpPr>
        <dsp:cNvPr id="0" name=""/>
        <dsp:cNvSpPr/>
      </dsp:nvSpPr>
      <dsp:spPr>
        <a:xfrm rot="10800000">
          <a:off x="1021687" y="3872599"/>
          <a:ext cx="1965590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37383-A2C4-44CA-B671-D3EC0FC2226A}">
      <dsp:nvSpPr>
        <dsp:cNvPr id="0" name=""/>
        <dsp:cNvSpPr/>
      </dsp:nvSpPr>
      <dsp:spPr>
        <a:xfrm>
          <a:off x="639" y="3362076"/>
          <a:ext cx="2042095" cy="163367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Дошкільне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виховання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(до 7 років)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48488" y="3409925"/>
        <a:ext cx="1946397" cy="1537978"/>
      </dsp:txXfrm>
    </dsp:sp>
    <dsp:sp modelId="{BAB7CCFC-3354-4933-A823-801655D5FD81}">
      <dsp:nvSpPr>
        <dsp:cNvPr id="0" name=""/>
        <dsp:cNvSpPr/>
      </dsp:nvSpPr>
      <dsp:spPr>
        <a:xfrm rot="13500000">
          <a:off x="1657845" y="2336776"/>
          <a:ext cx="1965590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EB316-2A96-4A47-8111-B87369690B26}">
      <dsp:nvSpPr>
        <dsp:cNvPr id="0" name=""/>
        <dsp:cNvSpPr/>
      </dsp:nvSpPr>
      <dsp:spPr>
        <a:xfrm>
          <a:off x="936108" y="1131311"/>
          <a:ext cx="2019182" cy="1633676"/>
        </a:xfrm>
        <a:prstGeom prst="roundRect">
          <a:avLst>
            <a:gd name="adj" fmla="val 10000"/>
          </a:avLst>
        </a:prstGeom>
        <a:solidFill>
          <a:srgbClr val="66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Початкова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освіта 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(від 7 років)</a:t>
          </a:r>
        </a:p>
      </dsp:txBody>
      <dsp:txXfrm>
        <a:off x="983957" y="1179160"/>
        <a:ext cx="1923484" cy="1537978"/>
      </dsp:txXfrm>
    </dsp:sp>
    <dsp:sp modelId="{61FAA33E-7AA9-48AA-B976-CC341D86DF99}">
      <dsp:nvSpPr>
        <dsp:cNvPr id="0" name=""/>
        <dsp:cNvSpPr/>
      </dsp:nvSpPr>
      <dsp:spPr>
        <a:xfrm rot="16200000">
          <a:off x="3193668" y="1700618"/>
          <a:ext cx="1965590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D9084-72FF-454B-9BA6-156F9072D4AD}">
      <dsp:nvSpPr>
        <dsp:cNvPr id="0" name=""/>
        <dsp:cNvSpPr/>
      </dsp:nvSpPr>
      <dsp:spPr>
        <a:xfrm>
          <a:off x="3155416" y="207299"/>
          <a:ext cx="2042095" cy="163367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Середня освіта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</a:rPr>
            <a:t>(від 12 років)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3203265" y="255148"/>
        <a:ext cx="1946397" cy="1537978"/>
      </dsp:txXfrm>
    </dsp:sp>
    <dsp:sp modelId="{8FB51AAF-4EA2-4EA5-8003-3252F7A5BB2B}">
      <dsp:nvSpPr>
        <dsp:cNvPr id="0" name=""/>
        <dsp:cNvSpPr/>
      </dsp:nvSpPr>
      <dsp:spPr>
        <a:xfrm rot="18900000">
          <a:off x="4729491" y="2336776"/>
          <a:ext cx="1965590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4489E-469E-4E41-A550-3FE0DB67940F}">
      <dsp:nvSpPr>
        <dsp:cNvPr id="0" name=""/>
        <dsp:cNvSpPr/>
      </dsp:nvSpPr>
      <dsp:spPr>
        <a:xfrm>
          <a:off x="5386180" y="1131311"/>
          <a:ext cx="2042095" cy="1633676"/>
        </a:xfrm>
        <a:prstGeom prst="roundRect">
          <a:avLst>
            <a:gd name="adj" fmla="val 10000"/>
          </a:avLst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Вища освіта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(від 14 років)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5434029" y="1179160"/>
        <a:ext cx="1946397" cy="1537978"/>
      </dsp:txXfrm>
    </dsp:sp>
    <dsp:sp modelId="{E3A14BA7-D890-4DB4-8DC7-6E4D60C04B51}">
      <dsp:nvSpPr>
        <dsp:cNvPr id="0" name=""/>
        <dsp:cNvSpPr/>
      </dsp:nvSpPr>
      <dsp:spPr>
        <a:xfrm>
          <a:off x="5365650" y="3872599"/>
          <a:ext cx="1965590" cy="61262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D2FF7-F9DE-4CE2-A1C6-43416159BEEB}">
      <dsp:nvSpPr>
        <dsp:cNvPr id="0" name=""/>
        <dsp:cNvSpPr/>
      </dsp:nvSpPr>
      <dsp:spPr>
        <a:xfrm>
          <a:off x="6310193" y="3362076"/>
          <a:ext cx="2042095" cy="163367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Післяшкільна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освіта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bg1"/>
              </a:solidFill>
            </a:rPr>
            <a:t>(16-18 років)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6358042" y="3409925"/>
        <a:ext cx="1946397" cy="1537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E5E46-EEA5-42EA-B793-AA009DD966C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7F6E7-8931-4112-BF11-0C8F8C2C6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1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7F6E7-8931-4112-BF11-0C8F8C2C601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7F6E7-8931-4112-BF11-0C8F8C2C601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7F6E7-8931-4112-BF11-0C8F8C2C601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9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22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2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21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1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88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17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6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E0C1A4-D0E6-4C6C-A1BD-BA79DECE025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46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72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9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7C22EF-6AE5-4373-B7C8-5A90D642F136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E0C1A4-D0E6-4C6C-A1BD-BA79DECE025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7C22EF-6AE5-4373-B7C8-5A90D642F13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E0C1A4-D0E6-4C6C-A1BD-BA79DECE025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21.xml"/><Relationship Id="rId18" Type="http://schemas.openxmlformats.org/officeDocument/2006/relationships/slide" Target="slide28.xml"/><Relationship Id="rId3" Type="http://schemas.openxmlformats.org/officeDocument/2006/relationships/diagramLayout" Target="../diagrams/layout1.xml"/><Relationship Id="rId7" Type="http://schemas.openxmlformats.org/officeDocument/2006/relationships/slide" Target="slide23.xml"/><Relationship Id="rId12" Type="http://schemas.openxmlformats.org/officeDocument/2006/relationships/slide" Target="slide22.xml"/><Relationship Id="rId17" Type="http://schemas.openxmlformats.org/officeDocument/2006/relationships/slide" Target="slide16.xml"/><Relationship Id="rId2" Type="http://schemas.openxmlformats.org/officeDocument/2006/relationships/diagramData" Target="../diagrams/data1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slide" Target="slide26.xml"/><Relationship Id="rId5" Type="http://schemas.openxmlformats.org/officeDocument/2006/relationships/diagramColors" Target="../diagrams/colors1.xml"/><Relationship Id="rId15" Type="http://schemas.openxmlformats.org/officeDocument/2006/relationships/slide" Target="slide18.xml"/><Relationship Id="rId10" Type="http://schemas.openxmlformats.org/officeDocument/2006/relationships/slide" Target="slide24.xml"/><Relationship Id="rId19" Type="http://schemas.openxmlformats.org/officeDocument/2006/relationships/slide" Target="slide20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25.xml"/><Relationship Id="rId1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4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6%20&#1082;&#1083;&#1072;&#1089;\&#1074;&#1110;&#1076;&#1082;&#1088;&#1080;&#1090;&#1080;&#1081;%20&#1091;&#1088;&#1086;&#1082;\&#1050;&#1086;&#1089;&#1084;&#1110;&#1095;&#1085;&#1072;%20-%20&#1084;&#1091;&#1079;&#1080;&#1082;&#1072;%20-%20%20&#1050;&#1086;&#1089;&#1084;&#1110;&#1095;&#1085;&#1072;%20-%20&#1084;&#1091;&#1079;&#1080;&#1082;&#1072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6%20&#1082;&#1083;&#1072;&#1089;\&#1074;&#1110;&#1076;&#1082;&#1088;&#1080;&#1090;&#1080;&#1081;%20&#1091;&#1088;&#1086;&#1082;\&#1050;&#1086;&#1089;&#1084;&#1110;&#1095;&#1085;&#1072;%20&#1084;&#1091;&#1079;&#1080;&#1082;&#1072;%20-%20Track%20%202.mp3" TargetMode="Externa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6%20&#1082;&#1083;&#1072;&#1089;\&#1074;&#1110;&#1076;&#1082;&#1088;&#1080;&#1090;&#1080;&#1081;%20&#1091;&#1088;&#1086;&#1082;\&#1064;&#1077;&#1076;&#1077;&#1074;&#1088;&#1099;+&#1048;&#1085;&#1089;&#1090;&#1088;&#1091;&#1084;&#1077;&#1085;&#1090;&#1072;&#1083;&#1100;&#1085;&#1086;&#1081;+&#1052;&#1091;&#1079;&#1099;&#1082;&#1080;+-+&#1056;&#1086;&#1084;&#1072;&#1085;&#1090;&#1080;&#1095;&#1077;&#1089;&#1082;&#1072;&#1103;+&#1087;&#1072;&#1085;-&#1092;&#1083;&#1077;&#1081;&#1090;&#1072;+(Ocarina)+-+&#1051;&#1091;&#1085;&#1085;&#1086;&#1077;+&#1088;&#1077;&#1075;&#1075;&#1080;(music.nur.kz).mp3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ІСТОРІЯ ДАВНЬОГО РИМУ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cikavo.net/wp-content/uploads/2015/02/%D1%80%D0%B8%D0%B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47878"/>
            <a:ext cx="6912768" cy="412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332656"/>
            <a:ext cx="4457086" cy="3312368"/>
          </a:xfrm>
        </p:spPr>
        <p:txBody>
          <a:bodyPr>
            <a:normAutofit/>
          </a:bodyPr>
          <a:lstStyle/>
          <a:p>
            <a:r>
              <a:rPr lang="ru-RU" dirty="0" err="1" smtClean="0"/>
              <a:t>Вірили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божества </a:t>
            </a:r>
            <a:r>
              <a:rPr lang="ru-RU" dirty="0" err="1" smtClean="0"/>
              <a:t>гір</a:t>
            </a:r>
            <a:r>
              <a:rPr lang="ru-RU" dirty="0" smtClean="0"/>
              <a:t>,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лісів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духи </a:t>
            </a:r>
            <a:r>
              <a:rPr lang="ru-RU" dirty="0" err="1" smtClean="0"/>
              <a:t>і</a:t>
            </a:r>
            <a:r>
              <a:rPr lang="ru-RU" dirty="0" smtClean="0"/>
              <a:t> божества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безособові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безстатеві</a:t>
            </a:r>
            <a:r>
              <a:rPr lang="ru-RU" dirty="0" smtClean="0"/>
              <a:t>,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іменувалися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чоловічому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жіночому</a:t>
            </a:r>
            <a:r>
              <a:rPr lang="ru-RU" dirty="0" smtClean="0"/>
              <a:t> </a:t>
            </a:r>
            <a:r>
              <a:rPr lang="ru-RU" dirty="0" err="1" smtClean="0"/>
              <a:t>роді</a:t>
            </a:r>
            <a:r>
              <a:rPr lang="ru-RU" dirty="0" smtClean="0"/>
              <a:t> (Янус </a:t>
            </a:r>
            <a:r>
              <a:rPr lang="ru-RU" dirty="0" err="1" smtClean="0"/>
              <a:t>і</a:t>
            </a:r>
            <a:r>
              <a:rPr lang="ru-RU" dirty="0" smtClean="0"/>
              <a:t> Яна, Фавн </a:t>
            </a:r>
            <a:r>
              <a:rPr lang="ru-RU" dirty="0" err="1" smtClean="0"/>
              <a:t>і</a:t>
            </a:r>
            <a:r>
              <a:rPr lang="ru-RU" dirty="0" smtClean="0"/>
              <a:t> Фавна). </a:t>
            </a:r>
            <a:endParaRPr lang="ru-RU" dirty="0"/>
          </a:p>
        </p:txBody>
      </p:sp>
      <p:pic>
        <p:nvPicPr>
          <p:cNvPr id="5122" name="Picture 2" descr="E:\Новая папка\аап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285097" cy="3218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Public\Pictures\Sample Pictures\De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50129"/>
            <a:ext cx="3207870" cy="3207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78904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божествам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приносилися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присвячувалися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релігійні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церемонії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Величезне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приділялося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ворожінням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(за летом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нутрощами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7696200" cy="3643338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італійських</a:t>
            </a:r>
            <a:r>
              <a:rPr lang="ru-RU" dirty="0" smtClean="0"/>
              <a:t> племен </a:t>
            </a:r>
            <a:r>
              <a:rPr lang="ru-RU" dirty="0" err="1" smtClean="0"/>
              <a:t>з'явилися</a:t>
            </a:r>
            <a:r>
              <a:rPr lang="ru-RU" dirty="0" smtClean="0"/>
              <a:t> бог Сатурн, </a:t>
            </a:r>
            <a:r>
              <a:rPr lang="ru-RU" dirty="0" err="1" smtClean="0"/>
              <a:t>верховний</a:t>
            </a:r>
            <a:r>
              <a:rPr lang="ru-RU" dirty="0" smtClean="0"/>
              <a:t> бог </a:t>
            </a:r>
            <a:r>
              <a:rPr lang="ru-RU" dirty="0" err="1" smtClean="0"/>
              <a:t>Юпітер</a:t>
            </a:r>
            <a:r>
              <a:rPr lang="ru-RU" dirty="0" smtClean="0"/>
              <a:t>, Юнона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Мінерва</a:t>
            </a:r>
            <a:r>
              <a:rPr lang="ru-RU" dirty="0" smtClean="0"/>
              <a:t>. У </a:t>
            </a:r>
            <a:r>
              <a:rPr lang="ru-RU" dirty="0" err="1" smtClean="0"/>
              <a:t>плебеїв</a:t>
            </a:r>
            <a:r>
              <a:rPr lang="ru-RU" dirty="0" smtClean="0"/>
              <a:t> (</a:t>
            </a:r>
            <a:r>
              <a:rPr lang="ru-RU" dirty="0" err="1" smtClean="0"/>
              <a:t>нижча</a:t>
            </a:r>
            <a:r>
              <a:rPr lang="ru-RU" dirty="0" smtClean="0"/>
              <a:t> </a:t>
            </a:r>
            <a:r>
              <a:rPr lang="ru-RU" dirty="0" err="1" smtClean="0"/>
              <a:t>верства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) </a:t>
            </a:r>
            <a:r>
              <a:rPr lang="ru-RU" dirty="0" err="1" smtClean="0"/>
              <a:t>була</a:t>
            </a:r>
            <a:r>
              <a:rPr lang="ru-RU" dirty="0" smtClean="0"/>
              <a:t> своя </a:t>
            </a:r>
            <a:r>
              <a:rPr lang="ru-RU" dirty="0" err="1" smtClean="0"/>
              <a:t>трійця</a:t>
            </a:r>
            <a:r>
              <a:rPr lang="ru-RU" dirty="0" smtClean="0"/>
              <a:t> божеств: Церера (богиня </a:t>
            </a:r>
            <a:r>
              <a:rPr lang="ru-RU" dirty="0" err="1" smtClean="0"/>
              <a:t>злаків</a:t>
            </a:r>
            <a:r>
              <a:rPr lang="ru-RU" dirty="0" smtClean="0"/>
              <a:t>), </a:t>
            </a:r>
            <a:r>
              <a:rPr lang="ru-RU" dirty="0" err="1" smtClean="0"/>
              <a:t>Лібер</a:t>
            </a:r>
            <a:r>
              <a:rPr lang="ru-RU" dirty="0" smtClean="0"/>
              <a:t> (бог </a:t>
            </a:r>
            <a:r>
              <a:rPr lang="ru-RU" dirty="0" err="1" smtClean="0"/>
              <a:t>виноградарів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Лібера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боги </a:t>
            </a:r>
            <a:r>
              <a:rPr lang="ru-RU" dirty="0" err="1" smtClean="0"/>
              <a:t>шанувалися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людьми одного стану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професії</a:t>
            </a:r>
            <a:r>
              <a:rPr lang="ru-RU" dirty="0" smtClean="0"/>
              <a:t> (</a:t>
            </a:r>
            <a:r>
              <a:rPr lang="ru-RU" dirty="0" err="1" smtClean="0"/>
              <a:t>крамарі</a:t>
            </a:r>
            <a:r>
              <a:rPr lang="ru-RU" dirty="0" smtClean="0"/>
              <a:t> </a:t>
            </a:r>
            <a:r>
              <a:rPr lang="ru-RU" dirty="0" err="1" smtClean="0"/>
              <a:t>шанували</a:t>
            </a:r>
            <a:r>
              <a:rPr lang="ru-RU" dirty="0" smtClean="0"/>
              <a:t> </a:t>
            </a:r>
            <a:r>
              <a:rPr lang="ru-RU" dirty="0" err="1" smtClean="0"/>
              <a:t>Меркурія</a:t>
            </a:r>
            <a:r>
              <a:rPr lang="ru-RU" dirty="0" smtClean="0"/>
              <a:t>, </a:t>
            </a:r>
            <a:r>
              <a:rPr lang="ru-RU" dirty="0" err="1" smtClean="0"/>
              <a:t>ремісники</a:t>
            </a:r>
            <a:r>
              <a:rPr lang="ru-RU" dirty="0" smtClean="0"/>
              <a:t> — </a:t>
            </a:r>
            <a:r>
              <a:rPr lang="ru-RU" dirty="0" err="1" smtClean="0"/>
              <a:t>Мінерву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146" name="Picture 2" descr="E:\Новая папка\лортп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71942"/>
            <a:ext cx="4000528" cy="247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E:\Новая папка\щшгне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643314"/>
            <a:ext cx="2276478" cy="3039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u5.anyfad.com/items/t1@cc885876-c58e-45b2-8054-62296661166f/Boginya-Deme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-1"/>
            <a:ext cx="4581525" cy="6858001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6830544" y="5989648"/>
            <a:ext cx="2313456" cy="868352"/>
          </a:xfrm>
          <a:prstGeom prst="rect">
            <a:avLst/>
          </a:prstGeom>
          <a:solidFill>
            <a:srgbClr val="FFFF00"/>
          </a:solidFill>
        </p:spPr>
        <p:txBody>
          <a:bodyPr vert="horz" lIns="45720" rIns="45720" anchor="t">
            <a:no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Церера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6672"/>
            <a:ext cx="4572000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Богиню жнив,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покровительку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родючості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шлюбів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Цереру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поважали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римські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хлібороби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честь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влаштовувалися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урочисті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свята -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цереалії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починалися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продовжувалися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Цереалії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справляли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нижчі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плебеї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одягалися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біле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прикрашали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вінками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урочистих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жертвоприношень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розважалися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перегонами в цирку.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7168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4214842" cy="5738980"/>
          </a:xfrm>
        </p:spPr>
        <p:txBody>
          <a:bodyPr>
            <a:normAutofit/>
          </a:bodyPr>
          <a:lstStyle/>
          <a:p>
            <a:r>
              <a:rPr lang="ru-RU" dirty="0" smtClean="0"/>
              <a:t>У римлян не </a:t>
            </a:r>
            <a:r>
              <a:rPr lang="ru-RU" dirty="0" err="1" smtClean="0"/>
              <a:t>склалася</a:t>
            </a:r>
            <a:r>
              <a:rPr lang="ru-RU" dirty="0" smtClean="0"/>
              <a:t> </a:t>
            </a:r>
            <a:r>
              <a:rPr lang="ru-RU" dirty="0" err="1" smtClean="0"/>
              <a:t>власна</a:t>
            </a:r>
            <a:r>
              <a:rPr lang="ru-RU" dirty="0" smtClean="0"/>
              <a:t> </a:t>
            </a:r>
            <a:r>
              <a:rPr lang="ru-RU" dirty="0" err="1" smtClean="0"/>
              <a:t>розвинена</a:t>
            </a:r>
            <a:r>
              <a:rPr lang="ru-RU" dirty="0" smtClean="0"/>
              <a:t> </a:t>
            </a:r>
            <a:r>
              <a:rPr lang="ru-RU" dirty="0" err="1" smtClean="0"/>
              <a:t>міфологія</a:t>
            </a:r>
            <a:r>
              <a:rPr lang="ru-RU" dirty="0" smtClean="0"/>
              <a:t>. З </a:t>
            </a:r>
            <a:r>
              <a:rPr lang="ru-RU" dirty="0" err="1" smtClean="0"/>
              <a:t>посиленням</a:t>
            </a:r>
            <a:r>
              <a:rPr lang="ru-RU" dirty="0" smtClean="0"/>
              <a:t> </a:t>
            </a:r>
            <a:r>
              <a:rPr lang="ru-RU" dirty="0" err="1" smtClean="0"/>
              <a:t>грецького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 </a:t>
            </a:r>
            <a:r>
              <a:rPr lang="ru-RU" dirty="0" err="1" smtClean="0"/>
              <a:t>певне</a:t>
            </a:r>
            <a:r>
              <a:rPr lang="ru-RU" dirty="0" smtClean="0"/>
              <a:t> </a:t>
            </a:r>
            <a:r>
              <a:rPr lang="ru-RU" dirty="0" err="1" smtClean="0"/>
              <a:t>зближення</a:t>
            </a:r>
            <a:r>
              <a:rPr lang="ru-RU" dirty="0" smtClean="0"/>
              <a:t> </a:t>
            </a:r>
            <a:r>
              <a:rPr lang="ru-RU" dirty="0" err="1" smtClean="0"/>
              <a:t>римських</a:t>
            </a:r>
            <a:r>
              <a:rPr lang="ru-RU" dirty="0" smtClean="0"/>
              <a:t> </a:t>
            </a:r>
            <a:r>
              <a:rPr lang="ru-RU" dirty="0" err="1" smtClean="0"/>
              <a:t>богів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грецькими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запозичення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міфології</a:t>
            </a:r>
            <a:r>
              <a:rPr lang="ru-RU" dirty="0" smtClean="0"/>
              <a:t>. Проникали в Рим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східні</a:t>
            </a:r>
            <a:r>
              <a:rPr lang="ru-RU" dirty="0" smtClean="0"/>
              <a:t> культи — </a:t>
            </a:r>
            <a:r>
              <a:rPr lang="ru-RU" dirty="0" err="1" smtClean="0"/>
              <a:t>Ісиди</a:t>
            </a:r>
            <a:r>
              <a:rPr lang="ru-RU" dirty="0" smtClean="0"/>
              <a:t>, </a:t>
            </a:r>
            <a:r>
              <a:rPr lang="ru-RU" dirty="0" err="1" smtClean="0"/>
              <a:t>Осіріса</a:t>
            </a:r>
            <a:r>
              <a:rPr lang="ru-RU" dirty="0" smtClean="0"/>
              <a:t>, </a:t>
            </a:r>
            <a:r>
              <a:rPr lang="ru-RU" dirty="0" err="1" smtClean="0"/>
              <a:t>Кібели</a:t>
            </a:r>
            <a:r>
              <a:rPr lang="ru-RU" dirty="0" smtClean="0"/>
              <a:t>, </a:t>
            </a:r>
            <a:r>
              <a:rPr lang="ru-RU" dirty="0" err="1" smtClean="0"/>
              <a:t>вмираючого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воскресаючого</a:t>
            </a:r>
            <a:r>
              <a:rPr lang="ru-RU" dirty="0" smtClean="0"/>
              <a:t> бога </a:t>
            </a:r>
            <a:r>
              <a:rPr lang="ru-RU" dirty="0" err="1" smtClean="0"/>
              <a:t>Мітри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1" name="Picture 3" descr="E:\Новая папка\ждлор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2419354" cy="44291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0"/>
            <a:ext cx="7772400" cy="15097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 початок </a:t>
            </a:r>
            <a:r>
              <a:rPr lang="uk-UA" sz="3600" b="1" dirty="0" smtClean="0"/>
              <a:t>ІІ</a:t>
            </a:r>
            <a:r>
              <a:rPr lang="ru-RU" sz="3600" b="1" dirty="0" smtClean="0"/>
              <a:t> ст. до н. е. </a:t>
            </a:r>
            <a:r>
              <a:rPr lang="ru-RU" sz="3600" b="1" dirty="0" err="1" smtClean="0"/>
              <a:t>склався</a:t>
            </a:r>
            <a:r>
              <a:rPr lang="ru-RU" sz="3600" b="1" dirty="0" smtClean="0"/>
              <a:t> культ 12 </a:t>
            </a:r>
            <a:r>
              <a:rPr lang="ru-RU" sz="3600" b="1" dirty="0" err="1" smtClean="0"/>
              <a:t>головних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римських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богів</a:t>
            </a: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270573"/>
            <a:ext cx="9144000" cy="156966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27 році до н.е. 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наказом 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Марка </a:t>
            </a:r>
            <a:r>
              <a:rPr lang="uk-UA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Агріппи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збудували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квадратний храм – Пантеон, присвячений головним римським богам.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це так і написано на фронтоні: «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Агріппа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син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Луція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обраний консулом в третій раз, спорудив це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D:\Documents\Desktop\урок курси Рим\римський пантеон.jpg"/>
          <p:cNvPicPr>
            <a:picLocks noChangeAspect="1" noChangeArrowheads="1"/>
          </p:cNvPicPr>
          <p:nvPr/>
        </p:nvPicPr>
        <p:blipFill>
          <a:blip r:embed="rId2" cstate="print"/>
          <a:srcRect l="3880" t="361" r="3962"/>
          <a:stretch>
            <a:fillRect/>
          </a:stretch>
        </p:blipFill>
        <p:spPr bwMode="auto">
          <a:xfrm>
            <a:off x="1619671" y="1124744"/>
            <a:ext cx="5968189" cy="414125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0"/>
            <a:ext cx="7772400" cy="1509712"/>
          </a:xfrm>
        </p:spPr>
        <p:txBody>
          <a:bodyPr>
            <a:normAutofit fontScale="92500" lnSpcReduction="10000"/>
          </a:bodyPr>
          <a:lstStyle/>
          <a:p>
            <a:r>
              <a:rPr lang="uk-UA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створіть емблему для бога (богині) , представте свою роботу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2846569"/>
              </p:ext>
            </p:extLst>
          </p:nvPr>
        </p:nvGraphicFramePr>
        <p:xfrm>
          <a:off x="251520" y="1397000"/>
          <a:ext cx="871296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узел 5">
            <a:hlinkClick r:id="rId7" action="ppaction://hlinksldjump"/>
          </p:cNvPr>
          <p:cNvSpPr/>
          <p:nvPr/>
        </p:nvSpPr>
        <p:spPr>
          <a:xfrm>
            <a:off x="2699792" y="5661248"/>
            <a:ext cx="1368152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>
            <a:hlinkClick r:id="rId8" action="ppaction://hlinksldjump"/>
          </p:cNvPr>
          <p:cNvSpPr/>
          <p:nvPr/>
        </p:nvSpPr>
        <p:spPr>
          <a:xfrm>
            <a:off x="2843808" y="1772816"/>
            <a:ext cx="1008112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Вакх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>
            <a:hlinkClick r:id="rId9" action="ppaction://hlinksldjump"/>
          </p:cNvPr>
          <p:cNvSpPr/>
          <p:nvPr/>
        </p:nvSpPr>
        <p:spPr>
          <a:xfrm>
            <a:off x="1331640" y="3645024"/>
            <a:ext cx="1800200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Меркурій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>
            <a:hlinkClick r:id="rId10" action="ppaction://hlinksldjump"/>
          </p:cNvPr>
          <p:cNvSpPr/>
          <p:nvPr/>
        </p:nvSpPr>
        <p:spPr>
          <a:xfrm>
            <a:off x="1619672" y="4797152"/>
            <a:ext cx="1656184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Мінерва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узел 11">
            <a:hlinkClick r:id="rId11" action="ppaction://hlinksldjump"/>
          </p:cNvPr>
          <p:cNvSpPr/>
          <p:nvPr/>
        </p:nvSpPr>
        <p:spPr>
          <a:xfrm>
            <a:off x="1547664" y="2636912"/>
            <a:ext cx="1656184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Аполлон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узел 12">
            <a:hlinkClick r:id="rId12" action="ppaction://hlinksldjump"/>
          </p:cNvPr>
          <p:cNvSpPr/>
          <p:nvPr/>
        </p:nvSpPr>
        <p:spPr>
          <a:xfrm>
            <a:off x="3995936" y="5921896"/>
            <a:ext cx="1296144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Діана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>
            <a:hlinkClick r:id="rId13" action="ppaction://hlinksldjump"/>
          </p:cNvPr>
          <p:cNvSpPr/>
          <p:nvPr/>
        </p:nvSpPr>
        <p:spPr>
          <a:xfrm>
            <a:off x="5148064" y="5517232"/>
            <a:ext cx="1440160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Вулкан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узел 15">
            <a:hlinkClick r:id="rId14" action="ppaction://hlinksldjump"/>
          </p:cNvPr>
          <p:cNvSpPr/>
          <p:nvPr/>
        </p:nvSpPr>
        <p:spPr>
          <a:xfrm>
            <a:off x="6156176" y="3645024"/>
            <a:ext cx="1368152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Плутон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>
            <a:hlinkClick r:id="rId15" action="ppaction://hlinksldjump"/>
          </p:cNvPr>
          <p:cNvSpPr/>
          <p:nvPr/>
        </p:nvSpPr>
        <p:spPr>
          <a:xfrm>
            <a:off x="5940152" y="2492896"/>
            <a:ext cx="1368152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>
            <a:hlinkClick r:id="rId16" action="ppaction://hlinksldjump"/>
          </p:cNvPr>
          <p:cNvSpPr/>
          <p:nvPr/>
        </p:nvSpPr>
        <p:spPr>
          <a:xfrm>
            <a:off x="5148064" y="1700808"/>
            <a:ext cx="1368152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Юнона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узел 18">
            <a:hlinkClick r:id="rId17" action="ppaction://hlinksldjump"/>
          </p:cNvPr>
          <p:cNvSpPr/>
          <p:nvPr/>
        </p:nvSpPr>
        <p:spPr>
          <a:xfrm>
            <a:off x="3779912" y="1412776"/>
            <a:ext cx="1440160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Юпітер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далее 19">
            <a:hlinkClick r:id="rId18" action="ppaction://hlinksldjump" highlightClick="1"/>
          </p:cNvPr>
          <p:cNvSpPr/>
          <p:nvPr/>
        </p:nvSpPr>
        <p:spPr>
          <a:xfrm>
            <a:off x="8100392" y="6165304"/>
            <a:ext cx="1043608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узел 1">
            <a:hlinkClick r:id="rId19" action="ppaction://hlinksldjump"/>
          </p:cNvPr>
          <p:cNvSpPr/>
          <p:nvPr/>
        </p:nvSpPr>
        <p:spPr>
          <a:xfrm>
            <a:off x="6048164" y="4581128"/>
            <a:ext cx="1152128" cy="97823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omanadvice.ru/sites/default/files/imagecache/height_200/bog_yup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824536" cy="482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260648"/>
            <a:ext cx="214353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Юпітер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88640"/>
            <a:ext cx="3635896" cy="60016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Могутній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володар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неба,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уособлення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грози,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гніві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кидав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блискавки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уражаючи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непокірливих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божественній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– таким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верховний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владар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Юпітер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Свою волю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виявляв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гуркотом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грому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блискавкою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польотом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(особливо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появою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орла);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посилав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віщі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відкривав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0" y="6309320"/>
            <a:ext cx="899592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yfhology.info/gods/rome/ju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581333" cy="5830788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0" y="5517232"/>
            <a:ext cx="2434608" cy="724336"/>
          </a:xfrm>
          <a:prstGeom prst="rect">
            <a:avLst/>
          </a:prstGeom>
          <a:solidFill>
            <a:srgbClr val="FFFF00"/>
          </a:solidFill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Юнона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4664"/>
            <a:ext cx="4572000" cy="6001643"/>
          </a:xfrm>
          <a:prstGeom prst="rect">
            <a:avLst/>
          </a:prstGeom>
          <a:solidFill>
            <a:srgbClr val="FF99FF"/>
          </a:solidFill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Божественна дружина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Юпітера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дарувала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людям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сприятливу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погоду, грози,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дощі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врожаї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приносила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перемоги,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шанувалася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покровителька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заміжніх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Юнона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охоронницею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шлюбів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помічницею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пологах.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шанували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богиню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родючості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Заміжні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святкували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честь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Юнони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матроналії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Птахами,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присвяченими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Юноні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павич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гуси.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6281936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8104" y="0"/>
            <a:ext cx="2520280" cy="76470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pp.vk.me/c621130/v621130451/1a123/_v3UpVX6w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025" y="908720"/>
            <a:ext cx="4752975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4355976" cy="60016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самих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давніх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пантеону. 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Давньому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відзначали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свято на честь Бога Нептуна,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сподіваючись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таким чином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врятувати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урожай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засухи. Про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походженні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Бога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сумнівів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обставина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Нептун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пов’язаний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водою.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шанували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люди,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морем: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мореплавці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торговці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рибаки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0" y="6281936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2385464" cy="72433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Плутон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health.omskinform.ru/images/ai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4052689" cy="56071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548680"/>
            <a:ext cx="4680520" cy="526297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підземного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царства і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шанування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Плутона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локалізувалися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глибоких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печер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розколин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тому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подібне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бачили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«входи до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підземного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царства». У жертву Плутону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приносилася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худоба. 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Плутона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рідкі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Велика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пізнішого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Плутона 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скульптурних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пес Цербер.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0" y="6281936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21844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Хронологічна розминка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vignette2.wikia.nocookie.net/fairytail/images/8/8c/Virgo_Key.png/revision/latest?cb=20130415182558&amp;path-prefix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12976"/>
            <a:ext cx="9144000" cy="2592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Р.Х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0" y="4293096"/>
            <a:ext cx="91440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56376" y="4077072"/>
            <a:ext cx="72008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24328" y="3284984"/>
            <a:ext cx="100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Р</a:t>
            </a:r>
            <a:r>
              <a:rPr lang="uk-UA" sz="3600" b="1" dirty="0" smtClean="0">
                <a:solidFill>
                  <a:schemeClr val="bg1"/>
                </a:solidFill>
              </a:rPr>
              <a:t>.Х.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1795" y="4005064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2016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355976" y="1484784"/>
            <a:ext cx="1080120" cy="8892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753 р. до </a:t>
            </a:r>
            <a:r>
              <a:rPr lang="ru-RU" b="1" dirty="0" smtClean="0">
                <a:solidFill>
                  <a:schemeClr val="bg1"/>
                </a:solidFill>
              </a:rPr>
              <a:t>н.е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6300192" y="0"/>
            <a:ext cx="1152128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509 р</a:t>
            </a:r>
            <a:r>
              <a:rPr lang="ru-RU" b="1" dirty="0">
                <a:solidFill>
                  <a:schemeClr val="bg1"/>
                </a:solidFill>
              </a:rPr>
              <a:t>. до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</a:t>
            </a:r>
            <a:r>
              <a:rPr lang="ru-RU" b="1" dirty="0">
                <a:solidFill>
                  <a:schemeClr val="bg1"/>
                </a:solidFill>
              </a:rPr>
              <a:t>. 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2555776" y="1988840"/>
            <a:ext cx="1152128" cy="9361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216 р. до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</a:t>
            </a:r>
            <a:r>
              <a:rPr lang="ru-RU" b="1" dirty="0">
                <a:solidFill>
                  <a:schemeClr val="bg1"/>
                </a:solidFill>
              </a:rPr>
              <a:t>. 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7308304" y="1844824"/>
            <a:ext cx="1368152" cy="961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264-</a:t>
            </a:r>
            <a:r>
              <a:rPr lang="ru-RU" b="1" dirty="0"/>
              <a:t> </a:t>
            </a:r>
            <a:r>
              <a:rPr lang="ru-RU" b="1" dirty="0">
                <a:solidFill>
                  <a:schemeClr val="bg1"/>
                </a:solidFill>
              </a:rPr>
              <a:t>241 </a:t>
            </a:r>
            <a:r>
              <a:rPr lang="ru-RU" b="1" dirty="0" err="1" smtClean="0">
                <a:solidFill>
                  <a:schemeClr val="bg1"/>
                </a:solidFill>
              </a:rPr>
              <a:t>рр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до н. е</a:t>
            </a:r>
            <a:r>
              <a:rPr lang="ru-RU" b="1" dirty="0"/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2267744" y="5993904"/>
            <a:ext cx="122413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 р. до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</a:t>
            </a:r>
            <a:r>
              <a:rPr lang="ru-RU" b="1" dirty="0">
                <a:solidFill>
                  <a:schemeClr val="bg1"/>
                </a:solidFill>
              </a:rPr>
              <a:t>. 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5868144" y="5733256"/>
            <a:ext cx="1296144" cy="961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149-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146 </a:t>
            </a:r>
            <a:r>
              <a:rPr lang="ru-RU" b="1" dirty="0" err="1">
                <a:solidFill>
                  <a:schemeClr val="bg1"/>
                </a:solidFill>
              </a:rPr>
              <a:t>рр</a:t>
            </a:r>
            <a:r>
              <a:rPr lang="ru-RU" b="1" dirty="0">
                <a:solidFill>
                  <a:schemeClr val="bg1"/>
                </a:solidFill>
              </a:rPr>
              <a:t>. до </a:t>
            </a:r>
            <a:r>
              <a:rPr lang="ru-RU" b="1" dirty="0" smtClean="0">
                <a:solidFill>
                  <a:schemeClr val="bg1"/>
                </a:solidFill>
              </a:rPr>
              <a:t>н.е.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0" y="1700808"/>
            <a:ext cx="1080120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148 р. до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</a:t>
            </a:r>
            <a:r>
              <a:rPr lang="ru-RU" b="1" dirty="0">
                <a:solidFill>
                  <a:schemeClr val="bg1"/>
                </a:solidFill>
              </a:rPr>
              <a:t>. 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1115616" y="0"/>
            <a:ext cx="1080120" cy="9612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123 р. до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</a:t>
            </a:r>
            <a:r>
              <a:rPr lang="ru-RU" b="1" dirty="0">
                <a:solidFill>
                  <a:schemeClr val="bg1"/>
                </a:solidFill>
              </a:rPr>
              <a:t>. 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76256" y="4293096"/>
            <a:ext cx="7200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4293096"/>
            <a:ext cx="7200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508104" y="4293096"/>
            <a:ext cx="7200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16016" y="4293096"/>
            <a:ext cx="7200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39552" y="4293096"/>
            <a:ext cx="7200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331640" y="4293096"/>
            <a:ext cx="7200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27784" y="4293096"/>
            <a:ext cx="7200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4221088"/>
            <a:ext cx="72008" cy="4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6" name="Picture 8" descr="http://effects1.ru/png/cyfry/nabor-cifr-9-3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0"/>
            <a:ext cx="1031776" cy="1031776"/>
          </a:xfrm>
          <a:prstGeom prst="rect">
            <a:avLst/>
          </a:prstGeom>
          <a:noFill/>
        </p:spPr>
      </p:pic>
      <p:pic>
        <p:nvPicPr>
          <p:cNvPr id="22540" name="Picture 12" descr="http://img-fotki.yandex.ru/get/5625/36014149.207/0_867e4_c6b12e62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-459432"/>
            <a:ext cx="2118100" cy="2353444"/>
          </a:xfrm>
          <a:prstGeom prst="rect">
            <a:avLst/>
          </a:prstGeom>
          <a:noFill/>
        </p:spPr>
      </p:pic>
      <p:pic>
        <p:nvPicPr>
          <p:cNvPr id="22542" name="Picture 14" descr="http://img-fotki.yandex.ru/get/4137/58581001.7c/0_a36b7_bac4e70_XX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484784"/>
            <a:ext cx="1666156" cy="1666156"/>
          </a:xfrm>
          <a:prstGeom prst="rect">
            <a:avLst/>
          </a:prstGeom>
          <a:noFill/>
        </p:spPr>
      </p:pic>
      <p:pic>
        <p:nvPicPr>
          <p:cNvPr id="22544" name="Picture 16" descr="http://img.likeness.ru/uploads/users/9803/14416110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6963">
            <a:off x="1084288" y="5441975"/>
            <a:ext cx="1047006" cy="1276837"/>
          </a:xfrm>
          <a:prstGeom prst="rect">
            <a:avLst/>
          </a:prstGeom>
          <a:noFill/>
        </p:spPr>
      </p:pic>
      <p:pic>
        <p:nvPicPr>
          <p:cNvPr id="36866" name="Picture 2" descr="http://www.s.city134.ru/section/newsIconCis2/subdir/full/upload/images/news/icon/121212ogo_dobryi_volshebnik_14406710799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992" r="27877"/>
          <a:stretch>
            <a:fillRect/>
          </a:stretch>
        </p:blipFill>
        <p:spPr bwMode="auto">
          <a:xfrm>
            <a:off x="6444208" y="4437112"/>
            <a:ext cx="2699792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04024 L -0.47639 0.4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0.00972 C 0.02135 0.18155 0.10712 0.35361 0.01892 0.43386 C -0.06927 0.51411 -0.48872 0.48104 -0.5934 0.49122 C -0.69809 0.50139 -0.60451 0.49445 -0.60885 0.4953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6637 C 0.03594 0.07238 0.01389 0.07886 -0.00781 0.0888 C -0.02344 0.09597 -0.01632 0.09644 -0.02934 0.10522 C -0.03594 0.10939 -0.04271 0.11031 -0.04931 0.11355 C -0.05452 0.11609 -0.05886 0.12002 -0.0632 0.12372 C -0.06788 0.14199 -0.08281 0.15217 -0.08941 0.16882 C -0.10018 0.19357 -0.10399 0.22178 -0.11111 0.24861 C -0.11337 0.26711 -0.11441 0.28654 -0.11875 0.30411 C -0.12083 0.32493 -0.12847 0.34065 -0.13542 0.35939 C -0.13768 0.36563 -0.13646 0.36656 -0.13854 0.37372 C -0.14045 0.38043 -0.14306 0.38436 -0.14618 0.39014 C -0.14722 0.39431 -0.14757 0.3987 -0.14931 0.4024 C -0.15035 0.40448 -0.15174 0.40633 -0.15243 0.40865 C -0.15695 0.42067 -0.15903 0.43362 -0.16337 0.44542 C -0.1658 0.45906 -0.16337 0.47433 -0.15573 0.48427 C -0.15469 0.48843 -0.15365 0.4926 -0.15243 0.49676 C -0.15139 0.50231 -0.15469 0.51734 -0.15851 0.52335 C -0.16927 0.53954 -0.18143 0.54903 -0.19722 0.55411 C -0.21823 0.55296 -0.22986 0.55388 -0.24774 0.54787 C -0.26111 0.53607 -0.27674 0.53492 -0.2908 0.52544 C -0.30313 0.51711 -0.31597 0.50532 -0.32934 0.50069 C -0.33802 0.49213 -0.33386 0.49607 -0.34479 0.48635 C -0.34636 0.48496 -0.34931 0.48242 -0.34931 0.48265 C -0.3533 0.47155 -0.36024 0.45744 -0.36927 0.45374 C -0.37882 0.44542 -0.37188 0.45004 -0.3908 0.4475 C -0.40747 0.44519 -0.42344 0.44102 -0.44011 0.43917 C -0.45955 0.43455 -0.43195 0.44079 -0.4632 0.43524 C -0.47708 0.4327 -0.4908 0.42645 -0.50469 0.42298 C -0.51302 0.41558 -0.5191 0.4142 -0.52934 0.41258 C -0.54601 0.4068 -0.56163 0.40934 -0.57865 0.4105 C -0.58663 0.4179 -0.58472 0.42553 -0.58472 0.43732 " pathEditMode="relative" rAng="0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4741 L 0.07084 0.183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592 C -0.00295 -0.0895 0.00035 -0.12188 0.0033 -0.15356 C 0.00434 -0.18617 0.00538 -0.20444 0.00781 -0.23335 C 0.00625 -0.27428 0.00851 -0.26711 -0.00139 -0.29278 C -0.0033 -0.29764 -0.00538 -0.3025 -0.00746 -0.30712 C -0.00937 -0.31129 -0.01371 -0.31938 -0.01371 -0.31915 C -0.01545 -0.32655 -0.01545 -0.33534 -0.01823 -0.34204 C -0.02274 -0.35268 -0.0283 -0.3617 -0.03212 -0.3728 C -0.03628 -0.38529 -0.0401 -0.39824 -0.04601 -0.40957 C -0.04826 -0.42183 -0.05295 -0.44218 -0.05833 -0.45259 C -0.06042 -0.46901 -0.06615 -0.48358 -0.0691 -0.49977 C -0.07187 -0.51457 -0.07448 -0.5303 -0.0783 -0.54487 C -0.08073 -0.56776 -0.08264 -0.59204 -0.07674 -0.61448 C -0.07517 -0.63598 -0.07326 -0.6871 -0.05833 -0.70074 C -0.0533 -0.71994 -0.0467 -0.7123 -0.03055 -0.71092 C -0.02083 -0.71022 -0.01111 -0.70953 -0.00139 -0.70883 C 0.01146 -0.70629 0.02431 -0.70375 0.03715 -0.70074 C 0.0434 -0.69496 0.05 -0.69265 0.05712 -0.69033 C 0.06667 -0.68201 0.05556 -0.69056 0.07101 -0.68432 C 0.07778 -0.68154 0.0849 -0.67715 0.09097 -0.67206 C 0.09427 -0.66304 0.09705 -0.65911 0.1033 -0.65356 C 0.10434 -0.64917 0.10851 -0.63275 0.11094 -0.62882 C 0.11215 -0.62697 0.11424 -0.6265 0.11563 -0.62488 C 0.11736 -0.62303 0.1184 -0.62049 0.12014 -0.61864 C 0.12309 -0.61563 0.12934 -0.61055 0.12934 -0.61031 C 0.13351 -0.58858 0.12795 -0.61425 0.13403 -0.59621 C 0.14167 -0.57401 0.13229 -0.59274 0.14167 -0.57562 C 0.14288 -0.56221 0.14306 -0.54764 0.14635 -0.53469 C 0.14844 -0.51827 0.15139 -0.50185 0.15399 -0.48543 C 0.1526 -0.47641 0.15017 -0.46785 0.14948 -0.45883 C 0.14861 -0.44796 0.14983 -0.43663 0.14792 -0.42599 C 0.14757 -0.42391 0.14479 -0.42461 0.14323 -0.42391 C 0.14549 -0.41235 0.14479 -0.39732 0.15399 -0.39315 C 0.16302 -0.36957 0.15382 -0.34228 0.16024 -0.31753 C 0.16111 -0.30527 0.16181 -0.29417 0.16476 -0.28261 C 0.16771 -0.25948 0.17326 -0.23774 0.17708 -0.21485 C 0.17865 -0.20513 0.1776 -0.19981 0.18472 -0.19658 C 0.18802 -0.18987 0.18837 -0.18409 0.1941 -0.18016 C 0.19722 -0.17808 0.20017 -0.17599 0.2033 -0.17391 C 0.20469 -0.17299 0.20781 -0.17391 0.20781 -0.17183 C 0.20781 -0.16975 0.20486 -0.17183 0.2033 -0.17183 " pathEditMode="relative" rAng="0" ptsTypes="ffffffffffffffffffffffffffffffffffffffff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031E-6 L -0.11823 -0.34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3169 C 0.0408 0.2611 0.08941 0.49075 0.19375 0.56036 C 0.29791 0.62974 0.54948 0.46832 0.61684 0.44959 C 0.6842 0.43085 0.60243 0.44797 0.59826 0.44774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7632 C 0.02691 0.09066 0.02274 0.0858 0.03055 0.09274 C 0.0342 0.10708 0.03055 0.10361 0.03819 0.10708 C 0.0434 0.12766 0.03507 0.09876 0.04444 0.11726 C 0.04948 0.12697 0.04375 0.13321 0.05364 0.142 C 0.05694 0.15495 0.06545 0.1568 0.07361 0.16444 C 0.07934 0.16975 0.08264 0.17415 0.08906 0.17669 C 0.09375 0.18687 0.10208 0.19357 0.11059 0.19728 C 0.1158 0.20838 0.11961 0.20421 0.12899 0.20745 C 0.13211 0.20861 0.13507 0.21069 0.13819 0.21161 C 0.1408 0.21231 0.1434 0.213 0.146 0.2137 C 0.16996 0.23567 0.21024 0.2167 0.23975 0.2137 C 0.25052 0.21023 0.26111 0.20745 0.27205 0.20537 C 0.2776 0.20306 0.28906 0.19936 0.28906 0.19959 C 0.29218 0.19658 0.29566 0.1945 0.29826 0.19103 C 0.29982 0.18895 0.30086 0.18617 0.30277 0.18502 C 0.30607 0.18317 0.30989 0.18363 0.31354 0.18294 C 0.3217 0.1723 0.32291 0.17068 0.32743 0.15842 C 0.33298 0.14316 0.3309 0.12489 0.33524 0.10916 C 0.33593 0.10685 0.3375 0.10523 0.33819 0.10292 C 0.34305 0.08812 0.34496 0.07123 0.34895 0.05597 C 0.35034 0.03793 0.34774 0.01758 0.3552 0.00255 C 0.3743 -0.03584 0.40277 -0.03954 0.43489 -0.04255 C 0.44496 -0.04116 0.45659 -0.04139 0.46441 -0.03214 C 0.47014 -0.0252 0.47639 -0.01595 0.48107 -0.00763 C 0.48958 0.00694 0.48316 0.00278 0.49201 0.00671 C 0.49583 0.02128 0.4901 0.00324 0.49791 0.01897 C 0.50486 0.03215 0.49409 0.01827 0.50277 0.03123 C 0.50538 0.03562 0.51198 0.04348 0.51198 0.04371 C 0.51545 0.05828 0.51041 0.0414 0.51805 0.05389 C 0.52691 0.068 0.51059 0.05181 0.52448 0.06407 C 0.52777 0.07193 0.53038 0.08049 0.5335 0.08858 C 0.53698 0.09714 0.54201 0.10523 0.546 0.11333 C 0.54843 0.11818 0.55277 0.12073 0.5552 0.12558 C 0.55816 0.1316 0.56302 0.13784 0.56753 0.142 C 0.5684 0.1427 0.57586 0.1457 0.57673 0.14593 C 0.5901 0.15842 0.62066 0.1612 0.63524 0.16235 C 0.64652 0.16767 0.63611 0.16328 0.65972 0.16652 C 0.67309 0.16837 0.68645 0.17068 0.69982 0.17276 C 0.71128 0.17808 0.696 0.1716 0.71979 0.17669 C 0.72395 0.17762 0.72795 0.18039 0.73194 0.18086 C 0.73767 0.18155 0.7434 0.18224 0.74895 0.18294 C 0.75902 0.18733 0.76944 0.18964 0.77986 0.19311 C 0.78333 0.19635 0.78732 0.19797 0.79062 0.20144 C 0.80642 0.21832 0.80885 0.24098 0.81493 0.26481 C 0.8177 0.30505 0.81892 0.34297 0.81666 0.38368 C 0.8158 0.39848 0.81145 0.41444 0.80902 0.42877 C 0.80764 0.43687 0.80729 0.44542 0.8059 0.45352 C 0.80191 0.47572 0.79201 0.48335 0.77673 0.49029 C 0.77517 0.49098 0.77343 0.49168 0.77205 0.49237 C 0.77048 0.49307 0.76892 0.49376 0.76753 0.49445 C 0.76597 0.49515 0.76284 0.49653 0.76284 0.49677 C 0.71145 0.49515 0.66284 0.49075 0.61215 0.48821 C 0.60503 0.48636 0.59791 0.48428 0.59062 0.48428 " pathEditMode="relative" rAng="0" ptsTypes="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434176"/>
            <a:ext cx="4234808" cy="565912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Бог </a:t>
            </a:r>
            <a:r>
              <a:rPr lang="ru-RU" dirty="0" err="1">
                <a:solidFill>
                  <a:schemeClr val="bg1"/>
                </a:solidFill>
              </a:rPr>
              <a:t>війни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прадавнє</a:t>
            </a:r>
            <a:r>
              <a:rPr lang="ru-RU" dirty="0">
                <a:solidFill>
                  <a:schemeClr val="bg1"/>
                </a:solidFill>
              </a:rPr>
              <a:t> божество </a:t>
            </a:r>
            <a:r>
              <a:rPr lang="ru-RU" dirty="0" err="1">
                <a:solidFill>
                  <a:schemeClr val="bg1"/>
                </a:solidFill>
              </a:rPr>
              <a:t>Італії</a:t>
            </a:r>
            <a:r>
              <a:rPr lang="ru-RU" dirty="0">
                <a:solidFill>
                  <a:schemeClr val="bg1"/>
                </a:solidFill>
              </a:rPr>
              <a:t> і Риму. У </a:t>
            </a:r>
            <a:r>
              <a:rPr lang="ru-RU" dirty="0" err="1">
                <a:solidFill>
                  <a:schemeClr val="bg1"/>
                </a:solidFill>
              </a:rPr>
              <a:t>давнину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вважався</a:t>
            </a:r>
            <a:r>
              <a:rPr lang="ru-RU" dirty="0">
                <a:solidFill>
                  <a:schemeClr val="bg1"/>
                </a:solidFill>
              </a:rPr>
              <a:t> Богом </a:t>
            </a:r>
            <a:r>
              <a:rPr lang="ru-RU" dirty="0" err="1">
                <a:solidFill>
                  <a:schemeClr val="bg1"/>
                </a:solidFill>
              </a:rPr>
              <a:t>родючості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рослинності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err="1">
                <a:solidFill>
                  <a:schemeClr val="bg1"/>
                </a:solidFill>
              </a:rPr>
              <a:t>поступово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войовничого</a:t>
            </a:r>
            <a:r>
              <a:rPr lang="ru-RU" dirty="0">
                <a:solidFill>
                  <a:schemeClr val="bg1"/>
                </a:solidFill>
              </a:rPr>
              <a:t> характеру. Марс </a:t>
            </a:r>
            <a:r>
              <a:rPr lang="ru-RU" dirty="0" err="1">
                <a:solidFill>
                  <a:schemeClr val="bg1"/>
                </a:solidFill>
              </a:rPr>
              <a:t>супроводжував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воїнів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йдуть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війну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приймав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жертовні</a:t>
            </a:r>
            <a:r>
              <a:rPr lang="ru-RU" dirty="0">
                <a:solidFill>
                  <a:schemeClr val="bg1"/>
                </a:solidFill>
              </a:rPr>
              <a:t> дари перед </a:t>
            </a:r>
            <a:r>
              <a:rPr lang="ru-RU" dirty="0" smtClean="0">
                <a:solidFill>
                  <a:schemeClr val="bg1"/>
                </a:solidFill>
              </a:rPr>
              <a:t>битвою. </a:t>
            </a:r>
            <a:r>
              <a:rPr lang="ru-RU" dirty="0">
                <a:solidFill>
                  <a:schemeClr val="bg1"/>
                </a:solidFill>
              </a:rPr>
              <a:t>Символом Марса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спис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зберігався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царському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палаці</a:t>
            </a:r>
            <a:r>
              <a:rPr lang="ru-RU" dirty="0">
                <a:solidFill>
                  <a:schemeClr val="bg1"/>
                </a:solidFill>
              </a:rPr>
              <a:t>, — </a:t>
            </a:r>
            <a:r>
              <a:rPr lang="ru-RU" dirty="0" err="1">
                <a:solidFill>
                  <a:schemeClr val="bg1"/>
                </a:solidFill>
              </a:rPr>
              <a:t>регин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Марс </a:t>
            </a:r>
            <a:r>
              <a:rPr lang="ru-RU" dirty="0" err="1" smtClean="0">
                <a:solidFill>
                  <a:schemeClr val="bg1"/>
                </a:solidFill>
              </a:rPr>
              <a:t>шанувався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Римі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вище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Богів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Можливо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тому,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по </a:t>
            </a:r>
            <a:r>
              <a:rPr lang="ru-RU" dirty="0" err="1">
                <a:solidFill>
                  <a:schemeClr val="bg1"/>
                </a:solidFill>
              </a:rPr>
              <a:t>легенді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сини Рем і Ромул </a:t>
            </a:r>
            <a:r>
              <a:rPr lang="ru-RU" dirty="0" err="1">
                <a:solidFill>
                  <a:schemeClr val="bg1"/>
                </a:solidFill>
              </a:rPr>
              <a:t>заснували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Вважалось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Марс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наділений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трьома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життями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-12545" y="0"/>
            <a:ext cx="2313456" cy="868352"/>
          </a:xfrm>
          <a:prstGeom prst="rect">
            <a:avLst/>
          </a:prstGeom>
          <a:solidFill>
            <a:srgbClr val="FFFF00"/>
          </a:solidFill>
        </p:spPr>
        <p:txBody>
          <a:bodyPr vert="horz" lIns="45720" rIns="45720" anchor="t">
            <a:no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Марс 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-13498" y="6350500"/>
            <a:ext cx="1042416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52"/>
            <a:ext cx="3635896" cy="534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112" y="0"/>
            <a:ext cx="2241448" cy="94036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Вулкан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4788024" cy="6001643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Вулкан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вправним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ковалем, покровителем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ремісників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ювелірів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Свята,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проводилися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честь Вулкана,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відбувалися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відзначалися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жертвоприношеннями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гучними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іграми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великому цирку. Вулкан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шанувався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бог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підземного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погрожував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виверженнями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Вважалося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божественна кузня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надрах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Сицилії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гіганти-кіклопи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0" y="6281936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8474"/>
            <a:ext cx="3953247" cy="455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0"/>
            <a:ext cx="1881408" cy="7963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Діана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poradu.pp.ua/uploads/posts/2016-03/boginya-dana-v-rimsky-mfologyi-hto-vona_3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361379" cy="5112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1268760"/>
            <a:ext cx="4392488" cy="45243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Богинею-покровителькою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заквітчаних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гаїв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вона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полювала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Діана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шанували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селяни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полегшувала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важку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допомагала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лікуванні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хвороб людей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вшановували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богиню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дарительку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0" y="6281936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68" y="6133664"/>
            <a:ext cx="1881408" cy="7243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russianpoetry.ru/images/photos/medium/article68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548680"/>
            <a:ext cx="4333875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4860032" cy="4893647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покровителькою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квітучих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богинею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родючості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розквіту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животворних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вшановували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божество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благодійницю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щасливої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подружньої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 календ (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числа)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присвяченого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Венері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Символами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богині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голуб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заєць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(як знак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плодючості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мак,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троянда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мирт. 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0" y="6281936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68" y="5877272"/>
            <a:ext cx="2241448" cy="79634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Мінерва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ites.google.com/site/gladiatoryrima/_/rsrc/1335904041398/stranicka-iz-istorii/bogi-drevnego-rima/1539743-14827athena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50" y="0"/>
            <a:ext cx="3829050" cy="5686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5004048" cy="5632311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Богинею,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покровителькою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мирних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занять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дочка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Юпітера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Мінерва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особливою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прихильністю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користувалися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ремісники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художники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скульптори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музиканти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лікарі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майстрині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рукоділля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Свята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квинкватрії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честь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прекрасної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мудрої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богині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проводилися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тривали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Мінерва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входила до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божественної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трійці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Юпітером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Юноною.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0" y="6281936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astro.ru/wp-content/uploads/2014/10/Merkuri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522440" cy="5470694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971600" y="5013176"/>
            <a:ext cx="2745504" cy="868352"/>
          </a:xfrm>
          <a:prstGeom prst="rect">
            <a:avLst/>
          </a:prstGeom>
          <a:solidFill>
            <a:srgbClr val="FFFF00"/>
          </a:solidFill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Меркурій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60648"/>
            <a:ext cx="4716016" cy="6370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заступник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мандрівників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минулої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римляни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вважали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Меркурія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заступником ремесел,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таємничих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вчень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магії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астрології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проводжав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померлих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царство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мертвих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приносив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вісті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прислуговував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вищим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Богам.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Меркурій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весняної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Богині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жертви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Богу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приносилися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початку календарного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травневі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6281936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152" y="0"/>
            <a:ext cx="2745504" cy="65232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Аполлон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myfhology.info/gods/greece-gods/appo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445" y="683695"/>
            <a:ext cx="3951555" cy="61743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052736"/>
            <a:ext cx="4572000" cy="4893647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Займав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римській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вважався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Богом-стріловержцем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віщуном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світлоносним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заступником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Аполлон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прекрасним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музикантом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Кіфару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Гермеса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Бог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заступником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співців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поводирем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Муз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жорстоко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карав тих,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змагатися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ним. 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0" y="6281936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2200" y="260648"/>
            <a:ext cx="1593376" cy="7243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Вакх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aking-up.org/wp-content/uploads/2011/08/dioni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052736"/>
            <a:ext cx="4211960" cy="56440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4572000" cy="4893647"/>
          </a:xfrm>
          <a:prstGeom prst="rect">
            <a:avLst/>
          </a:prstGeom>
          <a:solidFill>
            <a:srgbClr val="00FFFF"/>
          </a:solidFill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Вічно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Бог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родючих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рослинності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виноградарства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виноробства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«Бог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бичачими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рогами»,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любив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могутньої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Дружиною Вакха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богиня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Лібера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допомагала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виноградарям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виноробам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Свято на честь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подружньої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відзначалось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лібералії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0" y="6281936"/>
            <a:ext cx="104241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8964488" cy="98072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Цікавим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культ </a:t>
            </a:r>
            <a:r>
              <a:rPr lang="ru-RU" b="1" dirty="0" err="1" smtClean="0"/>
              <a:t>богині</a:t>
            </a:r>
            <a:r>
              <a:rPr lang="ru-RU" b="1" dirty="0" smtClean="0"/>
              <a:t> </a:t>
            </a:r>
            <a:r>
              <a:rPr lang="ru-RU" b="1" dirty="0" err="1" smtClean="0"/>
              <a:t>домашнього</a:t>
            </a:r>
            <a:r>
              <a:rPr lang="ru-RU" b="1" dirty="0" smtClean="0"/>
              <a:t> </a:t>
            </a:r>
            <a:r>
              <a:rPr lang="ru-RU" b="1" dirty="0" err="1" smtClean="0"/>
              <a:t>вогнища</a:t>
            </a:r>
            <a:r>
              <a:rPr lang="ru-RU" b="1" dirty="0" smtClean="0"/>
              <a:t> та </a:t>
            </a:r>
            <a:r>
              <a:rPr lang="ru-RU" b="1" dirty="0" err="1" smtClean="0"/>
              <a:t>родинного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Вести: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храми</a:t>
            </a:r>
            <a:r>
              <a:rPr lang="ru-RU" b="1" dirty="0" smtClean="0"/>
              <a:t> </a:t>
            </a:r>
            <a:r>
              <a:rPr lang="ru-RU" b="1" dirty="0" err="1" smtClean="0"/>
              <a:t>мали</a:t>
            </a:r>
            <a:r>
              <a:rPr lang="ru-RU" b="1" dirty="0" smtClean="0"/>
              <a:t> </a:t>
            </a:r>
            <a:r>
              <a:rPr lang="ru-RU" b="1" dirty="0" err="1" smtClean="0"/>
              <a:t>округлу</a:t>
            </a:r>
            <a:r>
              <a:rPr lang="ru-RU" b="1" dirty="0" smtClean="0"/>
              <a:t> в </a:t>
            </a:r>
            <a:r>
              <a:rPr lang="ru-RU" b="1" dirty="0" err="1" smtClean="0"/>
              <a:t>основі</a:t>
            </a:r>
            <a:r>
              <a:rPr lang="ru-RU" b="1" dirty="0" smtClean="0"/>
              <a:t> форму.</a:t>
            </a:r>
            <a:endParaRPr lang="ru-RU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14006"/>
            <a:ext cx="4788024" cy="54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3923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римському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надзвичайну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жерці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посадовими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релігійні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вирішував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сенат. Посада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жерця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виборною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вона не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оплачувалася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шану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весталки -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жриці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богині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Вести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підтримували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вогнище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храмі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Коли весталка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зустрічала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злочинця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вели на страту, то закон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звільняв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339752" y="548680"/>
            <a:ext cx="4464496" cy="1260720"/>
          </a:xfrm>
          <a:prstGeom prst="ribb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https://upload.wikimedia.org/wikipedia/commons/thumb/a/a9/Roman_fresco_Villa_dei_Misteri_Pompeii_001.jpg/220px-Roman_fresco_Villa_dei_Misteri_Pompeii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5832648" cy="46926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ignette2.wikia.nocookie.net/fairytail/images/8/8c/Virgo_Key.png/revision/latest?cb=20130415182558&amp;path-prefix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2808312"/>
          </a:xfrm>
          <a:prstGeom prst="rect">
            <a:avLst/>
          </a:prstGeom>
          <a:noFill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9221180" cy="26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21844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Хронологічна розминка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s.city134.ru/section/newsIconCis2/subdir/full/upload/images/news/icon/121212ogo_dobryi_volshebnik_14406710799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992" r="27877"/>
          <a:stretch>
            <a:fillRect/>
          </a:stretch>
        </p:blipFill>
        <p:spPr bwMode="auto">
          <a:xfrm>
            <a:off x="6444208" y="4437112"/>
            <a:ext cx="2699792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2700"/>
            <a:ext cx="6336704" cy="4163913"/>
          </a:xfrm>
        </p:spPr>
        <p:txBody>
          <a:bodyPr/>
          <a:lstStyle/>
          <a:p>
            <a:pPr indent="457200" algn="just" eaLnBrk="1" hangingPunct="1">
              <a:spcBef>
                <a:spcPts val="0"/>
              </a:spcBef>
              <a:defRPr/>
            </a:pPr>
            <a:r>
              <a:rPr lang="uk-UA" sz="26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6" charset="0"/>
              </a:rPr>
              <a:t>Шлюб</a:t>
            </a:r>
            <a:r>
              <a:rPr lang="uk-UA" sz="2600" b="1" dirty="0" smtClean="0">
                <a:solidFill>
                  <a:srgbClr val="FFFF00"/>
                </a:solidFill>
                <a:latin typeface="Georgia" pitchFamily="18" charset="0"/>
                <a:cs typeface="Times New Roman" pitchFamily="16" charset="0"/>
              </a:rPr>
              <a:t> </a:t>
            </a:r>
            <a:r>
              <a:rPr lang="uk-UA" sz="2600" b="1" dirty="0" smtClean="0">
                <a:latin typeface="Georgia" pitchFamily="18" charset="0"/>
                <a:cs typeface="Times New Roman" pitchFamily="16" charset="0"/>
              </a:rPr>
              <a:t>в Стародавньому Римі вважався </a:t>
            </a:r>
            <a:r>
              <a:rPr lang="uk-UA" sz="26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6" charset="0"/>
              </a:rPr>
              <a:t>священним таїнством </a:t>
            </a:r>
            <a:r>
              <a:rPr lang="uk-UA" sz="2600" b="1" dirty="0" smtClean="0">
                <a:solidFill>
                  <a:srgbClr val="FF0000"/>
                </a:solidFill>
                <a:latin typeface="Georgia" pitchFamily="18" charset="0"/>
                <a:cs typeface="Times New Roman" pitchFamily="16" charset="0"/>
              </a:rPr>
              <a:t>і </a:t>
            </a:r>
            <a:r>
              <a:rPr lang="uk-UA" sz="26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6" charset="0"/>
              </a:rPr>
              <a:t>опорою</a:t>
            </a:r>
            <a:r>
              <a:rPr lang="uk-UA" sz="2600" b="1" dirty="0" smtClean="0">
                <a:solidFill>
                  <a:srgbClr val="FF0000"/>
                </a:solidFill>
                <a:latin typeface="Georgia" pitchFamily="18" charset="0"/>
                <a:cs typeface="Times New Roman" pitchFamily="16" charset="0"/>
              </a:rPr>
              <a:t> </a:t>
            </a:r>
            <a:r>
              <a:rPr lang="uk-UA" sz="2600" b="1" dirty="0" smtClean="0">
                <a:latin typeface="Georgia" pitchFamily="18" charset="0"/>
                <a:cs typeface="Times New Roman" pitchFamily="16" charset="0"/>
              </a:rPr>
              <a:t>держави. </a:t>
            </a:r>
          </a:p>
          <a:p>
            <a:pPr indent="457200" algn="just" eaLnBrk="1" hangingPunct="1">
              <a:spcBef>
                <a:spcPts val="0"/>
              </a:spcBef>
              <a:defRPr/>
            </a:pPr>
            <a:endParaRPr lang="uk-UA" sz="2400" b="1" dirty="0" smtClean="0">
              <a:latin typeface="Georgia" pitchFamily="18" charset="0"/>
              <a:cs typeface="Times New Roman" pitchFamily="16" charset="0"/>
            </a:endParaRPr>
          </a:p>
          <a:p>
            <a:pPr indent="457200" algn="just" eaLnBrk="1" hangingPunct="1">
              <a:spcBef>
                <a:spcPts val="0"/>
              </a:spcBef>
              <a:defRPr/>
            </a:pPr>
            <a:r>
              <a:rPr lang="uk-UA" sz="2400" b="1" dirty="0" smtClean="0">
                <a:latin typeface="Georgia" pitchFamily="18" charset="0"/>
                <a:cs typeface="Times New Roman" pitchFamily="16" charset="0"/>
              </a:rPr>
              <a:t>Більшість шлюбів у багатьох </a:t>
            </a:r>
            <a:r>
              <a:rPr lang="uk-UA" sz="24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6" charset="0"/>
              </a:rPr>
              <a:t>багатих</a:t>
            </a:r>
            <a:r>
              <a:rPr lang="uk-UA" sz="2400" b="1" dirty="0" smtClean="0">
                <a:latin typeface="Georgia" pitchFamily="18" charset="0"/>
                <a:cs typeface="Times New Roman" pitchFamily="16" charset="0"/>
              </a:rPr>
              <a:t> сім'ях Стародавнього Риму укладалися </a:t>
            </a: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6" charset="0"/>
              </a:rPr>
              <a:t>за розрахунком: </a:t>
            </a:r>
          </a:p>
          <a:p>
            <a:pPr indent="45720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6" charset="0"/>
              </a:rPr>
              <a:t>для продовження роду;</a:t>
            </a:r>
          </a:p>
          <a:p>
            <a:pPr indent="45720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6" charset="0"/>
              </a:rPr>
              <a:t>для об'єднання володінь;</a:t>
            </a:r>
          </a:p>
          <a:p>
            <a:pPr indent="45720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6" charset="0"/>
              </a:rPr>
              <a:t>для зміцнення політичних союзів</a:t>
            </a:r>
            <a:r>
              <a:rPr lang="uk-UA" sz="2400" b="1" dirty="0" smtClean="0">
                <a:solidFill>
                  <a:srgbClr val="FFFF00"/>
                </a:solidFill>
                <a:latin typeface="Georgia" pitchFamily="18" charset="0"/>
                <a:cs typeface="Times New Roman" pitchFamily="16" charset="0"/>
              </a:rPr>
              <a:t>. </a:t>
            </a:r>
          </a:p>
          <a:p>
            <a:pPr indent="457200" algn="just" eaLnBrk="1" hangingPunct="1">
              <a:spcBef>
                <a:spcPts val="0"/>
              </a:spcBef>
              <a:defRPr/>
            </a:pPr>
            <a:endParaRPr lang="uk-UA" sz="2400" b="1" dirty="0" smtClean="0">
              <a:latin typeface="Georgia" pitchFamily="18" charset="0"/>
              <a:cs typeface="Times New Roman" pitchFamily="1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57792"/>
          </a:xfrm>
          <a:noFill/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Родинне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життя та </a:t>
            </a:r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дітей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612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Дівчата</a:t>
            </a:r>
            <a:r>
              <a:rPr lang="ru-RU" sz="2800" b="1" dirty="0" smtClean="0"/>
              <a:t> могли </a:t>
            </a:r>
            <a:r>
              <a:rPr lang="ru-RU" sz="2800" b="1" dirty="0" err="1" smtClean="0"/>
              <a:t>виходити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12-ти </a:t>
            </a:r>
            <a:r>
              <a:rPr lang="ru-RU" sz="2800" b="1" dirty="0" err="1" smtClean="0"/>
              <a:t>років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але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найчастіше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відбувалося</a:t>
            </a:r>
            <a:r>
              <a:rPr lang="ru-RU" sz="2800" b="1" dirty="0" smtClean="0"/>
              <a:t> в 14-річному </a:t>
            </a:r>
            <a:r>
              <a:rPr lang="ru-RU" sz="2800" b="1" dirty="0" err="1" smtClean="0"/>
              <a:t>віці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sp>
        <p:nvSpPr>
          <p:cNvPr id="11266" name="AutoShape 2" descr="Картинки по запросу древний римлян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://www.e-reading.club/illustrations/1002/1002753-_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16832"/>
            <a:ext cx="2590800" cy="3295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serg-klymenko.narod.ru/Other_World/Photo/Ukraine.Crimea/IMG_4284-4289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8774"/>
          </a:xfrm>
          <a:prstGeom prst="rect">
            <a:avLst/>
          </a:prstGeom>
          <a:noFill/>
        </p:spPr>
      </p:pic>
      <p:pic>
        <p:nvPicPr>
          <p:cNvPr id="11" name="Picture 12" descr="http://womanadvice.ru/sites/default/files/ksenia_tr/odezhda_drevnih_rimlyan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E6E9"/>
              </a:clrFrom>
              <a:clrTo>
                <a:srgbClr val="F6E6E9">
                  <a:alpha val="0"/>
                </a:srgbClr>
              </a:clrTo>
            </a:clrChange>
          </a:blip>
          <a:srcRect l="49845" t="-2005"/>
          <a:stretch>
            <a:fillRect/>
          </a:stretch>
        </p:blipFill>
        <p:spPr bwMode="auto">
          <a:xfrm>
            <a:off x="6012160" y="1700808"/>
            <a:ext cx="1664221" cy="4674145"/>
          </a:xfrm>
          <a:prstGeom prst="rect">
            <a:avLst/>
          </a:prstGeom>
          <a:noFill/>
        </p:spPr>
      </p:pic>
      <p:pic>
        <p:nvPicPr>
          <p:cNvPr id="12" name="Picture 2" descr="http://static.diary.ru/userdir/2/9/5/8/2958622/7631405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58"/>
          <a:stretch>
            <a:fillRect/>
          </a:stretch>
        </p:blipFill>
        <p:spPr bwMode="auto">
          <a:xfrm flipH="1">
            <a:off x="1907704" y="1601416"/>
            <a:ext cx="1589444" cy="5256584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39552" y="764704"/>
            <a:ext cx="3096344" cy="1044696"/>
          </a:xfrm>
          <a:prstGeom prst="wedgeRoundRectCallout">
            <a:avLst>
              <a:gd name="adj1" fmla="val -355"/>
              <a:gd name="adj2" fmla="val 1020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Чоловіка мені обрав батько , він же давав і весільну обіцянку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 flipH="1">
            <a:off x="5615608" y="404664"/>
            <a:ext cx="3528392" cy="1152128"/>
          </a:xfrm>
          <a:prstGeom prst="wedgeEllipseCallout">
            <a:avLst>
              <a:gd name="adj1" fmla="val 4725"/>
              <a:gd name="adj2" fmla="val 96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Після заміжжя я належу тільки чоловіку та родині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11560" y="404664"/>
            <a:ext cx="3960440" cy="1260720"/>
          </a:xfrm>
          <a:prstGeom prst="wedgeRoundRectCallout">
            <a:avLst>
              <a:gd name="adj1" fmla="val -8079"/>
              <a:gd name="adj2" fmla="val 106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 втратила самостійність, не ухвалюю жодних рішень. Не можу навіть без дозволу вийти зі своєї половини будинку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3356992"/>
            <a:ext cx="367408" cy="2308324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А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Ф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І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Я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К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84368" y="3212976"/>
            <a:ext cx="393056" cy="2308324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Р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М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Я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К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А</a:t>
            </a: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 flipH="1">
            <a:off x="3563888" y="260648"/>
            <a:ext cx="5328592" cy="1566936"/>
          </a:xfrm>
          <a:prstGeom prst="wedgeEllipseCallout">
            <a:avLst>
              <a:gd name="adj1" fmla="val -5127"/>
              <a:gd name="adj2" fmla="val 55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 повновладна хазяйка в домі! Займаюся управлінням господарства, упорядковую сімейний побут.</a:t>
            </a:r>
            <a:endParaRPr lang="ru-RU" sz="200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83568" y="404664"/>
            <a:ext cx="3600400" cy="1224136"/>
          </a:xfrm>
          <a:prstGeom prst="wedgeRoundRectCallout">
            <a:avLst>
              <a:gd name="adj1" fmla="val -8079"/>
              <a:gd name="adj2" fmla="val 106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Єдина утіха – я порядкую рабами у домі, та й усе домашнє господарство на моїх плечах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79512" y="476672"/>
            <a:ext cx="3600400" cy="1224136"/>
          </a:xfrm>
          <a:prstGeom prst="wedgeRoundRectCallout">
            <a:avLst>
              <a:gd name="adj1" fmla="val -8079"/>
              <a:gd name="adj2" fmla="val 106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Шкода лише, що я не можу сама виходити з дому, стала геть відлюдькуватою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 flipH="1">
            <a:off x="3671392" y="260648"/>
            <a:ext cx="5472608" cy="1512168"/>
          </a:xfrm>
          <a:prstGeom prst="wedgeEllipseCallout">
            <a:avLst>
              <a:gd name="adj1" fmla="val -11275"/>
              <a:gd name="adj2" fmla="val 65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виходити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люди, ходжу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чоловіком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можу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присутня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домашніх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бенкетах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93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93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19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19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3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http://ic.pics.livejournal.com/crimeahistor/69981456/12560/12560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mir-kostuma.com/images/1/Rim/%D0%9E%D0%B4%D0%B5%D0%B6%D0%B4%D0%B0%20%D1%80%D0%B8%D0%BC%D1%81%D0%BA%D0%B8%D1%85%20%D0%BF%D0%B0%D1%82%D1%80%D0%B8%D1%86%D0%B8%D0%B5%D0%B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51178"/>
          <a:stretch>
            <a:fillRect/>
          </a:stretch>
        </p:blipFill>
        <p:spPr bwMode="auto">
          <a:xfrm>
            <a:off x="1259632" y="1572163"/>
            <a:ext cx="2088232" cy="5285837"/>
          </a:xfrm>
          <a:prstGeom prst="rect">
            <a:avLst/>
          </a:prstGeom>
          <a:noFill/>
        </p:spPr>
      </p:pic>
      <p:pic>
        <p:nvPicPr>
          <p:cNvPr id="9" name="Picture 6" descr="http://www.proshkolu.ru/content/media/pic/std/1000000/863000/862351-ad767374c46f806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988840"/>
            <a:ext cx="1735925" cy="46291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2996952"/>
            <a:ext cx="393056" cy="2308324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Р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М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Я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8424" y="3284984"/>
            <a:ext cx="367408" cy="2308324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А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Ф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І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Я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39552" y="0"/>
            <a:ext cx="3312368" cy="1449360"/>
          </a:xfrm>
          <a:prstGeom prst="wedgeRectCallout">
            <a:avLst>
              <a:gd name="adj1" fmla="val -7809"/>
              <a:gd name="adj2" fmla="val 68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Моя влада необмежена! Це </a:t>
            </a:r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оформлено</a:t>
            </a:r>
            <a:r>
              <a:rPr lang="uk-UA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законодавчо і </a:t>
            </a:r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розповсюджується</a:t>
            </a:r>
            <a:r>
              <a:rPr lang="uk-UA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на всіх членів фамілії!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868144" y="404664"/>
            <a:ext cx="3275856" cy="1188712"/>
          </a:xfrm>
          <a:prstGeom prst="wedgeRoundRectCallout">
            <a:avLst>
              <a:gd name="adj1" fmla="val -8534"/>
              <a:gd name="adj2" fmla="val 783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 – голова сім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ї! Приймаю усі важливі рішення, даю згоду на шлюб дітей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27584" y="476672"/>
            <a:ext cx="3240360" cy="900680"/>
          </a:xfrm>
          <a:prstGeom prst="wedgeRectCallout">
            <a:avLst>
              <a:gd name="adj1" fmla="val -10848"/>
              <a:gd name="adj2" fmla="val 73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algn="ctr">
              <a:spcBef>
                <a:spcPct val="0"/>
              </a:spcBef>
              <a:buClr>
                <a:schemeClr val="accent3"/>
              </a:buClr>
              <a:buSzPct val="95000"/>
              <a:defRPr/>
            </a:pPr>
            <a:r>
              <a:rPr lang="uk-UA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Всі рішення щодо членів родини я приймаю самостійно. 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899592" y="0"/>
            <a:ext cx="3600400" cy="1404736"/>
          </a:xfrm>
          <a:prstGeom prst="wedgeRectCallout">
            <a:avLst>
              <a:gd name="adj1" fmla="val 657"/>
              <a:gd name="adj2" fmla="val 65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algn="ctr">
              <a:spcBef>
                <a:spcPct val="0"/>
              </a:spcBef>
              <a:buClr>
                <a:schemeClr val="accent3"/>
              </a:buClr>
              <a:buSzPct val="95000"/>
              <a:defRPr/>
            </a:pPr>
            <a:r>
              <a:rPr lang="uk-UA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Я можу за своїм бажанням </a:t>
            </a:r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видати</a:t>
            </a:r>
            <a:r>
              <a:rPr lang="uk-UA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дочку заміж або </a:t>
            </a:r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розлучити;</a:t>
            </a:r>
          </a:p>
          <a:p>
            <a:pPr lvl="0" indent="342900" algn="ctr">
              <a:spcBef>
                <a:spcPct val="0"/>
              </a:spcBef>
              <a:buClr>
                <a:schemeClr val="accent3"/>
              </a:buClr>
              <a:buSzPct val="95000"/>
              <a:defRPr/>
            </a:pPr>
            <a:r>
              <a:rPr lang="uk-UA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Також маю право  </a:t>
            </a:r>
            <a:r>
              <a:rPr lang="uk-UA" b="1" i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продати</a:t>
            </a:r>
            <a:r>
              <a:rPr lang="uk-UA" b="1" dirty="0" smtClean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дітей у рабство.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111552" y="0"/>
            <a:ext cx="4032448" cy="1440160"/>
          </a:xfrm>
          <a:prstGeom prst="wedgeRoundRectCallout">
            <a:avLst>
              <a:gd name="adj1" fmla="val -948"/>
              <a:gd name="adj2" fmla="val 84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дня 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проводжу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займаючись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власними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справами. Про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дбає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дружина.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заробити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гроші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183560" y="0"/>
            <a:ext cx="3960440" cy="1584176"/>
          </a:xfrm>
          <a:prstGeom prst="wedgeRoundRectCallout">
            <a:avLst>
              <a:gd name="adj1" fmla="val 4387"/>
              <a:gd name="adj2" fmla="val 64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 такого права не маю! Але якби воно й було, то я ним би не скористався. Народжений вільним має таким і залишатися!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4" grpId="1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96752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немовля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клали до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батька. Той повинен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узяти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руки,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продемонструвати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свою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сім’ю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дев’ятий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давали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амулет,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захищати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злих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духів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subject.com.ua/textbook/history/6klas_v_1/6klas_v_1.files/image25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18001"/>
            <a:ext cx="9144000" cy="254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142875"/>
            <a:ext cx="87868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uk-UA" sz="2400" b="1" dirty="0">
                <a:latin typeface="Georgia" pitchFamily="18" charset="0"/>
                <a:cs typeface="Times New Roman" pitchFamily="18" charset="0"/>
              </a:rPr>
              <a:t>Римляни приділяли особливу роль </a:t>
            </a:r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сімейному вихованню. </a:t>
            </a:r>
          </a:p>
          <a:p>
            <a:pPr indent="457200" algn="just"/>
            <a:r>
              <a:rPr lang="uk-UA" sz="2400" b="1" dirty="0">
                <a:latin typeface="Georgia" pitchFamily="18" charset="0"/>
                <a:cs typeface="Times New Roman" pitchFamily="18" charset="0"/>
              </a:rPr>
              <a:t>Діти виховувалися в </a:t>
            </a:r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дусі поваги </a:t>
            </a:r>
            <a:r>
              <a:rPr lang="uk-UA" sz="2400" b="1" dirty="0">
                <a:latin typeface="Georgia" pitchFamily="18" charset="0"/>
                <a:cs typeface="Times New Roman" pitchFamily="18" charset="0"/>
              </a:rPr>
              <a:t>до вірувань і звичаїв предків, беззаперечного </a:t>
            </a:r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підкорення</a:t>
            </a:r>
            <a:r>
              <a:rPr lang="uk-UA" sz="2400" b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батьківській владі. </a:t>
            </a:r>
          </a:p>
        </p:txBody>
      </p:sp>
      <p:pic>
        <p:nvPicPr>
          <p:cNvPr id="5" name="Рисунок 4" descr="Roman_schoo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2530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4572000"/>
            <a:ext cx="8572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Хороший громадянин у римлян </a:t>
            </a:r>
            <a:r>
              <a:rPr lang="uk-UA" sz="2800" b="1" dirty="0">
                <a:latin typeface="Georgia" pitchFamily="18" charset="0"/>
                <a:cs typeface="Times New Roman" pitchFamily="18" charset="0"/>
              </a:rPr>
              <a:t>— це </a:t>
            </a:r>
            <a:r>
              <a:rPr lang="uk-UA" sz="2800" b="1" i="1" dirty="0">
                <a:latin typeface="Georgia" pitchFamily="18" charset="0"/>
                <a:cs typeface="Times New Roman" pitchFamily="18" charset="0"/>
              </a:rPr>
              <a:t>слухняний</a:t>
            </a:r>
            <a:r>
              <a:rPr lang="uk-UA" sz="2800" b="1" dirty="0">
                <a:latin typeface="Georgia" pitchFamily="18" charset="0"/>
                <a:cs typeface="Times New Roman" pitchFamily="18" charset="0"/>
              </a:rPr>
              <a:t> син і </a:t>
            </a:r>
            <a:r>
              <a:rPr lang="uk-UA" sz="2800" b="1" i="1" dirty="0">
                <a:latin typeface="Georgia" pitchFamily="18" charset="0"/>
                <a:cs typeface="Times New Roman" pitchFamily="18" charset="0"/>
              </a:rPr>
              <a:t>дисциплінований</a:t>
            </a:r>
            <a:r>
              <a:rPr lang="uk-UA" sz="2800" b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Georgia" pitchFamily="18" charset="0"/>
                <a:cs typeface="Times New Roman" pitchFamily="18" charset="0"/>
              </a:rPr>
              <a:t>воїн </a:t>
            </a:r>
            <a:endParaRPr lang="uk-UA" sz="2800" b="1" dirty="0">
              <a:latin typeface="Georgia" pitchFamily="18" charset="0"/>
              <a:cs typeface="Times New Roman" pitchFamily="18" charset="0"/>
            </a:endParaRPr>
          </a:p>
          <a:p>
            <a:pPr indent="457200" algn="just"/>
            <a:r>
              <a:rPr lang="uk-UA" sz="2800" b="1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Мета виховання </a:t>
            </a:r>
            <a:r>
              <a:rPr lang="uk-UA" sz="2800" b="1" dirty="0">
                <a:latin typeface="Georgia" pitchFamily="18" charset="0"/>
                <a:cs typeface="Times New Roman" pitchFamily="18" charset="0"/>
              </a:rPr>
              <a:t>– формування громадянина корисного </a:t>
            </a:r>
            <a:r>
              <a:rPr lang="uk-UA" sz="2800" b="1" dirty="0" smtClean="0">
                <a:latin typeface="Georgia" pitchFamily="18" charset="0"/>
                <a:cs typeface="Times New Roman" pitchFamily="18" charset="0"/>
              </a:rPr>
              <a:t>державі</a:t>
            </a:r>
            <a:endParaRPr lang="uk-UA" sz="2800" b="1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1619672" y="404664"/>
            <a:ext cx="5400600" cy="1440160"/>
          </a:xfrm>
          <a:prstGeom prst="ribb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Виховання та освіта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www.istorya.ru/imagens/izdelia/forma/rome_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7"/>
            <a:ext cx="5906430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22186996"/>
              </p:ext>
            </p:extLst>
          </p:nvPr>
        </p:nvGraphicFramePr>
        <p:xfrm>
          <a:off x="467544" y="548680"/>
          <a:ext cx="835292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алее 2">
            <a:hlinkClick r:id="rId7" action="ppaction://hlinksldjump" highlightClick="1"/>
          </p:cNvPr>
          <p:cNvSpPr/>
          <p:nvPr/>
        </p:nvSpPr>
        <p:spPr>
          <a:xfrm>
            <a:off x="8101584" y="6165304"/>
            <a:ext cx="1042416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7772400" cy="1509712"/>
          </a:xfrm>
        </p:spPr>
        <p:txBody>
          <a:bodyPr>
            <a:normAutofit fontScale="92500"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 було спільне і що відмінне у грецькій та римській системі освіти?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desk.ru/_ph/81/2/5035258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93096"/>
            <a:ext cx="1512168" cy="1913838"/>
          </a:xfrm>
          <a:prstGeom prst="rect">
            <a:avLst/>
          </a:prstGeom>
          <a:noFill/>
        </p:spPr>
      </p:pic>
      <p:pic>
        <p:nvPicPr>
          <p:cNvPr id="1028" name="Picture 4" descr="Размышления Задумчивость смайлики, картинки, фото, рисунки, gif анимации, ава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75" y="3789040"/>
            <a:ext cx="1136499" cy="1578471"/>
          </a:xfrm>
          <a:prstGeom prst="rect">
            <a:avLst/>
          </a:prstGeom>
          <a:noFill/>
        </p:spPr>
      </p:pic>
      <p:pic>
        <p:nvPicPr>
          <p:cNvPr id="1030" name="Picture 6" descr="Размышления Надо раскинуть мозгами. Смайлик думает смайлики, картинки, фото, рисунки, gif анимации, аватары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84984"/>
            <a:ext cx="16105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1979712" y="476672"/>
            <a:ext cx="4968552" cy="1368152"/>
          </a:xfrm>
          <a:prstGeom prst="ribb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Митниця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ar.volyn.ua/wp-content/uploads/2015/11/k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904656" cy="393643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332656"/>
            <a:ext cx="5688632" cy="72008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Історичний волейбол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mogilev-region.edu.by/ru/sm.aspx?guid=15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23138"/>
            <a:ext cx="5040560" cy="5634862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101584" y="6237312"/>
            <a:ext cx="1042416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63.fastpic.ru/big/2014/0521/48/12544f7cd1de1c0f2866dcb8bd69a948.jpg"/>
          <p:cNvPicPr>
            <a:picLocks noChangeAspect="1" noChangeArrowheads="1"/>
          </p:cNvPicPr>
          <p:nvPr/>
        </p:nvPicPr>
        <p:blipFill>
          <a:blip r:embed="rId3" cstate="print"/>
          <a:srcRect t="49398" r="49655"/>
          <a:stretch>
            <a:fillRect/>
          </a:stretch>
        </p:blipFill>
        <p:spPr bwMode="auto">
          <a:xfrm>
            <a:off x="3851920" y="3356992"/>
            <a:ext cx="2664296" cy="35010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http://vignette2.wikia.nocookie.net/fairytail/images/8/8c/Virgo_Key.png/revision/latest?cb=20130415182558&amp;path-prefix=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061358" y="2653645"/>
            <a:ext cx="6012160" cy="1802229"/>
          </a:xfrm>
          <a:prstGeom prst="rect">
            <a:avLst/>
          </a:prstGeom>
          <a:noFill/>
        </p:spPr>
      </p:pic>
      <p:pic>
        <p:nvPicPr>
          <p:cNvPr id="6" name="Picture 2" descr="http://i63.fastpic.ru/big/2014/0521/48/12544f7cd1de1c0f2866dcb8bd69a948.jpg"/>
          <p:cNvPicPr>
            <a:picLocks noChangeAspect="1" noChangeArrowheads="1"/>
          </p:cNvPicPr>
          <p:nvPr/>
        </p:nvPicPr>
        <p:blipFill>
          <a:blip r:embed="rId3" cstate="print"/>
          <a:srcRect l="50345" t="50438"/>
          <a:stretch>
            <a:fillRect/>
          </a:stretch>
        </p:blipFill>
        <p:spPr bwMode="auto">
          <a:xfrm>
            <a:off x="6516216" y="3429000"/>
            <a:ext cx="2627784" cy="3429000"/>
          </a:xfrm>
          <a:prstGeom prst="rect">
            <a:avLst/>
          </a:prstGeom>
          <a:noFill/>
        </p:spPr>
      </p:pic>
      <p:pic>
        <p:nvPicPr>
          <p:cNvPr id="7" name="Picture 2" descr="http://i63.fastpic.ru/big/2014/0521/48/12544f7cd1de1c0f2866dcb8bd69a948.jpg"/>
          <p:cNvPicPr>
            <a:picLocks noChangeAspect="1" noChangeArrowheads="1"/>
          </p:cNvPicPr>
          <p:nvPr/>
        </p:nvPicPr>
        <p:blipFill>
          <a:blip r:embed="rId3" cstate="print"/>
          <a:srcRect t="877" r="49655" b="50602"/>
          <a:stretch>
            <a:fillRect/>
          </a:stretch>
        </p:blipFill>
        <p:spPr bwMode="auto">
          <a:xfrm>
            <a:off x="3851920" y="0"/>
            <a:ext cx="2664296" cy="3356992"/>
          </a:xfrm>
          <a:prstGeom prst="rect">
            <a:avLst/>
          </a:prstGeom>
          <a:noFill/>
        </p:spPr>
      </p:pic>
      <p:pic>
        <p:nvPicPr>
          <p:cNvPr id="8" name="Picture 2" descr="http://i63.fastpic.ru/big/2014/0521/48/12544f7cd1de1c0f2866dcb8bd69a948.jpg"/>
          <p:cNvPicPr>
            <a:picLocks noChangeAspect="1" noChangeArrowheads="1"/>
          </p:cNvPicPr>
          <p:nvPr/>
        </p:nvPicPr>
        <p:blipFill>
          <a:blip r:embed="rId3" cstate="print"/>
          <a:srcRect l="50345" t="877" b="49561"/>
          <a:stretch>
            <a:fillRect/>
          </a:stretch>
        </p:blipFill>
        <p:spPr bwMode="auto">
          <a:xfrm>
            <a:off x="6516216" y="0"/>
            <a:ext cx="2627784" cy="3429000"/>
          </a:xfrm>
          <a:prstGeom prst="rect">
            <a:avLst/>
          </a:prstGeom>
          <a:noFill/>
        </p:spPr>
      </p:pic>
      <p:pic>
        <p:nvPicPr>
          <p:cNvPr id="9" name="Picture 2" descr="http://vignette2.wikia.nocookie.net/fairytail/images/8/8c/Virgo_Key.png/revision/latest?cb=20130415182558&amp;path-prefix=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869160"/>
            <a:ext cx="1628054" cy="488032"/>
          </a:xfrm>
          <a:prstGeom prst="rect">
            <a:avLst/>
          </a:prstGeom>
          <a:noFill/>
        </p:spPr>
      </p:pic>
      <p:pic>
        <p:nvPicPr>
          <p:cNvPr id="34818" name="Picture 2" descr="http://biztips.ru/wp-content/uploads/2015/01/Puzzle777.png"/>
          <p:cNvPicPr>
            <a:picLocks noChangeAspect="1" noChangeArrowheads="1"/>
          </p:cNvPicPr>
          <p:nvPr/>
        </p:nvPicPr>
        <p:blipFill>
          <a:blip r:embed="rId5" cstate="print"/>
          <a:srcRect l="49616" t="48950" r="10216"/>
          <a:stretch>
            <a:fillRect/>
          </a:stretch>
        </p:blipFill>
        <p:spPr bwMode="auto">
          <a:xfrm>
            <a:off x="6444208" y="3356992"/>
            <a:ext cx="2699792" cy="3501008"/>
          </a:xfrm>
          <a:prstGeom prst="rect">
            <a:avLst/>
          </a:prstGeom>
          <a:noFill/>
        </p:spPr>
      </p:pic>
      <p:pic>
        <p:nvPicPr>
          <p:cNvPr id="10" name="Picture 2" descr="http://biztips.ru/wp-content/uploads/2015/01/Puzzle777.png"/>
          <p:cNvPicPr>
            <a:picLocks noChangeAspect="1" noChangeArrowheads="1"/>
          </p:cNvPicPr>
          <p:nvPr/>
        </p:nvPicPr>
        <p:blipFill>
          <a:blip r:embed="rId5" cstate="print"/>
          <a:srcRect l="49616" r="10744" b="50651"/>
          <a:stretch>
            <a:fillRect/>
          </a:stretch>
        </p:blipFill>
        <p:spPr bwMode="auto">
          <a:xfrm>
            <a:off x="6479704" y="0"/>
            <a:ext cx="2664296" cy="3384376"/>
          </a:xfrm>
          <a:prstGeom prst="rect">
            <a:avLst/>
          </a:prstGeom>
          <a:noFill/>
        </p:spPr>
      </p:pic>
      <p:pic>
        <p:nvPicPr>
          <p:cNvPr id="11" name="Picture 2" descr="http://biztips.ru/wp-content/uploads/2015/01/Puzzle777.png"/>
          <p:cNvPicPr>
            <a:picLocks noChangeAspect="1" noChangeArrowheads="1"/>
          </p:cNvPicPr>
          <p:nvPr/>
        </p:nvPicPr>
        <p:blipFill>
          <a:blip r:embed="rId5" cstate="print"/>
          <a:srcRect l="9976" r="49313" b="50651"/>
          <a:stretch>
            <a:fillRect/>
          </a:stretch>
        </p:blipFill>
        <p:spPr bwMode="auto">
          <a:xfrm>
            <a:off x="3779912" y="0"/>
            <a:ext cx="2736304" cy="3384376"/>
          </a:xfrm>
          <a:prstGeom prst="rect">
            <a:avLst/>
          </a:prstGeom>
          <a:noFill/>
        </p:spPr>
      </p:pic>
      <p:pic>
        <p:nvPicPr>
          <p:cNvPr id="12" name="Picture 2" descr="http://biztips.ru/wp-content/uploads/2015/01/Puzzle777.png"/>
          <p:cNvPicPr>
            <a:picLocks noChangeAspect="1" noChangeArrowheads="1"/>
          </p:cNvPicPr>
          <p:nvPr/>
        </p:nvPicPr>
        <p:blipFill>
          <a:blip r:embed="rId5" cstate="print"/>
          <a:srcRect l="11047" t="48950" r="49313"/>
          <a:stretch>
            <a:fillRect/>
          </a:stretch>
        </p:blipFill>
        <p:spPr bwMode="auto">
          <a:xfrm>
            <a:off x="3851920" y="3356992"/>
            <a:ext cx="2664296" cy="3501008"/>
          </a:xfrm>
          <a:prstGeom prst="rect">
            <a:avLst/>
          </a:prstGeom>
          <a:noFill/>
        </p:spPr>
      </p:pic>
      <p:pic>
        <p:nvPicPr>
          <p:cNvPr id="13" name="Космічна - музика -  Космічна - муз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965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813456">
            <a:off x="30869" y="1031900"/>
            <a:ext cx="7815537" cy="923330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Проблемне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запитання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6" y="2132856"/>
            <a:ext cx="7560840" cy="1569660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 Стародавню Грецію і Стародавній Рим ми відносимо до одного періоду – античності?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s://encrypted-tbn0.gstatic.com/images?q=tbn:ANd9GcQeH6dd0ktzM_jYZO60yfGNHwfb4dOYzYlN8SZku86VJlIguiD20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88640"/>
            <a:ext cx="1752600" cy="2609851"/>
          </a:xfrm>
          <a:prstGeom prst="rect">
            <a:avLst/>
          </a:prstGeom>
          <a:noFill/>
        </p:spPr>
      </p:pic>
      <p:pic>
        <p:nvPicPr>
          <p:cNvPr id="7" name="Космічна музика - Track 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83568" cy="6835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522" y="4077072"/>
            <a:ext cx="828092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Ант́ичність (від лат. </a:t>
            </a:r>
            <a:r>
              <a:rPr lang="en-US" sz="2400" dirty="0" err="1">
                <a:solidFill>
                  <a:schemeClr val="bg1"/>
                </a:solidFill>
              </a:rPr>
              <a:t>antiquus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vi-VN" sz="2400" dirty="0">
                <a:solidFill>
                  <a:schemeClr val="bg1"/>
                </a:solidFill>
              </a:rPr>
              <a:t>також Класична епоха) — період історії від 800 року до н. е. до 600 року н. е. у регіоні Середземного моря. Ця доба відрізняється від попередніх і наступних спільними та сталими культурними традиціями, а з початку І століття, внаслідок розширення Римської імперії, також і політичною та культурною цілісністю.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8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5608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cap="none" spc="0" dirty="0" err="1" smtClean="0">
                <a:ln w="31550" cmpd="sng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Дякую</a:t>
            </a:r>
            <a:r>
              <a:rPr lang="ru-RU" sz="6600" b="1" cap="none" spc="0" dirty="0" smtClean="0">
                <a:ln w="31550" cmpd="sng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 за </a:t>
            </a:r>
            <a:r>
              <a:rPr lang="ru-RU" sz="6600" b="1" cap="none" spc="0" dirty="0" err="1" smtClean="0">
                <a:ln w="31550" cmpd="sng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увагу</a:t>
            </a:r>
            <a:r>
              <a:rPr lang="ru-RU" sz="6600" b="1" cap="none" spc="0" dirty="0" smtClean="0">
                <a:ln w="31550" cmpd="sng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!</a:t>
            </a:r>
            <a:endParaRPr lang="ru-RU" sz="6600" b="1" cap="none" spc="0" dirty="0">
              <a:ln w="31550" cmpd="sng">
                <a:solidFill>
                  <a:srgbClr val="00FF00"/>
                </a:solidFill>
                <a:prstDash val="solid"/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63492" name="Picture 4" descr="http://helpfulhints.blox.ua/resource/kor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348880"/>
            <a:ext cx="4205833" cy="4291666"/>
          </a:xfrm>
          <a:prstGeom prst="rect">
            <a:avLst/>
          </a:prstGeom>
          <a:noFill/>
        </p:spPr>
      </p:pic>
      <p:pic>
        <p:nvPicPr>
          <p:cNvPr id="63494" name="Picture 6" descr="http://uartmart.com/img/pysanky/l/Opariy-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72323">
            <a:off x="7562448" y="5603096"/>
            <a:ext cx="837481" cy="1115289"/>
          </a:xfrm>
          <a:prstGeom prst="rect">
            <a:avLst/>
          </a:prstGeom>
          <a:noFill/>
        </p:spPr>
      </p:pic>
      <p:pic>
        <p:nvPicPr>
          <p:cNvPr id="63496" name="Picture 8" descr="http://www.ua.all.biz/img/ua/catalog/1261755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725144"/>
            <a:ext cx="2724894" cy="2616763"/>
          </a:xfrm>
          <a:prstGeom prst="rect">
            <a:avLst/>
          </a:prstGeom>
          <a:noFill/>
        </p:spPr>
      </p:pic>
      <p:pic>
        <p:nvPicPr>
          <p:cNvPr id="10" name="Шедевры+Инструментальной+Музыки+-+Романтическая+пан-флейта+(Ocarina)+-+Лунное+регги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0"/>
            <a:ext cx="539552" cy="539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43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5832648" cy="885784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Історичне лото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980728"/>
          <a:ext cx="8064896" cy="38164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8"/>
                <a:gridCol w="4032448"/>
              </a:tblGrid>
              <a:tr h="80827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Рим </a:t>
                      </a:r>
                      <a:endParaRPr lang="ru-RU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Афіни </a:t>
                      </a:r>
                      <a:endParaRPr lang="ru-RU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0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0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0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0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229200"/>
            <a:ext cx="40324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Приймає усі рішення сам, не цікавлячись думкою дружини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229200"/>
            <a:ext cx="40324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Весь день переважно проводить за межами оселі, у місті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229200"/>
            <a:ext cx="40324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За своїм бажанням може продати дітей у рабство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229200"/>
            <a:ext cx="40324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Влада над членами сім</a:t>
            </a:r>
            <a:r>
              <a:rPr lang="en-US" sz="2000" dirty="0" smtClean="0"/>
              <a:t>’</a:t>
            </a:r>
            <a:r>
              <a:rPr lang="uk-UA" sz="2000" dirty="0" smtClean="0"/>
              <a:t>ї закріплена законом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229200"/>
            <a:ext cx="403244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Має право бути присутньою на бенкеті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5229200"/>
            <a:ext cx="403244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Може виходити з дому лише до храму, разом з чоловіком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5229200"/>
            <a:ext cx="403244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Повноправна господиня в домі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5229200"/>
            <a:ext cx="403244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Порядкує рабами та слугами, але нічого не вирішує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Управляющая кнопка: назад 12">
            <a:hlinkClick r:id="rId2" action="ppaction://hlinksldjump" highlightClick="1"/>
          </p:cNvPr>
          <p:cNvSpPr/>
          <p:nvPr/>
        </p:nvSpPr>
        <p:spPr>
          <a:xfrm>
            <a:off x="0" y="6247632"/>
            <a:ext cx="1042416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32192E-6 L 0.03941 -0.4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32192E-6 L -0.34636 -0.38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32192E-6 L 0.14966 -0.2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4209 L -0.23628 -0.16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4186 L -0.15746 -0.5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-0.04209 L -0.08646 -0.2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2192E-6 L 0.40955 -0.16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3145 L 0.47239 -0.39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72438" cy="1071563"/>
          </a:xfrm>
        </p:spPr>
        <p:txBody>
          <a:bodyPr/>
          <a:lstStyle/>
          <a:p>
            <a:pPr indent="457200" algn="just" eaLnBrk="1" hangingPunct="1"/>
            <a:r>
              <a:rPr lang="uk-UA" sz="3200" b="1" i="1" dirty="0" smtClean="0">
                <a:solidFill>
                  <a:srgbClr val="FFFF00"/>
                </a:solidFill>
                <a:effectLst/>
                <a:latin typeface="Georgia" pitchFamily="18" charset="0"/>
                <a:cs typeface="Times New Roman" pitchFamily="18" charset="0"/>
              </a:rPr>
              <a:t>Жінка</a:t>
            </a:r>
            <a:r>
              <a:rPr lang="uk-UA" sz="3200" b="1" dirty="0" smtClean="0">
                <a:effectLst/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належала тільки чоловіку та родині і не існувала для общини. 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0" y="1628800"/>
            <a:ext cx="622818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 римських родинах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жінка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займалася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управлінням господарством; </a:t>
            </a:r>
          </a:p>
          <a:p>
            <a:pPr indent="457200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була повновладною хазяйкою в домі;</a:t>
            </a:r>
          </a:p>
          <a:p>
            <a:pPr indent="457200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упорядковувала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сімейний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побут.</a:t>
            </a:r>
            <a:r>
              <a:rPr lang="uk-UA" sz="2800" b="1" dirty="0">
                <a:latin typeface="Georgia" pitchFamily="18" charset="0"/>
                <a:cs typeface="Times New Roman" pitchFamily="18" charset="0"/>
              </a:rPr>
              <a:t/>
            </a:r>
            <a:br>
              <a:rPr lang="uk-UA" sz="2800" b="1" dirty="0">
                <a:latin typeface="Georgia" pitchFamily="18" charset="0"/>
                <a:cs typeface="Times New Roman" pitchFamily="18" charset="0"/>
              </a:rPr>
            </a:br>
            <a:r>
              <a:rPr lang="uk-UA" b="1" dirty="0">
                <a:latin typeface="Georgia" pitchFamily="18" charset="0"/>
                <a:cs typeface="Times New Roman" pitchFamily="18" charset="0"/>
              </a:rPr>
              <a:t>	</a:t>
            </a:r>
            <a:endParaRPr lang="en-US" dirty="0"/>
          </a:p>
        </p:txBody>
      </p:sp>
      <p:pic>
        <p:nvPicPr>
          <p:cNvPr id="49154" name="Picture 2" descr="http://content.foto.mail.ru/mail/svetasnou/_blogs/i-29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780469" cy="4608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085184"/>
            <a:ext cx="6407696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грецьких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римлянки могли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виходити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люди.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Римські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матрони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ходили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чоловіками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присутні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домашніх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бенкетах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457200" y="285750"/>
            <a:ext cx="8229600" cy="350043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Голова родини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батько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– мав необмежену владу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яка була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оформлена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законодавчо і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розповсюджувалася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на всіх членів фамілії.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Всі рішення щодо членів родини батько приймав самостійно. 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Влада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батька була в тому, що він міг за своїм бажанням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видати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дочку заміж або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розлучити;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продати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дітей у рабство.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02" name="Picture 2" descr="http://venerabilis.com.ua/trash/2016/01/tellus-600x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30606"/>
            <a:ext cx="5364088" cy="3227394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0" y="6309320"/>
            <a:ext cx="1042416" cy="548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142875"/>
            <a:ext cx="871537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uk-UA" sz="2400" b="1" dirty="0">
                <a:latin typeface="Georgia" pitchFamily="18" charset="0"/>
                <a:cs typeface="Times New Roman" pitchFamily="18" charset="0"/>
              </a:rPr>
              <a:t>За часів ранньої Республіки не існувало </a:t>
            </a:r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публічних шкіл</a:t>
            </a:r>
            <a:r>
              <a:rPr lang="uk-UA" sz="2400" b="1" dirty="0">
                <a:latin typeface="Georgia" pitchFamily="18" charset="0"/>
                <a:cs typeface="Times New Roman" pitchFamily="18" charset="0"/>
              </a:rPr>
              <a:t>. </a:t>
            </a:r>
          </a:p>
          <a:p>
            <a:pPr indent="457200" algn="just"/>
            <a:r>
              <a:rPr lang="uk-UA" sz="2400" b="1" dirty="0">
                <a:latin typeface="Georgia" pitchFamily="18" charset="0"/>
                <a:cs typeface="Times New Roman" pitchFamily="18" charset="0"/>
              </a:rPr>
              <a:t>Хлопчиків навчали</a:t>
            </a:r>
            <a:r>
              <a:rPr lang="uk-UA" sz="2400" b="1" dirty="0">
                <a:solidFill>
                  <a:srgbClr val="FAD2F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читати</a:t>
            </a:r>
            <a:r>
              <a:rPr lang="uk-UA" sz="2400" b="1" dirty="0">
                <a:solidFill>
                  <a:srgbClr val="FAD2F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Georgia" pitchFamily="18" charset="0"/>
                <a:cs typeface="Times New Roman" pitchFamily="18" charset="0"/>
              </a:rPr>
              <a:t>і</a:t>
            </a:r>
            <a:r>
              <a:rPr lang="uk-UA" sz="2400" b="1" dirty="0">
                <a:solidFill>
                  <a:srgbClr val="FAD2F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писати</a:t>
            </a:r>
            <a:r>
              <a:rPr lang="uk-UA" sz="2400" b="1" dirty="0">
                <a:solidFill>
                  <a:srgbClr val="FAD2F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Georgia" pitchFamily="18" charset="0"/>
                <a:cs typeface="Times New Roman" pitchFamily="18" charset="0"/>
              </a:rPr>
              <a:t>їх батьки.</a:t>
            </a:r>
          </a:p>
          <a:p>
            <a:pPr indent="457200" algn="just"/>
            <a:endParaRPr lang="uk-UA" sz="2200" b="1" dirty="0">
              <a:solidFill>
                <a:srgbClr val="FAD2F9"/>
              </a:solidFill>
              <a:latin typeface="Georgia" pitchFamily="18" charset="0"/>
              <a:cs typeface="Times New Roman" pitchFamily="18" charset="0"/>
            </a:endParaRPr>
          </a:p>
          <a:p>
            <a:pPr indent="457200" algn="just"/>
            <a:r>
              <a:rPr lang="uk-UA" sz="2400" b="1" dirty="0">
                <a:latin typeface="Georgia" pitchFamily="18" charset="0"/>
                <a:cs typeface="Times New Roman" pitchFamily="18" charset="0"/>
              </a:rPr>
              <a:t>Юнаки багато чому навчалися, допомагаючи батькам виконувати їх релігійні чи політичні функції. </a:t>
            </a:r>
          </a:p>
          <a:p>
            <a:pPr indent="457200" algn="just"/>
            <a:r>
              <a:rPr lang="uk-UA" sz="2400" b="1" dirty="0">
                <a:latin typeface="Georgia" pitchFamily="18" charset="0"/>
                <a:cs typeface="Times New Roman" pitchFamily="18" charset="0"/>
              </a:rPr>
              <a:t>У віці</a:t>
            </a:r>
            <a:r>
              <a:rPr lang="uk-UA" sz="2400" b="1" dirty="0">
                <a:solidFill>
                  <a:srgbClr val="FAD2F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16 р. </a:t>
            </a:r>
            <a:r>
              <a:rPr lang="uk-UA" sz="2400" b="1" dirty="0">
                <a:latin typeface="Georgia" pitchFamily="18" charset="0"/>
                <a:cs typeface="Times New Roman" pitchFamily="18" charset="0"/>
              </a:rPr>
              <a:t>сини</a:t>
            </a:r>
            <a:r>
              <a:rPr lang="uk-UA" sz="2400" b="1" dirty="0">
                <a:solidFill>
                  <a:srgbClr val="FAD2F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аристократів</a:t>
            </a:r>
            <a:r>
              <a:rPr lang="uk-UA" sz="2400" b="1" dirty="0">
                <a:solidFill>
                  <a:srgbClr val="FAD2F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Georgia" pitchFamily="18" charset="0"/>
                <a:cs typeface="Times New Roman" pitchFamily="18" charset="0"/>
              </a:rPr>
              <a:t>йшли в помічники до видатних політичних діячів, </a:t>
            </a:r>
          </a:p>
          <a:p>
            <a:pPr indent="457200" algn="just"/>
            <a:r>
              <a:rPr lang="uk-UA" sz="2400" b="1" dirty="0">
                <a:latin typeface="Georgia" pitchFamily="18" charset="0"/>
                <a:cs typeface="Times New Roman" pitchFamily="18" charset="0"/>
              </a:rPr>
              <a:t> з</a:t>
            </a:r>
            <a:r>
              <a:rPr lang="uk-UA" sz="2400" b="1" dirty="0">
                <a:solidFill>
                  <a:srgbClr val="FAD2F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17 р.</a:t>
            </a:r>
            <a:r>
              <a:rPr lang="uk-UA" sz="2400" b="1" dirty="0">
                <a:solidFill>
                  <a:srgbClr val="FAD2F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Georgia" pitchFamily="18" charset="0"/>
                <a:cs typeface="Times New Roman" pitchFamily="18" charset="0"/>
              </a:rPr>
              <a:t>брали участь у воєнних діях.</a:t>
            </a:r>
          </a:p>
          <a:p>
            <a:pPr indent="457200" algn="just"/>
            <a:endParaRPr lang="uk-UA" sz="2400" b="1" i="1" dirty="0"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  <a:p>
            <a:pPr indent="457200" algn="just"/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Метою навчання </a:t>
            </a:r>
            <a:r>
              <a:rPr lang="uk-UA" sz="2400" b="1" dirty="0">
                <a:latin typeface="Georgia" pitchFamily="18" charset="0"/>
                <a:cs typeface="Times New Roman" pitchFamily="18" charset="0"/>
              </a:rPr>
              <a:t>було дати молодим людям </a:t>
            </a:r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знання</a:t>
            </a:r>
            <a:r>
              <a:rPr lang="uk-UA" sz="2400" b="1" dirty="0">
                <a:solidFill>
                  <a:srgbClr val="FAD2F9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Georgia" pitchFamily="18" charset="0"/>
                <a:cs typeface="Times New Roman" pitchFamily="18" charset="0"/>
              </a:rPr>
              <a:t>з:</a:t>
            </a:r>
          </a:p>
          <a:p>
            <a:pPr indent="457200" algn="just"/>
            <a:r>
              <a:rPr lang="uk-UA" sz="2400" b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сільського господарства, </a:t>
            </a:r>
          </a:p>
          <a:p>
            <a:pPr indent="457200" algn="just"/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військової справи, </a:t>
            </a:r>
          </a:p>
          <a:p>
            <a:pPr indent="457200" algn="just"/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римських традицій</a:t>
            </a:r>
          </a:p>
          <a:p>
            <a:pPr indent="457200" algn="just"/>
            <a:r>
              <a:rPr lang="uk-UA" sz="2400" b="1" i="1" dirty="0"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 та суспільних відносин. </a:t>
            </a:r>
            <a:endParaRPr lang="uk-UA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142875" y="0"/>
            <a:ext cx="8543925" cy="68580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З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 7 років хлопчики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D2F9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і 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дівчата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йшли до школи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(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ludus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). 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6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Зміст освіти: 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читання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, 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письмо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, лічба, 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заучування віршів, закони, гімнастика.</a:t>
            </a:r>
            <a:endParaRPr kumimoji="0" lang="en-US" sz="2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6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uk-UA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6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З 12 років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діти йшли у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граматичні школи.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Зміст освіти: 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латинь, грецька мова, основи риторики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6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uk-UA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6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 У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D2F9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16 років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D2F9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деякі діти йшли до школи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риторів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, де їх  готували до кар’єри правників і вимагали від них 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заучування римських законів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Зміст освіти: 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6" charset="0"/>
              </a:rPr>
              <a:t>риторика, філософія, законодавство, математика, музика.</a:t>
            </a:r>
            <a:endParaRPr kumimoji="0" lang="en-US" sz="2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6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Учні ходили до школи кожен день, окрім 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релігійних свят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і 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базарних днів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Також були літні </a:t>
            </a: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канікули. </a:t>
            </a:r>
            <a:endParaRPr kumimoji="0" lang="en-US" sz="2200" b="1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6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У віці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17-18 років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юнаки мали залишити навчання та пройти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військову службу.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101584" y="5517232"/>
            <a:ext cx="1042416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851648" cy="21328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РЕЛІГІЯ, СІМ’Я ТА ВИХОВАННЯ ДАВНІХ РИМЛЯН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-2743" r="89309"/>
          <a:stretch>
            <a:fillRect/>
          </a:stretch>
        </p:blipFill>
        <p:spPr bwMode="auto">
          <a:xfrm>
            <a:off x="611560" y="908720"/>
            <a:ext cx="1224136" cy="153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6642"/>
          <a:stretch>
            <a:fillRect/>
          </a:stretch>
        </p:blipFill>
        <p:spPr bwMode="auto">
          <a:xfrm>
            <a:off x="7092280" y="1196752"/>
            <a:ext cx="14025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9151" r="12595"/>
          <a:stretch>
            <a:fillRect/>
          </a:stretch>
        </p:blipFill>
        <p:spPr bwMode="auto">
          <a:xfrm>
            <a:off x="251520" y="4725144"/>
            <a:ext cx="312275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7418" t="-2743" r="40824"/>
          <a:stretch>
            <a:fillRect/>
          </a:stretch>
        </p:blipFill>
        <p:spPr bwMode="auto">
          <a:xfrm>
            <a:off x="6516216" y="4725144"/>
            <a:ext cx="22235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0691" t="3117" r="62582"/>
          <a:stretch>
            <a:fillRect/>
          </a:stretch>
        </p:blipFill>
        <p:spPr bwMode="auto">
          <a:xfrm>
            <a:off x="2987824" y="0"/>
            <a:ext cx="28965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14643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Маршрут подорожі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323528" y="1700808"/>
            <a:ext cx="2872336" cy="1368152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Релігія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179512" y="4293096"/>
            <a:ext cx="3384376" cy="1368152"/>
          </a:xfrm>
          <a:prstGeom prst="ribb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Митниця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5724128" y="1988840"/>
            <a:ext cx="2736304" cy="1260720"/>
          </a:xfrm>
          <a:prstGeom prst="ribbon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4211960" y="4869160"/>
            <a:ext cx="3744416" cy="1440160"/>
          </a:xfrm>
          <a:prstGeom prst="ribbon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Виховання та освіта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059832" y="1988840"/>
            <a:ext cx="3024336" cy="731520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751194">
            <a:off x="7820021" y="2970843"/>
            <a:ext cx="731520" cy="2808312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12307145">
            <a:off x="3243835" y="5056466"/>
            <a:ext cx="1329707" cy="484632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772400" cy="1002416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Завдання 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568952" cy="28083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ознайомитись з релігією давніх римлян; 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охарактеризувати  родинне життя, навчання та виховання у Давньому Римі;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з’ясувати, у чому виявився вплив та зв’язок грецької та римської культур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813456">
            <a:off x="611560" y="3933056"/>
            <a:ext cx="7815537" cy="923330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Проблемне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запитання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085184"/>
            <a:ext cx="7560840" cy="1569660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Чому Стародавню Грецію і Стародавній Рим ми відносимо до одного періоду – античності?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051720" y="476672"/>
            <a:ext cx="5184576" cy="1368152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Релігія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svitppt.com.ua/images/2/1282/770/img2.jpg"/>
          <p:cNvPicPr>
            <a:picLocks noChangeAspect="1" noChangeArrowheads="1"/>
          </p:cNvPicPr>
          <p:nvPr/>
        </p:nvPicPr>
        <p:blipFill>
          <a:blip r:embed="rId2" cstate="print"/>
          <a:srcRect r="-144" b="19155"/>
          <a:stretch>
            <a:fillRect/>
          </a:stretch>
        </p:blipFill>
        <p:spPr bwMode="auto">
          <a:xfrm>
            <a:off x="971600" y="2060848"/>
            <a:ext cx="7344816" cy="444319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1142984"/>
            <a:ext cx="5072066" cy="5500702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Релігія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римлян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найдавнішого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часу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базувалася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головним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чином на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уявленні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внутрішні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властиві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окремим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предметам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людям, на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вірі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охоронців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заступників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До них належали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генії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добрі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духи,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охороняли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протягом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пенати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охоронці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заступники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рідної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оселі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потім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усього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римського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народу,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звідси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початок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відомий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вислів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«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повернутися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рідних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пенатів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тобто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повернутися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батьківщину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додому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2" name="Picture 4" descr="https://pp.vk.me/c319823/v319823842/4961/QSngrHSwgds.jpg"/>
          <p:cNvPicPr>
            <a:picLocks noChangeAspect="1" noChangeArrowheads="1"/>
          </p:cNvPicPr>
          <p:nvPr/>
        </p:nvPicPr>
        <p:blipFill>
          <a:blip r:embed="rId2" cstate="print"/>
          <a:srcRect l="21776" r="14932"/>
          <a:stretch>
            <a:fillRect/>
          </a:stretch>
        </p:blipFill>
        <p:spPr bwMode="auto">
          <a:xfrm>
            <a:off x="5292080" y="1268760"/>
            <a:ext cx="3672408" cy="48172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1157</TotalTime>
  <Words>2136</Words>
  <Application>Microsoft Office PowerPoint</Application>
  <PresentationFormat>Экран (4:3)</PresentationFormat>
  <Paragraphs>221</Paragraphs>
  <Slides>46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Поток</vt:lpstr>
      <vt:lpstr>1_Поток</vt:lpstr>
      <vt:lpstr>ІСТОРІЯ ДАВНЬОГО РИМУ</vt:lpstr>
      <vt:lpstr>Хронологічна розминка</vt:lpstr>
      <vt:lpstr>Хронологічна розминка</vt:lpstr>
      <vt:lpstr>Презентация PowerPoint</vt:lpstr>
      <vt:lpstr>РЕЛІГІЯ, СІМ’Я ТА ВИХОВАННЯ ДАВНІХ РИМЛЯН</vt:lpstr>
      <vt:lpstr>Маршрут подорожі</vt:lpstr>
      <vt:lpstr>Завдання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Родинне життя та виховання дітей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Історичне лото</vt:lpstr>
      <vt:lpstr>Жінка належала тільки чоловіку та родині і не існувала для общини.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РЕЛІГІЯ, СІМ’Я, ВИХОВАННЯ ТА ГОСПОДАРСТВО ДАВНІХ РИМЛЯН</dc:title>
  <dc:creator>Admin</dc:creator>
  <cp:lastModifiedBy>klient</cp:lastModifiedBy>
  <cp:revision>114</cp:revision>
  <dcterms:created xsi:type="dcterms:W3CDTF">2016-04-08T20:34:28Z</dcterms:created>
  <dcterms:modified xsi:type="dcterms:W3CDTF">2016-04-12T14:59:45Z</dcterms:modified>
</cp:coreProperties>
</file>