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7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22D-741B-46B3-ABDA-60DE35C8280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4D4-7FC9-4D22-A3FD-8E4FA5E3B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22D-741B-46B3-ABDA-60DE35C8280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4D4-7FC9-4D22-A3FD-8E4FA5E3B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22D-741B-46B3-ABDA-60DE35C8280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4D4-7FC9-4D22-A3FD-8E4FA5E3B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22D-741B-46B3-ABDA-60DE35C8280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4D4-7FC9-4D22-A3FD-8E4FA5E3B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22D-741B-46B3-ABDA-60DE35C8280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4D4-7FC9-4D22-A3FD-8E4FA5E3B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22D-741B-46B3-ABDA-60DE35C8280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4D4-7FC9-4D22-A3FD-8E4FA5E3B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22D-741B-46B3-ABDA-60DE35C8280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4D4-7FC9-4D22-A3FD-8E4FA5E3B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22D-741B-46B3-ABDA-60DE35C8280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4D4-7FC9-4D22-A3FD-8E4FA5E3B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22D-741B-46B3-ABDA-60DE35C8280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4D4-7FC9-4D22-A3FD-8E4FA5E3B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22D-741B-46B3-ABDA-60DE35C8280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4D4-7FC9-4D22-A3FD-8E4FA5E3B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322D-741B-46B3-ABDA-60DE35C8280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44D4-7FC9-4D22-A3FD-8E4FA5E3B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3322D-741B-46B3-ABDA-60DE35C82809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44D4-7FC9-4D22-A3FD-8E4FA5E3B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лубые холм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8858312" cy="6715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5918" y="1500174"/>
            <a:ext cx="5545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Mein </a:t>
            </a:r>
            <a:r>
              <a:rPr lang="en-US" sz="9600" dirty="0" err="1" smtClean="0"/>
              <a:t>Haus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бе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7500990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брова хат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928802"/>
            <a:ext cx="3071834" cy="2571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714356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Das </a:t>
            </a:r>
            <a:r>
              <a:rPr lang="en-US" sz="7200" dirty="0" err="1" smtClean="0">
                <a:solidFill>
                  <a:srgbClr val="C00000"/>
                </a:solidFill>
              </a:rPr>
              <a:t>Holzhaus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боб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285992"/>
            <a:ext cx="342902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нізд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714752"/>
            <a:ext cx="2714644" cy="2643206"/>
          </a:xfrm>
          <a:prstGeom prst="rect">
            <a:avLst/>
          </a:prstGeom>
        </p:spPr>
      </p:pic>
      <p:pic>
        <p:nvPicPr>
          <p:cNvPr id="5" name="Рисунок 4" descr="гн лелек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443162"/>
            <a:ext cx="5443567" cy="405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ніздо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8512" y="2214554"/>
            <a:ext cx="5162578" cy="3714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71480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Das  </a:t>
            </a:r>
            <a:r>
              <a:rPr lang="en-US" sz="8800" dirty="0" smtClean="0">
                <a:solidFill>
                  <a:srgbClr val="C00000"/>
                </a:solidFill>
              </a:rPr>
              <a:t>Nest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сточк гнізд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857232"/>
            <a:ext cx="6643734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сто г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286676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ст гні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59560"/>
            <a:ext cx="8286808" cy="5012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Das </a:t>
            </a:r>
            <a:r>
              <a:rPr lang="en-US" sz="7200" dirty="0" err="1" smtClean="0"/>
              <a:t>Schwalbe</a:t>
            </a:r>
            <a:r>
              <a:rPr lang="en-US" sz="7200" dirty="0" err="1" smtClean="0">
                <a:solidFill>
                  <a:srgbClr val="C00000"/>
                </a:solidFill>
              </a:rPr>
              <a:t>nest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ом мише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961388"/>
            <a:ext cx="7215238" cy="4182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357166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C00000"/>
                </a:solidFill>
              </a:rPr>
              <a:t>Der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Mauseloch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81000"/>
            <a:ext cx="8001056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57486" y="502920"/>
            <a:ext cx="11501486" cy="585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2012-11-13T21:17:37Z</dcterms:created>
  <dcterms:modified xsi:type="dcterms:W3CDTF">2012-11-13T21:50:01Z</dcterms:modified>
</cp:coreProperties>
</file>