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5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29" autoAdjust="0"/>
    <p:restoredTop sz="94660"/>
  </p:normalViewPr>
  <p:slideViewPr>
    <p:cSldViewPr>
      <p:cViewPr varScale="1">
        <p:scale>
          <a:sx n="82" d="100"/>
          <a:sy n="82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7825-13C4-4546-BF17-2E188D9B7623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1E2C-139B-4D2D-BF2C-827D91558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7825-13C4-4546-BF17-2E188D9B7623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1E2C-139B-4D2D-BF2C-827D91558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7825-13C4-4546-BF17-2E188D9B7623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1E2C-139B-4D2D-BF2C-827D91558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7825-13C4-4546-BF17-2E188D9B7623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1E2C-139B-4D2D-BF2C-827D91558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7825-13C4-4546-BF17-2E188D9B7623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1E2C-139B-4D2D-BF2C-827D91558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7825-13C4-4546-BF17-2E188D9B7623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1E2C-139B-4D2D-BF2C-827D91558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7825-13C4-4546-BF17-2E188D9B7623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1E2C-139B-4D2D-BF2C-827D91558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7825-13C4-4546-BF17-2E188D9B7623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1E2C-139B-4D2D-BF2C-827D91558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7825-13C4-4546-BF17-2E188D9B7623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1E2C-139B-4D2D-BF2C-827D91558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7825-13C4-4546-BF17-2E188D9B7623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1E2C-139B-4D2D-BF2C-827D91558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7825-13C4-4546-BF17-2E188D9B7623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1E2C-139B-4D2D-BF2C-827D91558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47825-13C4-4546-BF17-2E188D9B7623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F1E2C-139B-4D2D-BF2C-827D91558B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elzya-est-na-zavtra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71" y="357166"/>
            <a:ext cx="8572560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іц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8428"/>
            <a:ext cx="8578083" cy="6425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вбас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138"/>
            <a:ext cx="9001155" cy="6442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амбурге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7" y="428604"/>
            <a:ext cx="8940646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л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6200"/>
            <a:ext cx="8715436" cy="6548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ульй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465492"/>
            <a:ext cx="8913443" cy="5963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льон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64918"/>
            <a:ext cx="8744894" cy="6550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уп з книдлям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71936"/>
            <a:ext cx="8506645" cy="6371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рі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529138"/>
            <a:ext cx="8866509" cy="5900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у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633292"/>
            <a:ext cx="8843062" cy="5581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р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133"/>
            <a:ext cx="9102864" cy="6889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і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30" y="357166"/>
            <a:ext cx="8795988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лі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1" y="214290"/>
            <a:ext cx="8643998" cy="635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jaso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6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ідат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7" y="310017"/>
            <a:ext cx="8269431" cy="6119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ізок для покуп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40830"/>
            <a:ext cx="8001056" cy="6502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рзи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32466"/>
            <a:ext cx="8196958" cy="6139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брико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78956"/>
            <a:ext cx="8268395" cy="6193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уш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5" y="228724"/>
            <a:ext cx="5929354" cy="6200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ндари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857232"/>
            <a:ext cx="8429684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и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1" y="350468"/>
            <a:ext cx="8085187" cy="6221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блу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чер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-24"/>
            <a:ext cx="8643998" cy="6572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рукт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571480"/>
            <a:ext cx="8643998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пус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85098"/>
            <a:ext cx="6209635" cy="6072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рк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3714"/>
            <a:ext cx="8429684" cy="6488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мідор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8428"/>
            <a:ext cx="8578083" cy="6425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ибул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53768"/>
            <a:ext cx="8140021" cy="6518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гір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19" y="285728"/>
            <a:ext cx="8377729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лоч продукт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3" y="403666"/>
            <a:ext cx="8816267" cy="5882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йогур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42862"/>
            <a:ext cx="5715000" cy="6772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йоне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64630"/>
            <a:ext cx="6000792" cy="6616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розив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8428"/>
            <a:ext cx="8578083" cy="6425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ілаковбас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85728"/>
            <a:ext cx="8937948" cy="635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чив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771506"/>
            <a:ext cx="8834499" cy="530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укер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67868"/>
            <a:ext cx="8501122" cy="6375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лодощі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624214"/>
            <a:ext cx="8401577" cy="5590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правлят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86519"/>
            <a:ext cx="8223308" cy="5842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бавлят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89547"/>
            <a:ext cx="9058064" cy="5625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ішат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519950"/>
            <a:ext cx="7215238" cy="6121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истит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14312"/>
            <a:ext cx="7215238" cy="642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ішат су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321578"/>
            <a:ext cx="8501123" cy="4250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ваш капус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78956"/>
            <a:ext cx="8268395" cy="6193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різат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1" y="-64223"/>
            <a:ext cx="6929486" cy="6776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улоч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24" y="142852"/>
            <a:ext cx="8678979" cy="6500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купки віз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1" y="705426"/>
            <a:ext cx="8472547" cy="5295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пит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857232"/>
            <a:ext cx="8691623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фіціан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76676"/>
            <a:ext cx="8365662" cy="5566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нью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12620"/>
            <a:ext cx="5791342" cy="6359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літ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72320"/>
            <a:ext cx="8492002" cy="5957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ілограм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5" y="632161"/>
            <a:ext cx="7429552" cy="5593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67868"/>
            <a:ext cx="8501122" cy="6375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йц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69" y="142852"/>
            <a:ext cx="8801161" cy="6572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атвурс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2" y="285728"/>
            <a:ext cx="8768075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ла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97" y="357166"/>
            <a:ext cx="8656341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Экран (4:3)</PresentationFormat>
  <Paragraphs>0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2013-11-18T15:52:26Z</dcterms:created>
  <dcterms:modified xsi:type="dcterms:W3CDTF">2013-11-18T16:38:09Z</dcterms:modified>
</cp:coreProperties>
</file>