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7"/>
  </p:notesMasterIdLst>
  <p:sldIdLst>
    <p:sldId id="256" r:id="rId2"/>
    <p:sldId id="288" r:id="rId3"/>
    <p:sldId id="289" r:id="rId4"/>
    <p:sldId id="258" r:id="rId5"/>
    <p:sldId id="259" r:id="rId6"/>
    <p:sldId id="260" r:id="rId7"/>
    <p:sldId id="261" r:id="rId8"/>
    <p:sldId id="297" r:id="rId9"/>
    <p:sldId id="296" r:id="rId10"/>
    <p:sldId id="303" r:id="rId11"/>
    <p:sldId id="264" r:id="rId12"/>
    <p:sldId id="266" r:id="rId13"/>
    <p:sldId id="267" r:id="rId14"/>
    <p:sldId id="268" r:id="rId15"/>
    <p:sldId id="271" r:id="rId16"/>
    <p:sldId id="276" r:id="rId17"/>
    <p:sldId id="277" r:id="rId18"/>
    <p:sldId id="275" r:id="rId19"/>
    <p:sldId id="273" r:id="rId20"/>
    <p:sldId id="274" r:id="rId21"/>
    <p:sldId id="300" r:id="rId22"/>
    <p:sldId id="279" r:id="rId23"/>
    <p:sldId id="286" r:id="rId24"/>
    <p:sldId id="301" r:id="rId25"/>
    <p:sldId id="280" r:id="rId26"/>
    <p:sldId id="292" r:id="rId27"/>
    <p:sldId id="291" r:id="rId28"/>
    <p:sldId id="293" r:id="rId29"/>
    <p:sldId id="294" r:id="rId30"/>
    <p:sldId id="295" r:id="rId31"/>
    <p:sldId id="278" r:id="rId32"/>
    <p:sldId id="282" r:id="rId33"/>
    <p:sldId id="284" r:id="rId34"/>
    <p:sldId id="285" r:id="rId35"/>
    <p:sldId id="30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4" autoAdjust="0"/>
    <p:restoredTop sz="90530" autoAdjust="0"/>
  </p:normalViewPr>
  <p:slideViewPr>
    <p:cSldViewPr>
      <p:cViewPr varScale="1">
        <p:scale>
          <a:sx n="67" d="100"/>
          <a:sy n="67" d="100"/>
        </p:scale>
        <p:origin x="-6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46C078-F3AF-4BD4-A085-931BA9DAD96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FCAD95-D840-4D08-B2F2-B57B91DE5224}">
      <dgm:prSet phldrT="[Текст]"/>
      <dgm:spPr/>
      <dgm:t>
        <a:bodyPr/>
        <a:lstStyle/>
        <a:p>
          <a:r>
            <a:rPr lang="de-DE" dirty="0" smtClean="0"/>
            <a:t>Salate</a:t>
          </a:r>
          <a:endParaRPr lang="ru-RU" dirty="0"/>
        </a:p>
      </dgm:t>
    </dgm:pt>
    <dgm:pt modelId="{7FCC5FBE-73D9-4EA1-ACA1-6AFE78216C60}" type="parTrans" cxnId="{40AFE2BC-3C8C-4D44-B501-AFD2CDF7099F}">
      <dgm:prSet/>
      <dgm:spPr/>
      <dgm:t>
        <a:bodyPr/>
        <a:lstStyle/>
        <a:p>
          <a:endParaRPr lang="ru-RU"/>
        </a:p>
      </dgm:t>
    </dgm:pt>
    <dgm:pt modelId="{64FB5844-B053-44D0-9ACF-DF0E80890B06}" type="sibTrans" cxnId="{40AFE2BC-3C8C-4D44-B501-AFD2CDF7099F}">
      <dgm:prSet/>
      <dgm:spPr/>
      <dgm:t>
        <a:bodyPr/>
        <a:lstStyle/>
        <a:p>
          <a:endParaRPr lang="ru-RU"/>
        </a:p>
      </dgm:t>
    </dgm:pt>
    <dgm:pt modelId="{168E1EC0-C54E-404A-B235-D39993039675}">
      <dgm:prSet phldrT="[Текст]"/>
      <dgm:spPr/>
      <dgm:t>
        <a:bodyPr/>
        <a:lstStyle/>
        <a:p>
          <a:r>
            <a:rPr lang="de-DE" dirty="0" smtClean="0"/>
            <a:t>Suppen</a:t>
          </a:r>
          <a:endParaRPr lang="ru-RU" dirty="0"/>
        </a:p>
      </dgm:t>
    </dgm:pt>
    <dgm:pt modelId="{79F51FDA-8DBD-44F1-B310-D345EF43F723}" type="parTrans" cxnId="{F1F7172A-D64F-47D7-A2AD-21AAF7D1A57C}">
      <dgm:prSet/>
      <dgm:spPr/>
      <dgm:t>
        <a:bodyPr/>
        <a:lstStyle/>
        <a:p>
          <a:endParaRPr lang="ru-RU"/>
        </a:p>
      </dgm:t>
    </dgm:pt>
    <dgm:pt modelId="{C92C124C-FFB6-498F-83DF-2034A90BA14F}" type="sibTrans" cxnId="{F1F7172A-D64F-47D7-A2AD-21AAF7D1A57C}">
      <dgm:prSet/>
      <dgm:spPr/>
      <dgm:t>
        <a:bodyPr/>
        <a:lstStyle/>
        <a:p>
          <a:endParaRPr lang="ru-RU"/>
        </a:p>
      </dgm:t>
    </dgm:pt>
    <dgm:pt modelId="{CBDBD134-1068-4F1A-B055-402B67371D9A}">
      <dgm:prSet phldrT="[Текст]"/>
      <dgm:spPr/>
      <dgm:t>
        <a:bodyPr/>
        <a:lstStyle/>
        <a:p>
          <a:r>
            <a:rPr lang="de-DE" dirty="0" smtClean="0"/>
            <a:t>Süßigkeiten</a:t>
          </a:r>
          <a:endParaRPr lang="ru-RU" dirty="0"/>
        </a:p>
      </dgm:t>
    </dgm:pt>
    <dgm:pt modelId="{9A0B13C2-4138-4C6F-A9E0-4A6EC5F05415}" type="parTrans" cxnId="{FB8A4070-7C02-4189-899B-FB25AEE5E99A}">
      <dgm:prSet/>
      <dgm:spPr/>
      <dgm:t>
        <a:bodyPr/>
        <a:lstStyle/>
        <a:p>
          <a:endParaRPr lang="ru-RU"/>
        </a:p>
      </dgm:t>
    </dgm:pt>
    <dgm:pt modelId="{5F6D30BB-E487-48A6-B7EC-2462DAEABDE8}" type="sibTrans" cxnId="{FB8A4070-7C02-4189-899B-FB25AEE5E99A}">
      <dgm:prSet/>
      <dgm:spPr/>
      <dgm:t>
        <a:bodyPr/>
        <a:lstStyle/>
        <a:p>
          <a:endParaRPr lang="ru-RU"/>
        </a:p>
      </dgm:t>
    </dgm:pt>
    <dgm:pt modelId="{2FC083C3-1EB0-4C5A-9C3F-05F498BF10E4}">
      <dgm:prSet phldrT="[Текст]"/>
      <dgm:spPr/>
      <dgm:t>
        <a:bodyPr/>
        <a:lstStyle/>
        <a:p>
          <a:r>
            <a:rPr lang="de-DE" dirty="0" smtClean="0"/>
            <a:t>Getränke</a:t>
          </a:r>
          <a:endParaRPr lang="ru-RU" dirty="0"/>
        </a:p>
      </dgm:t>
    </dgm:pt>
    <dgm:pt modelId="{F05626D2-9D59-45A9-A4B9-1BD98F3F4FE5}" type="parTrans" cxnId="{D8EE98DD-2387-4280-80F3-888038640CF5}">
      <dgm:prSet/>
      <dgm:spPr/>
      <dgm:t>
        <a:bodyPr/>
        <a:lstStyle/>
        <a:p>
          <a:endParaRPr lang="ru-RU"/>
        </a:p>
      </dgm:t>
    </dgm:pt>
    <dgm:pt modelId="{4131471B-C536-4CA6-9473-1C3BA93EF82C}" type="sibTrans" cxnId="{D8EE98DD-2387-4280-80F3-888038640CF5}">
      <dgm:prSet/>
      <dgm:spPr/>
      <dgm:t>
        <a:bodyPr/>
        <a:lstStyle/>
        <a:p>
          <a:endParaRPr lang="ru-RU"/>
        </a:p>
      </dgm:t>
    </dgm:pt>
    <dgm:pt modelId="{EFBFC383-3FC6-48B8-93C6-64013E78B051}">
      <dgm:prSet phldrT="[Текст]"/>
      <dgm:spPr/>
      <dgm:t>
        <a:bodyPr/>
        <a:lstStyle/>
        <a:p>
          <a:r>
            <a:rPr lang="de-DE" dirty="0" smtClean="0"/>
            <a:t>Obst und Gemüse</a:t>
          </a:r>
          <a:endParaRPr lang="ru-RU" dirty="0"/>
        </a:p>
      </dgm:t>
    </dgm:pt>
    <dgm:pt modelId="{748D11DB-2723-4C0B-9384-6B3C0650AD4B}" type="parTrans" cxnId="{BBF44870-E8B8-444E-A8CD-7018EA18371D}">
      <dgm:prSet/>
      <dgm:spPr/>
      <dgm:t>
        <a:bodyPr/>
        <a:lstStyle/>
        <a:p>
          <a:endParaRPr lang="ru-RU"/>
        </a:p>
      </dgm:t>
    </dgm:pt>
    <dgm:pt modelId="{FCC5E769-0F29-436B-84EF-0FC2E74610D7}" type="sibTrans" cxnId="{BBF44870-E8B8-444E-A8CD-7018EA18371D}">
      <dgm:prSet/>
      <dgm:spPr/>
      <dgm:t>
        <a:bodyPr/>
        <a:lstStyle/>
        <a:p>
          <a:endParaRPr lang="ru-RU"/>
        </a:p>
      </dgm:t>
    </dgm:pt>
    <dgm:pt modelId="{7CCA6B55-4E75-4CE8-8A1F-07E753628304}" type="pres">
      <dgm:prSet presAssocID="{0246C078-F3AF-4BD4-A085-931BA9DAD96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860EAB-17B7-44C1-8F90-D66C91071BC1}" type="pres">
      <dgm:prSet presAssocID="{88FCAD95-D840-4D08-B2F2-B57B91DE522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A2BC5-E97F-436D-99D1-7C91C92F4324}" type="pres">
      <dgm:prSet presAssocID="{88FCAD95-D840-4D08-B2F2-B57B91DE5224}" presName="spNode" presStyleCnt="0"/>
      <dgm:spPr/>
    </dgm:pt>
    <dgm:pt modelId="{13B0447B-D655-46B4-B6B4-E573C0F4BBA9}" type="pres">
      <dgm:prSet presAssocID="{64FB5844-B053-44D0-9ACF-DF0E80890B06}" presName="sibTrans" presStyleLbl="sibTrans1D1" presStyleIdx="0" presStyleCnt="5"/>
      <dgm:spPr/>
      <dgm:t>
        <a:bodyPr/>
        <a:lstStyle/>
        <a:p>
          <a:endParaRPr lang="ru-RU"/>
        </a:p>
      </dgm:t>
    </dgm:pt>
    <dgm:pt modelId="{1DCD0DBD-84F7-484E-8B36-EEC8F7D1B222}" type="pres">
      <dgm:prSet presAssocID="{168E1EC0-C54E-404A-B235-D3999303967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4AC39-6DC0-4843-B65F-8B4A18C81E88}" type="pres">
      <dgm:prSet presAssocID="{168E1EC0-C54E-404A-B235-D39993039675}" presName="spNode" presStyleCnt="0"/>
      <dgm:spPr/>
    </dgm:pt>
    <dgm:pt modelId="{0B2F1D09-5DA4-4AD5-B0F8-38774281DFCD}" type="pres">
      <dgm:prSet presAssocID="{C92C124C-FFB6-498F-83DF-2034A90BA14F}" presName="sibTrans" presStyleLbl="sibTrans1D1" presStyleIdx="1" presStyleCnt="5"/>
      <dgm:spPr/>
      <dgm:t>
        <a:bodyPr/>
        <a:lstStyle/>
        <a:p>
          <a:endParaRPr lang="ru-RU"/>
        </a:p>
      </dgm:t>
    </dgm:pt>
    <dgm:pt modelId="{381D4005-A180-439A-ACC3-A25F50AA8282}" type="pres">
      <dgm:prSet presAssocID="{CBDBD134-1068-4F1A-B055-402B67371D9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6307A-4354-420B-9890-EEE13A5C6A2D}" type="pres">
      <dgm:prSet presAssocID="{CBDBD134-1068-4F1A-B055-402B67371D9A}" presName="spNode" presStyleCnt="0"/>
      <dgm:spPr/>
    </dgm:pt>
    <dgm:pt modelId="{7D4DE79B-99BE-4EF0-8B1F-F87C31D829C0}" type="pres">
      <dgm:prSet presAssocID="{5F6D30BB-E487-48A6-B7EC-2462DAEABDE8}" presName="sibTrans" presStyleLbl="sibTrans1D1" presStyleIdx="2" presStyleCnt="5"/>
      <dgm:spPr/>
      <dgm:t>
        <a:bodyPr/>
        <a:lstStyle/>
        <a:p>
          <a:endParaRPr lang="ru-RU"/>
        </a:p>
      </dgm:t>
    </dgm:pt>
    <dgm:pt modelId="{7980619D-7C7C-4455-B889-75FB83EBD15F}" type="pres">
      <dgm:prSet presAssocID="{2FC083C3-1EB0-4C5A-9C3F-05F498BF10E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2F391-0E37-4B53-BC7D-BCC5B3153AF0}" type="pres">
      <dgm:prSet presAssocID="{2FC083C3-1EB0-4C5A-9C3F-05F498BF10E4}" presName="spNode" presStyleCnt="0"/>
      <dgm:spPr/>
    </dgm:pt>
    <dgm:pt modelId="{A2E7952A-44F1-4FF1-B642-A7EF7F5E5216}" type="pres">
      <dgm:prSet presAssocID="{4131471B-C536-4CA6-9473-1C3BA93EF82C}" presName="sibTrans" presStyleLbl="sibTrans1D1" presStyleIdx="3" presStyleCnt="5"/>
      <dgm:spPr/>
      <dgm:t>
        <a:bodyPr/>
        <a:lstStyle/>
        <a:p>
          <a:endParaRPr lang="ru-RU"/>
        </a:p>
      </dgm:t>
    </dgm:pt>
    <dgm:pt modelId="{38902DA5-C157-4F78-8A0E-68639351038B}" type="pres">
      <dgm:prSet presAssocID="{EFBFC383-3FC6-48B8-93C6-64013E78B05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310AB-D75D-4D43-AA18-F9B01199BCE4}" type="pres">
      <dgm:prSet presAssocID="{EFBFC383-3FC6-48B8-93C6-64013E78B051}" presName="spNode" presStyleCnt="0"/>
      <dgm:spPr/>
    </dgm:pt>
    <dgm:pt modelId="{68A3F2A0-7A10-486C-B8E1-FDBDE0725DE6}" type="pres">
      <dgm:prSet presAssocID="{FCC5E769-0F29-436B-84EF-0FC2E74610D7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9369B4BE-A590-4C7F-81DC-42210AA7CC75}" type="presOf" srcId="{CBDBD134-1068-4F1A-B055-402B67371D9A}" destId="{381D4005-A180-439A-ACC3-A25F50AA8282}" srcOrd="0" destOrd="0" presId="urn:microsoft.com/office/officeart/2005/8/layout/cycle5"/>
    <dgm:cxn modelId="{628616E6-5BB8-42B5-9EAD-97E7BD0F7CE7}" type="presOf" srcId="{C92C124C-FFB6-498F-83DF-2034A90BA14F}" destId="{0B2F1D09-5DA4-4AD5-B0F8-38774281DFCD}" srcOrd="0" destOrd="0" presId="urn:microsoft.com/office/officeart/2005/8/layout/cycle5"/>
    <dgm:cxn modelId="{B3A191D5-94FF-4C4F-977F-B2E005FBB10C}" type="presOf" srcId="{88FCAD95-D840-4D08-B2F2-B57B91DE5224}" destId="{BF860EAB-17B7-44C1-8F90-D66C91071BC1}" srcOrd="0" destOrd="0" presId="urn:microsoft.com/office/officeart/2005/8/layout/cycle5"/>
    <dgm:cxn modelId="{F1F7172A-D64F-47D7-A2AD-21AAF7D1A57C}" srcId="{0246C078-F3AF-4BD4-A085-931BA9DAD96E}" destId="{168E1EC0-C54E-404A-B235-D39993039675}" srcOrd="1" destOrd="0" parTransId="{79F51FDA-8DBD-44F1-B310-D345EF43F723}" sibTransId="{C92C124C-FFB6-498F-83DF-2034A90BA14F}"/>
    <dgm:cxn modelId="{D8EE98DD-2387-4280-80F3-888038640CF5}" srcId="{0246C078-F3AF-4BD4-A085-931BA9DAD96E}" destId="{2FC083C3-1EB0-4C5A-9C3F-05F498BF10E4}" srcOrd="3" destOrd="0" parTransId="{F05626D2-9D59-45A9-A4B9-1BD98F3F4FE5}" sibTransId="{4131471B-C536-4CA6-9473-1C3BA93EF82C}"/>
    <dgm:cxn modelId="{F8BC3FE5-C8D7-4080-B48C-2DEED4463923}" type="presOf" srcId="{EFBFC383-3FC6-48B8-93C6-64013E78B051}" destId="{38902DA5-C157-4F78-8A0E-68639351038B}" srcOrd="0" destOrd="0" presId="urn:microsoft.com/office/officeart/2005/8/layout/cycle5"/>
    <dgm:cxn modelId="{661139D3-9758-4E47-AE63-BE9FC0A76CB8}" type="presOf" srcId="{0246C078-F3AF-4BD4-A085-931BA9DAD96E}" destId="{7CCA6B55-4E75-4CE8-8A1F-07E753628304}" srcOrd="0" destOrd="0" presId="urn:microsoft.com/office/officeart/2005/8/layout/cycle5"/>
    <dgm:cxn modelId="{BBF44870-E8B8-444E-A8CD-7018EA18371D}" srcId="{0246C078-F3AF-4BD4-A085-931BA9DAD96E}" destId="{EFBFC383-3FC6-48B8-93C6-64013E78B051}" srcOrd="4" destOrd="0" parTransId="{748D11DB-2723-4C0B-9384-6B3C0650AD4B}" sibTransId="{FCC5E769-0F29-436B-84EF-0FC2E74610D7}"/>
    <dgm:cxn modelId="{0D3AA237-34AE-4821-907E-0D75473AA38B}" type="presOf" srcId="{FCC5E769-0F29-436B-84EF-0FC2E74610D7}" destId="{68A3F2A0-7A10-486C-B8E1-FDBDE0725DE6}" srcOrd="0" destOrd="0" presId="urn:microsoft.com/office/officeart/2005/8/layout/cycle5"/>
    <dgm:cxn modelId="{B4410EFF-6A75-4765-9755-FF5030B46596}" type="presOf" srcId="{168E1EC0-C54E-404A-B235-D39993039675}" destId="{1DCD0DBD-84F7-484E-8B36-EEC8F7D1B222}" srcOrd="0" destOrd="0" presId="urn:microsoft.com/office/officeart/2005/8/layout/cycle5"/>
    <dgm:cxn modelId="{E6D32503-1DEE-4339-8524-E27481A7E8E0}" type="presOf" srcId="{4131471B-C536-4CA6-9473-1C3BA93EF82C}" destId="{A2E7952A-44F1-4FF1-B642-A7EF7F5E5216}" srcOrd="0" destOrd="0" presId="urn:microsoft.com/office/officeart/2005/8/layout/cycle5"/>
    <dgm:cxn modelId="{40AFE2BC-3C8C-4D44-B501-AFD2CDF7099F}" srcId="{0246C078-F3AF-4BD4-A085-931BA9DAD96E}" destId="{88FCAD95-D840-4D08-B2F2-B57B91DE5224}" srcOrd="0" destOrd="0" parTransId="{7FCC5FBE-73D9-4EA1-ACA1-6AFE78216C60}" sibTransId="{64FB5844-B053-44D0-9ACF-DF0E80890B06}"/>
    <dgm:cxn modelId="{529F72F6-07A6-4791-97DB-E590D6852A7B}" type="presOf" srcId="{2FC083C3-1EB0-4C5A-9C3F-05F498BF10E4}" destId="{7980619D-7C7C-4455-B889-75FB83EBD15F}" srcOrd="0" destOrd="0" presId="urn:microsoft.com/office/officeart/2005/8/layout/cycle5"/>
    <dgm:cxn modelId="{54092719-6FAE-434F-ACC4-9B575361753A}" type="presOf" srcId="{64FB5844-B053-44D0-9ACF-DF0E80890B06}" destId="{13B0447B-D655-46B4-B6B4-E573C0F4BBA9}" srcOrd="0" destOrd="0" presId="urn:microsoft.com/office/officeart/2005/8/layout/cycle5"/>
    <dgm:cxn modelId="{FB8A4070-7C02-4189-899B-FB25AEE5E99A}" srcId="{0246C078-F3AF-4BD4-A085-931BA9DAD96E}" destId="{CBDBD134-1068-4F1A-B055-402B67371D9A}" srcOrd="2" destOrd="0" parTransId="{9A0B13C2-4138-4C6F-A9E0-4A6EC5F05415}" sibTransId="{5F6D30BB-E487-48A6-B7EC-2462DAEABDE8}"/>
    <dgm:cxn modelId="{C3CE9A4D-D7F6-40AE-8671-C9927A97A6F1}" type="presOf" srcId="{5F6D30BB-E487-48A6-B7EC-2462DAEABDE8}" destId="{7D4DE79B-99BE-4EF0-8B1F-F87C31D829C0}" srcOrd="0" destOrd="0" presId="urn:microsoft.com/office/officeart/2005/8/layout/cycle5"/>
    <dgm:cxn modelId="{B374FB20-A3BC-44EB-9A8E-3D83E871DD6C}" type="presParOf" srcId="{7CCA6B55-4E75-4CE8-8A1F-07E753628304}" destId="{BF860EAB-17B7-44C1-8F90-D66C91071BC1}" srcOrd="0" destOrd="0" presId="urn:microsoft.com/office/officeart/2005/8/layout/cycle5"/>
    <dgm:cxn modelId="{1F3A4760-A42B-47E9-ACCA-0C98F0CB6FBD}" type="presParOf" srcId="{7CCA6B55-4E75-4CE8-8A1F-07E753628304}" destId="{077A2BC5-E97F-436D-99D1-7C91C92F4324}" srcOrd="1" destOrd="0" presId="urn:microsoft.com/office/officeart/2005/8/layout/cycle5"/>
    <dgm:cxn modelId="{70DF7892-78D5-40C9-8FAC-22DD91C13FB2}" type="presParOf" srcId="{7CCA6B55-4E75-4CE8-8A1F-07E753628304}" destId="{13B0447B-D655-46B4-B6B4-E573C0F4BBA9}" srcOrd="2" destOrd="0" presId="urn:microsoft.com/office/officeart/2005/8/layout/cycle5"/>
    <dgm:cxn modelId="{36889096-AF75-4DBF-8D72-4FF7134E4594}" type="presParOf" srcId="{7CCA6B55-4E75-4CE8-8A1F-07E753628304}" destId="{1DCD0DBD-84F7-484E-8B36-EEC8F7D1B222}" srcOrd="3" destOrd="0" presId="urn:microsoft.com/office/officeart/2005/8/layout/cycle5"/>
    <dgm:cxn modelId="{50E0C17D-9B07-4711-BD62-E0CFA713A560}" type="presParOf" srcId="{7CCA6B55-4E75-4CE8-8A1F-07E753628304}" destId="{2CC4AC39-6DC0-4843-B65F-8B4A18C81E88}" srcOrd="4" destOrd="0" presId="urn:microsoft.com/office/officeart/2005/8/layout/cycle5"/>
    <dgm:cxn modelId="{77BC4106-1D44-48EE-81A2-CB28FECACFBB}" type="presParOf" srcId="{7CCA6B55-4E75-4CE8-8A1F-07E753628304}" destId="{0B2F1D09-5DA4-4AD5-B0F8-38774281DFCD}" srcOrd="5" destOrd="0" presId="urn:microsoft.com/office/officeart/2005/8/layout/cycle5"/>
    <dgm:cxn modelId="{C6DB844A-6A37-4CEF-ACC2-85DFE9AC2C6C}" type="presParOf" srcId="{7CCA6B55-4E75-4CE8-8A1F-07E753628304}" destId="{381D4005-A180-439A-ACC3-A25F50AA8282}" srcOrd="6" destOrd="0" presId="urn:microsoft.com/office/officeart/2005/8/layout/cycle5"/>
    <dgm:cxn modelId="{3020C906-4376-4032-A96F-07304F79D3D1}" type="presParOf" srcId="{7CCA6B55-4E75-4CE8-8A1F-07E753628304}" destId="{EA16307A-4354-420B-9890-EEE13A5C6A2D}" srcOrd="7" destOrd="0" presId="urn:microsoft.com/office/officeart/2005/8/layout/cycle5"/>
    <dgm:cxn modelId="{93C7B96F-7892-4DD8-B0A3-EB808CA45708}" type="presParOf" srcId="{7CCA6B55-4E75-4CE8-8A1F-07E753628304}" destId="{7D4DE79B-99BE-4EF0-8B1F-F87C31D829C0}" srcOrd="8" destOrd="0" presId="urn:microsoft.com/office/officeart/2005/8/layout/cycle5"/>
    <dgm:cxn modelId="{AB61C119-0AC3-4BCB-A795-26BDF772A0EC}" type="presParOf" srcId="{7CCA6B55-4E75-4CE8-8A1F-07E753628304}" destId="{7980619D-7C7C-4455-B889-75FB83EBD15F}" srcOrd="9" destOrd="0" presId="urn:microsoft.com/office/officeart/2005/8/layout/cycle5"/>
    <dgm:cxn modelId="{D10F712F-7135-4E39-9079-014C62F092EF}" type="presParOf" srcId="{7CCA6B55-4E75-4CE8-8A1F-07E753628304}" destId="{6502F391-0E37-4B53-BC7D-BCC5B3153AF0}" srcOrd="10" destOrd="0" presId="urn:microsoft.com/office/officeart/2005/8/layout/cycle5"/>
    <dgm:cxn modelId="{0BE762B3-A9F0-40C0-9FD1-3AB4340B947F}" type="presParOf" srcId="{7CCA6B55-4E75-4CE8-8A1F-07E753628304}" destId="{A2E7952A-44F1-4FF1-B642-A7EF7F5E5216}" srcOrd="11" destOrd="0" presId="urn:microsoft.com/office/officeart/2005/8/layout/cycle5"/>
    <dgm:cxn modelId="{838C7E05-7B23-4101-9181-D10CB6032F8D}" type="presParOf" srcId="{7CCA6B55-4E75-4CE8-8A1F-07E753628304}" destId="{38902DA5-C157-4F78-8A0E-68639351038B}" srcOrd="12" destOrd="0" presId="urn:microsoft.com/office/officeart/2005/8/layout/cycle5"/>
    <dgm:cxn modelId="{F7411922-BB26-4E73-B711-2C96476E22AF}" type="presParOf" srcId="{7CCA6B55-4E75-4CE8-8A1F-07E753628304}" destId="{D46310AB-D75D-4D43-AA18-F9B01199BCE4}" srcOrd="13" destOrd="0" presId="urn:microsoft.com/office/officeart/2005/8/layout/cycle5"/>
    <dgm:cxn modelId="{E8734EFD-5D2C-4FD7-ABE2-791A7D8BB113}" type="presParOf" srcId="{7CCA6B55-4E75-4CE8-8A1F-07E753628304}" destId="{68A3F2A0-7A10-486C-B8E1-FDBDE0725DE6}" srcOrd="14" destOrd="0" presId="urn:microsoft.com/office/officeart/2005/8/layout/cycle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860EAB-17B7-44C1-8F90-D66C91071BC1}">
      <dsp:nvSpPr>
        <dsp:cNvPr id="0" name=""/>
        <dsp:cNvSpPr/>
      </dsp:nvSpPr>
      <dsp:spPr>
        <a:xfrm>
          <a:off x="3371403" y="736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Salate</a:t>
          </a:r>
          <a:endParaRPr lang="ru-RU" sz="2000" kern="1200" dirty="0"/>
        </a:p>
      </dsp:txBody>
      <dsp:txXfrm>
        <a:off x="3371403" y="736"/>
        <a:ext cx="1486792" cy="966415"/>
      </dsp:txXfrm>
    </dsp:sp>
    <dsp:sp modelId="{13B0447B-D655-46B4-B6B4-E573C0F4BBA9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874166" y="245702"/>
              </a:moveTo>
              <a:arcTo wR="1931434" hR="1931434" stAng="17952946" swAng="12123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D0DBD-84F7-484E-8B36-EEC8F7D1B222}">
      <dsp:nvSpPr>
        <dsp:cNvPr id="0" name=""/>
        <dsp:cNvSpPr/>
      </dsp:nvSpPr>
      <dsp:spPr>
        <a:xfrm>
          <a:off x="5208306" y="1335324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Suppen</a:t>
          </a:r>
          <a:endParaRPr lang="ru-RU" sz="2000" kern="1200" dirty="0"/>
        </a:p>
      </dsp:txBody>
      <dsp:txXfrm>
        <a:off x="5208306" y="1335324"/>
        <a:ext cx="1486792" cy="966415"/>
      </dsp:txXfrm>
    </dsp:sp>
    <dsp:sp modelId="{0B2F1D09-5DA4-4AD5-B0F8-38774281DFCD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858244" y="2064990"/>
              </a:moveTo>
              <a:arcTo wR="1931434" hR="1931434" stAng="21837907" swAng="13603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1D4005-A180-439A-ACC3-A25F50AA8282}">
      <dsp:nvSpPr>
        <dsp:cNvPr id="0" name=""/>
        <dsp:cNvSpPr/>
      </dsp:nvSpPr>
      <dsp:spPr>
        <a:xfrm>
          <a:off x="4506671" y="3494733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Süßigkeiten</a:t>
          </a:r>
          <a:endParaRPr lang="ru-RU" sz="2000" kern="1200" dirty="0"/>
        </a:p>
      </dsp:txBody>
      <dsp:txXfrm>
        <a:off x="4506671" y="3494733"/>
        <a:ext cx="1486792" cy="966415"/>
      </dsp:txXfrm>
    </dsp:sp>
    <dsp:sp modelId="{7D4DE79B-99BE-4EF0-8B1F-F87C31D829C0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168696" y="3848239"/>
              </a:moveTo>
              <a:arcTo wR="1931434" hR="1931434" stAng="4976630" swAng="8467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0619D-7C7C-4455-B889-75FB83EBD15F}">
      <dsp:nvSpPr>
        <dsp:cNvPr id="0" name=""/>
        <dsp:cNvSpPr/>
      </dsp:nvSpPr>
      <dsp:spPr>
        <a:xfrm>
          <a:off x="2236135" y="3494733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Getränke</a:t>
          </a:r>
          <a:endParaRPr lang="ru-RU" sz="2000" kern="1200" dirty="0"/>
        </a:p>
      </dsp:txBody>
      <dsp:txXfrm>
        <a:off x="2236135" y="3494733"/>
        <a:ext cx="1486792" cy="966415"/>
      </dsp:txXfrm>
    </dsp:sp>
    <dsp:sp modelId="{A2E7952A-44F1-4FF1-B642-A7EF7F5E5216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04996" y="2797373"/>
              </a:moveTo>
              <a:arcTo wR="1931434" hR="1931434" stAng="9201766" swAng="13603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02DA5-C157-4F78-8A0E-68639351038B}">
      <dsp:nvSpPr>
        <dsp:cNvPr id="0" name=""/>
        <dsp:cNvSpPr/>
      </dsp:nvSpPr>
      <dsp:spPr>
        <a:xfrm>
          <a:off x="1534500" y="1335324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Obst und Gemüse</a:t>
          </a:r>
          <a:endParaRPr lang="ru-RU" sz="2000" kern="1200" dirty="0"/>
        </a:p>
      </dsp:txBody>
      <dsp:txXfrm>
        <a:off x="1534500" y="1335324"/>
        <a:ext cx="1486792" cy="966415"/>
      </dsp:txXfrm>
    </dsp:sp>
    <dsp:sp modelId="{68A3F2A0-7A10-486C-B8E1-FDBDE0725DE6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464490" y="675044"/>
              </a:moveTo>
              <a:arcTo wR="1931434" hR="1931434" stAng="13234739" swAng="12123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A0919-FE2E-4B82-8A48-5C0608949A44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60288-25F4-409E-A167-287F7FECA7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60288-25F4-409E-A167-287F7FECA7D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60288-25F4-409E-A167-287F7FECA7D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                                             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60288-25F4-409E-A167-287F7FECA7D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FD73-8D7E-4F51-B147-07D206CB0736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4A91-2751-4979-B04B-BBF402058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FD73-8D7E-4F51-B147-07D206CB0736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4A91-2751-4979-B04B-BBF402058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FD73-8D7E-4F51-B147-07D206CB0736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4A91-2751-4979-B04B-BBF402058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FD73-8D7E-4F51-B147-07D206CB0736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4A91-2751-4979-B04B-BBF402058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FD73-8D7E-4F51-B147-07D206CB0736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4A91-2751-4979-B04B-BBF402058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FD73-8D7E-4F51-B147-07D206CB0736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4A91-2751-4979-B04B-BBF402058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FD73-8D7E-4F51-B147-07D206CB0736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4A91-2751-4979-B04B-BBF402058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FD73-8D7E-4F51-B147-07D206CB0736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4A91-2751-4979-B04B-BBF402058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FD73-8D7E-4F51-B147-07D206CB0736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4A91-2751-4979-B04B-BBF402058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FD73-8D7E-4F51-B147-07D206CB0736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4A91-2751-4979-B04B-BBF402058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FD73-8D7E-4F51-B147-07D206CB0736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4A91-2751-4979-B04B-BBF402058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5FD73-8D7E-4F51-B147-07D206CB0736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64A91-2751-4979-B04B-BBF402058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hyperlink" Target="https://www.google.com.ua/url?sa=i&amp;rct=j&amp;q=&amp;esrc=s&amp;source=images&amp;cd=&amp;cad=rja&amp;uact=8&amp;ved=0ahUKEwjj2L_dh7HKAhWC3iwKHfsODboQjRwIBw&amp;url=http://tsn.ua/ukrayina/batkivsku-zanachku-9-richniy-shkolyar-pustiv-na-cukerki-dlya-sebe-ta-druziv.html&amp;bvm=bv.112064104,d.bGg&amp;psig=AFQjCNEZ2y4DSkKh-OuLDcTqGxbLGZTKog&amp;ust=1453127416156286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12" Type="http://schemas.openxmlformats.org/officeDocument/2006/relationships/image" Target="../media/image7.jpeg"/><Relationship Id="rId2" Type="http://schemas.openxmlformats.org/officeDocument/2006/relationships/hyperlink" Target="https://www.google.com.ua/url?sa=i&amp;rct=j&amp;q=&amp;esrc=s&amp;source=images&amp;cd=&amp;cad=rja&amp;uact=8&amp;ved=0ahUKEwjQlZKRkLHKAhUC9HIKHbx4C5wQjRwIBw&amp;url=http://gred-tea.com.ua/diyetychni-salaty-yak-gotuvaty-7-retseptiv-nyzkokalorijni-salaty-retsepty-stattya-pro-te-yak-gotuvaty-nyzkokalorijni-salaty-i-do-yakyh-stravamy-yih-krashhe-podavaty.html&amp;psig=AFQjCNHJW6mwLse5Oe23MdsFQJqfhImRHQ&amp;ust=1453129638839029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hyperlink" Target="https://www.google.com.ua/url?sa=i&amp;rct=j&amp;q=&amp;esrc=s&amp;source=images&amp;cd=&amp;cad=rja&amp;uact=8&amp;ved=0ahUKEwjp_6nFiLHKAhVmJnIKHcLuDD4QjRwIBw&amp;url=http://veralline.com/blog/open/2786.html&amp;psig=AFQjCNGJsV7eL8QowyRKXEnQy_EaUrTN2g&amp;ust=1453127624747287" TargetMode="External"/><Relationship Id="rId5" Type="http://schemas.openxmlformats.org/officeDocument/2006/relationships/hyperlink" Target="https://www.google.com.ua/url?sa=i&amp;rct=j&amp;q=&amp;esrc=s&amp;source=images&amp;cd=&amp;cad=rja&amp;uact=8&amp;ved=0ahUKEwi1t6O_krHKAhXBGCwKHSa5AswQjRwIBw&amp;url=http://charivne.info/news/Pro_shcho_svidchit_lyubov_do_solodoshchiv&amp;psig=AFQjCNFPZRMY-24YZI2_hU1aJmr10qvobw&amp;ust=1453130285803907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openxmlformats.org/officeDocument/2006/relationships/hyperlink" Target="https://www.google.com.ua/url?sa=i&amp;rct=j&amp;q=&amp;esrc=s&amp;source=images&amp;cd=&amp;cad=rja&amp;uact=8&amp;ved=0ahUKEwieue3zibHKAhWE3SwKHQYKDrkQjRwIBw&amp;url=http://zhitomir.today/news/society/zhitomirski_fahivtsi_sklali_perelik_produktiv_vid_yakih_varto_vidmovitisya-id7947.html&amp;psig=AFQjCNG2RwrozHCHMUDKyYH6EuB_jzuMQg&amp;ust=1453127931863425" TargetMode="External"/><Relationship Id="rId1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ua/url?sa=i&amp;rct=j&amp;q=&amp;esrc=s&amp;source=images&amp;cd=&amp;cad=rja&amp;uact=8&amp;ved=0ahUKEwjQlZKRkLHKAhUC9HIKHbx4C5wQjRwIBw&amp;url=http://gred-tea.com.ua/diyetychni-salaty-yak-gotuvaty-7-retseptiv-nyzkokalorijni-salaty-retsepty-stattya-pro-te-yak-gotuvaty-nyzkokalorijni-salaty-i-do-yakyh-stravamy-yih-krashhe-podavaty.html&amp;psig=AFQjCNHJW6mwLse5Oe23MdsFQJqfhImRHQ&amp;ust=145312963883902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om.ua/url?sa=i&amp;rct=j&amp;q=&amp;esrc=s&amp;source=images&amp;cd=&amp;cad=rja&amp;uact=8&amp;ved=0ahUKEwjw7qPskbHKAhXiJXIKHa8sAmAQjRwIBw&amp;url=http://www.burgermeister.ru/doc/menu/soup/minestrone&amp;psig=AFQjCNHIik-q7umFvjgb29_4kW2jFiRRfQ&amp;ust=1453129936926685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.ua/url?sa=i&amp;rct=j&amp;q=&amp;esrc=s&amp;source=images&amp;cd=&amp;cad=rja&amp;uact=8&amp;ved=0ahUKEwi1t6O_krHKAhXBGCwKHSa5AswQjRwIBw&amp;url=http://charivne.info/news/Pro_shcho_svidchit_lyubov_do_solodoshchiv&amp;psig=AFQjCNFPZRMY-24YZI2_hU1aJmr10qvobw&amp;ust=1453130285803907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m.ua/url?sa=i&amp;rct=j&amp;q=&amp;esrc=s&amp;source=images&amp;cd=&amp;cad=rja&amp;uact=8&amp;ved=0ahUKEwjPzO2Ck7HKAhXIVywKHQFKB7sQjRwIBw&amp;url=http://ruslekar.info/Magazinnoe-moloko--eto-hudshiy-iz-produktov-2952.html&amp;psig=AFQjCNHIWuOTeX1ylKwP4exH9vaHq0W6pQ&amp;ust=1453130417480611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www.google.com.ua/url?sa=i&amp;rct=j&amp;q=&amp;esrc=s&amp;source=images&amp;cd=&amp;cad=rja&amp;uact=8&amp;ved=0ahUKEwiip6KEmrHKAhVndXIKHVXpD4oQjRwIBw&amp;url=http://eda.ru/recepty/limonad&amp;psig=AFQjCNEJc230vwjaHL_BI9BJeaD9-WmQgg&amp;ust=1453132321436366" TargetMode="External"/><Relationship Id="rId7" Type="http://schemas.openxmlformats.org/officeDocument/2006/relationships/hyperlink" Target="https://www.google.com.ua/url?sa=i&amp;rct=j&amp;q=&amp;esrc=s&amp;source=images&amp;cd=&amp;ved=0ahUKEwi-qIrDnLHKAhUjEHIKHa4jCXYQjRwIBw&amp;url=http://prokalorijnost.ru/kalorijnost-zharenogo-yajca-polza-i-dieticheskie-svojstva&amp;psig=AFQjCNFZcgWl_3dv4vOXNtePcxjnnEfS2Q&amp;ust=1453132962749862&amp;cad=rja" TargetMode="External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hyperlink" Target="https://www.google.com.ua/search?sa=G&amp;hl=uk&amp;q=%D7%9E%D7%A8%D7%A7&amp;tbm=isch&amp;tbs=simg:CAQSjAEaiQELEKjU2AQaAggFDAsQsIynCBpiCmAIAxIo2AbZBrMByQnXBoEGsgHWBsQJyAnTN6ci1DeXJ8oprCKoIskpqSLPKRowot2xnj9TtcuJXpj0DM1zX1Y2sZlfgkVM7sVj-VaTqJB1qXtwgA0mkg36yQTSYDltIAMMCxCOrv4IGgoKCAgBEgRwN3bgDA&amp;ved=0ahUKEwjvjKiT8OPKAhVkLHIKHQ0pCM0Qwg4IGCgA" TargetMode="External"/><Relationship Id="rId5" Type="http://schemas.openxmlformats.org/officeDocument/2006/relationships/hyperlink" Target="https://www.google.com.ua/search?sa=G&amp;hl=uk&amp;q=chocolate+bar&amp;tbm=isch&amp;tbs=simg:CAQSigEahwELEKjU2AQaAAwLELCMpwgaYgpgCAMSKOAG3Ab3EtsGmgfTBuEGpRKoEv4GzjWZNs013zXWJ-w01jbGNewn9TUaMHYpJjw09VzSGLIXS2mSP3zp84kqjkHpX-BQ0BRbbE_1N0T_1ZCv6CzMyuvn9LETNSJCADDAsQjq7-CBoKCggIARIEndHufgw&amp;ved=0ahUKEwiz14vmmrHKAhXE8XIKHdmZCSIQwg4IGCgA&amp;biw=1440&amp;bih=740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4.jpeg"/><Relationship Id="rId9" Type="http://schemas.openxmlformats.org/officeDocument/2006/relationships/hyperlink" Target="https://www.google.com.ua/search?q=%D1%81%D1%83%D0%BF&amp;sa=X&amp;hl=uk&amp;biw=1426&amp;bih=732&amp;tbm=isch&amp;imgil=1sEyVGrdiXcGPM:;uweWuCjImNicrM;http://eda.ru/recepty/supy/sup-iz-chernih-bobov-fasoli-39714&amp;source=iu&amp;pf=m&amp;fir=1sEyVGrdiXcGPM:,uweWuCjImNicrM,_&amp;usg=__4EsFi_Af14YlCffZm0cO7K-sSpA=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.ua/search?q=%D1%81%D1%83%D0%BF&amp;sa=X&amp;hl=uk&amp;biw=1426&amp;bih=732&amp;tbm=isch&amp;imgil=1sEyVGrdiXcGPM:;uweWuCjImNicrM;http://eda.ru/recepty/supy/sup-iz-chernih-bobov-fasoli-39714&amp;source=iu&amp;pf=m&amp;fir=1sEyVGrdiXcGPM:,uweWuCjImNicrM,_&amp;usg=__4EsFi_Af14YlCffZm0cO7K-sSpA=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.ua/url?sa=i&amp;rct=j&amp;q=&amp;esrc=s&amp;source=images&amp;cd=&amp;cad=rja&amp;uact=8&amp;ved=0ahUKEwjj2L_dh7HKAhWC3iwKHfsODboQjRwIBw&amp;url=http://tsn.ua/ukrayina/batkivsku-zanachku-9-richniy-shkolyar-pustiv-na-cukerki-dlya-sebe-ta-druziv.html&amp;bvm=bv.112064104,d.bGg&amp;psig=AFQjCNEZ2y4DSkKh-OuLDcTqGxbLGZTKog&amp;ust=1453127416156286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.ua/url?sa=i&amp;rct=j&amp;q=&amp;esrc=s&amp;source=images&amp;cd=&amp;cad=rja&amp;uact=8&amp;ved=0ahUKEwjp_6nFiLHKAhVmJnIKHcLuDD4QjRwIBw&amp;url=http://veralline.com/blog/open/2786.html&amp;psig=AFQjCNGJsV7eL8QowyRKXEnQy_EaUrTN2g&amp;ust=1453127624747287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.ua/url?sa=i&amp;rct=j&amp;q=&amp;esrc=s&amp;source=images&amp;cd=&amp;cad=rja&amp;uact=8&amp;ved=0ahUKEwieue3zibHKAhWE3SwKHQYKDrkQjRwIBw&amp;url=http://zhitomir.today/news/society/zhitomirski_fahivtsi_sklali_perelik_produktiv_vid_yakih_varto_vidmovitisya-id7947.html&amp;psig=AFQjCNG2RwrozHCHMUDKyYH6EuB_jzuMQg&amp;ust=1453127931863425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gred-tea.com.ua/images/Dieticheskie_salati_Kak_gotovit_7_receptov_Nizkokalorijnie_salati_recepti_Statya_o_tom_kak_gotovit_n_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052736"/>
            <a:ext cx="2677119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polzavred.ru/wp-content/uploads/polza-apels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1930">
            <a:off x="6540813" y="2771578"/>
            <a:ext cx="2555776" cy="1960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charivne.info/images/image/2013/lupen/nazarchuk/sweeties/sweetie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2204864"/>
            <a:ext cx="3674353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sik.lviv.ua/wp-content/uploads/2013/06/Fotolia_47325867_Subscription_Monthly_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82695">
            <a:off x="4478913" y="4645407"/>
            <a:ext cx="2919143" cy="18601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spiceryshop.com.ua/sites/default/files/image/recipes/var_roshe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432999">
            <a:off x="-35218" y="2761059"/>
            <a:ext cx="2781053" cy="17818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zhitomir.today/app_default/media/news/napoyi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28817">
            <a:off x="3542234" y="340232"/>
            <a:ext cx="2446214" cy="15955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veralline.com/uploads/images/comparison/2015/07/07/b42f7eaf0a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876239">
            <a:off x="604742" y="944983"/>
            <a:ext cx="2581988" cy="15858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image.tsn.ua/media/images2/original/Jun2012/383629620.jpe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21091784">
            <a:off x="1230162" y="4562596"/>
            <a:ext cx="2812170" cy="17635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772816"/>
            <a:ext cx="6172200" cy="1152128"/>
          </a:xfrm>
        </p:spPr>
        <p:txBody>
          <a:bodyPr>
            <a:normAutofit fontScale="90000"/>
          </a:bodyPr>
          <a:lstStyle/>
          <a:p>
            <a:r>
              <a:rPr lang="de-DE" i="1" dirty="0" smtClean="0"/>
              <a:t>Welche Speisen magst du</a:t>
            </a:r>
            <a:r>
              <a:rPr lang="uk-UA" i="1" dirty="0" smtClean="0"/>
              <a:t>?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4005064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solidFill>
                  <a:srgbClr val="080808"/>
                </a:solidFill>
              </a:rPr>
              <a:t>                                            Підготувала:</a:t>
            </a:r>
            <a:r>
              <a:rPr lang="de-DE" dirty="0" smtClean="0">
                <a:solidFill>
                  <a:srgbClr val="080808"/>
                </a:solidFill>
              </a:rPr>
              <a:t> </a:t>
            </a:r>
            <a:r>
              <a:rPr lang="uk-UA" smtClean="0">
                <a:solidFill>
                  <a:srgbClr val="080808"/>
                </a:solidFill>
              </a:rPr>
              <a:t>Король О.Є.</a:t>
            </a:r>
            <a:r>
              <a:rPr lang="uk-UA" smtClean="0">
                <a:solidFill>
                  <a:srgbClr val="080808"/>
                </a:solidFill>
              </a:rPr>
              <a:t>.</a:t>
            </a:r>
            <a:endParaRPr lang="ru-RU" dirty="0" smtClean="0">
              <a:solidFill>
                <a:srgbClr val="080808"/>
              </a:solidFill>
            </a:endParaRPr>
          </a:p>
          <a:p>
            <a:pPr algn="r"/>
            <a:r>
              <a:rPr lang="uk-UA" dirty="0" smtClean="0">
                <a:solidFill>
                  <a:srgbClr val="080808"/>
                </a:solidFill>
              </a:rPr>
              <a:t>                            Вчитель німецької мови          Борщівського НВК “ЗНЗ І-ІІІ</a:t>
            </a:r>
            <a:r>
              <a:rPr lang="de-DE" dirty="0" smtClean="0">
                <a:solidFill>
                  <a:srgbClr val="080808"/>
                </a:solidFill>
              </a:rPr>
              <a:t> </a:t>
            </a:r>
            <a:r>
              <a:rPr lang="uk-UA" dirty="0" smtClean="0">
                <a:solidFill>
                  <a:srgbClr val="080808"/>
                </a:solidFill>
              </a:rPr>
              <a:t>ст.</a:t>
            </a:r>
            <a:r>
              <a:rPr lang="de-DE" dirty="0" smtClean="0">
                <a:solidFill>
                  <a:srgbClr val="080808"/>
                </a:solidFill>
              </a:rPr>
              <a:t> </a:t>
            </a:r>
            <a:endParaRPr lang="uk-UA" dirty="0" smtClean="0">
              <a:solidFill>
                <a:srgbClr val="080808"/>
              </a:solidFill>
            </a:endParaRPr>
          </a:p>
          <a:p>
            <a:pPr algn="r"/>
            <a:r>
              <a:rPr lang="uk-UA" dirty="0" smtClean="0">
                <a:solidFill>
                  <a:srgbClr val="080808"/>
                </a:solidFill>
              </a:rPr>
              <a:t> гімназії №3 ім. Р.</a:t>
            </a:r>
            <a:r>
              <a:rPr lang="de-DE" dirty="0" smtClean="0">
                <a:solidFill>
                  <a:srgbClr val="080808"/>
                </a:solidFill>
              </a:rPr>
              <a:t> </a:t>
            </a:r>
            <a:r>
              <a:rPr lang="uk-UA" dirty="0" err="1" smtClean="0">
                <a:solidFill>
                  <a:srgbClr val="080808"/>
                </a:solidFill>
              </a:rPr>
              <a:t>Андріяшика</a:t>
            </a:r>
            <a:r>
              <a:rPr lang="de-DE" dirty="0" smtClean="0">
                <a:solidFill>
                  <a:srgbClr val="080808"/>
                </a:solidFill>
              </a:rPr>
              <a:t>  </a:t>
            </a:r>
            <a:r>
              <a:rPr lang="uk-UA" dirty="0" smtClean="0">
                <a:solidFill>
                  <a:srgbClr val="080808"/>
                </a:solidFill>
              </a:rPr>
              <a:t>”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</a:t>
            </a:r>
            <a:r>
              <a:rPr lang="uk-UA" dirty="0" smtClean="0"/>
              <a:t> /</a:t>
            </a:r>
            <a:r>
              <a:rPr lang="de-DE" dirty="0" smtClean="0"/>
              <a:t> das Keks</a:t>
            </a:r>
            <a:endParaRPr lang="uk-UA" dirty="0"/>
          </a:p>
        </p:txBody>
      </p:sp>
      <p:sp>
        <p:nvSpPr>
          <p:cNvPr id="1026" name="AutoShape 2" descr="Результат пошуку зображень за запитом &quot;печиво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8" name="AutoShape 4" descr="Результат пошуку зображень за запитом &quot;печиво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0" name="AutoShape 6" descr="Результат пошуку зображень за запитом &quot;печиво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2" name="AutoShape 8" descr="Результат пошуку зображень за запитом &quot;печиво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 descr="скачанные файл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96752"/>
            <a:ext cx="8856984" cy="547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Salat</a:t>
            </a:r>
            <a:endParaRPr lang="ru-RU" dirty="0"/>
          </a:p>
        </p:txBody>
      </p:sp>
      <p:pic>
        <p:nvPicPr>
          <p:cNvPr id="20484" name="Picture 4" descr="http://gred-tea.com.ua/images/Dieticheskie_salati_Kak_gotovit_7_receptov_Nizkokalorijnie_salati_recepti_Statya_o_tom_kak_gotovit_n_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96752"/>
            <a:ext cx="8784976" cy="547260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                       Die Suppe </a:t>
            </a:r>
            <a:endParaRPr lang="ru-RU" dirty="0"/>
          </a:p>
        </p:txBody>
      </p:sp>
      <p:pic>
        <p:nvPicPr>
          <p:cNvPr id="22530" name="Picture 2" descr="http://www.burgermeister.ru/images/docs/Image/minestrone-xx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196752"/>
            <a:ext cx="8784975" cy="5472608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                 Die Süßigkeiten</a:t>
            </a:r>
            <a:endParaRPr lang="ru-RU" dirty="0"/>
          </a:p>
        </p:txBody>
      </p:sp>
      <p:pic>
        <p:nvPicPr>
          <p:cNvPr id="23554" name="Picture 2" descr="http://charivne.info/images/image/2013/lupen/nazarchuk/sweeties/sweeti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8784976" cy="547260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                             Die Milch</a:t>
            </a:r>
            <a:endParaRPr lang="ru-RU" dirty="0"/>
          </a:p>
        </p:txBody>
      </p:sp>
      <p:pic>
        <p:nvPicPr>
          <p:cNvPr id="24578" name="Picture 2" descr="http://ruslekar.info/images/original/mil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8568952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dirty="0" smtClean="0"/>
              <a:t>               Was passt zusammen</a:t>
            </a:r>
            <a:r>
              <a:rPr lang="uk-UA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556792"/>
            <a:ext cx="3657600" cy="4572000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Die Kekse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de-DE" dirty="0" smtClean="0"/>
              <a:t>Die Marmelade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de-DE" dirty="0" smtClean="0"/>
              <a:t>Der Rosinenkuchen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de-DE" dirty="0" smtClean="0"/>
              <a:t>Das </a:t>
            </a:r>
            <a:r>
              <a:rPr lang="de-DE" dirty="0" err="1" smtClean="0"/>
              <a:t>Geleekonfekt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Мармелад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Печиво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Повидло, джем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Кекс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            </a:t>
            </a:r>
            <a:r>
              <a:rPr lang="de-DE" dirty="0" smtClean="0"/>
              <a:t>Was kann man essen</a:t>
            </a:r>
            <a:r>
              <a:rPr lang="uk-UA" dirty="0" smtClean="0"/>
              <a:t>?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ru-RU" dirty="0" smtClean="0"/>
              <a:t>                        </a:t>
            </a:r>
            <a:r>
              <a:rPr lang="de-DE" dirty="0" smtClean="0"/>
              <a:t>Verbindet richtig</a:t>
            </a:r>
            <a:r>
              <a:rPr lang="uk-UA" dirty="0" smtClean="0"/>
              <a:t>: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de-DE" dirty="0" smtClean="0"/>
              <a:t>   Kartoffel-           Obst-                  Gemüse-</a:t>
            </a:r>
          </a:p>
          <a:p>
            <a:pPr>
              <a:buNone/>
            </a:pPr>
            <a:r>
              <a:rPr lang="de-DE" dirty="0" smtClean="0"/>
              <a:t>    </a:t>
            </a:r>
            <a:r>
              <a:rPr lang="ru-RU" dirty="0" smtClean="0"/>
              <a:t>     </a:t>
            </a:r>
          </a:p>
          <a:p>
            <a:pPr>
              <a:buNone/>
            </a:pPr>
            <a:r>
              <a:rPr lang="uk-UA" dirty="0" smtClean="0"/>
              <a:t>             </a:t>
            </a:r>
            <a:r>
              <a:rPr lang="de-DE" dirty="0" smtClean="0"/>
              <a:t> -kuchen                   -saft                    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                                -</a:t>
            </a:r>
            <a:r>
              <a:rPr lang="de-DE" dirty="0" err="1" smtClean="0"/>
              <a:t>salat</a:t>
            </a:r>
            <a:endParaRPr lang="de-DE" dirty="0" smtClean="0"/>
          </a:p>
          <a:p>
            <a:pPr>
              <a:buNone/>
            </a:pPr>
            <a:r>
              <a:rPr lang="uk-UA" dirty="0" smtClean="0"/>
              <a:t>       </a:t>
            </a:r>
            <a:r>
              <a:rPr lang="de-DE" dirty="0" smtClean="0"/>
              <a:t>Quark-                  </a:t>
            </a:r>
            <a:r>
              <a:rPr lang="uk-UA" dirty="0" smtClean="0"/>
              <a:t>       </a:t>
            </a:r>
            <a:r>
              <a:rPr lang="de-DE" dirty="0" smtClean="0"/>
              <a:t>  -torte               -püree</a:t>
            </a:r>
          </a:p>
          <a:p>
            <a:pPr>
              <a:buNone/>
            </a:pPr>
            <a:r>
              <a:rPr lang="de-DE" dirty="0" smtClean="0"/>
              <a:t>                </a:t>
            </a:r>
            <a:r>
              <a:rPr lang="uk-UA" dirty="0" smtClean="0"/>
              <a:t>             </a:t>
            </a:r>
            <a:r>
              <a:rPr lang="de-DE" dirty="0" smtClean="0"/>
              <a:t>Apfel-                                         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           </a:t>
            </a:r>
            <a:r>
              <a:rPr lang="de-DE" dirty="0" smtClean="0"/>
              <a:t> -wasser       </a:t>
            </a:r>
          </a:p>
          <a:p>
            <a:pPr>
              <a:buNone/>
            </a:pPr>
            <a:r>
              <a:rPr lang="de-DE" dirty="0" smtClean="0"/>
              <a:t> </a:t>
            </a:r>
            <a:r>
              <a:rPr lang="uk-UA" dirty="0" smtClean="0"/>
              <a:t>                           </a:t>
            </a:r>
            <a:r>
              <a:rPr lang="de-DE" dirty="0" smtClean="0"/>
              <a:t>Kirsch-                        Mineral-  </a:t>
            </a: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          </a:t>
            </a:r>
            <a:r>
              <a:rPr lang="de-DE" dirty="0" smtClean="0"/>
              <a:t>Was passt nicht</a:t>
            </a:r>
            <a:r>
              <a:rPr lang="uk-UA" dirty="0" smtClean="0"/>
              <a:t>?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ru-RU" dirty="0" smtClean="0"/>
              <a:t>                    </a:t>
            </a:r>
            <a:r>
              <a:rPr lang="de-DE" dirty="0" smtClean="0"/>
              <a:t>Streicht durch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ru-RU" dirty="0" smtClean="0"/>
              <a:t>1. </a:t>
            </a:r>
            <a:r>
              <a:rPr lang="de-DE" dirty="0" smtClean="0"/>
              <a:t>Saft, Mineralwasser, Kaffee, Kuchen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2. </a:t>
            </a:r>
            <a:r>
              <a:rPr lang="de-DE" dirty="0" smtClean="0"/>
              <a:t>Hühnersuppe, Apfelsaft, Borschtsch, Gemüsesuppe</a:t>
            </a:r>
          </a:p>
          <a:p>
            <a:pPr marL="514350" indent="-514350">
              <a:buNone/>
            </a:pPr>
            <a:endParaRPr lang="uk-UA" dirty="0" smtClean="0"/>
          </a:p>
          <a:p>
            <a:pPr marL="514350" indent="-514350">
              <a:buNone/>
            </a:pPr>
            <a:r>
              <a:rPr lang="de-DE" dirty="0" smtClean="0"/>
              <a:t>3. Möhren, Bohnen, Zwiebeln, Orangen</a:t>
            </a:r>
          </a:p>
          <a:p>
            <a:pPr marL="514350" indent="-514350">
              <a:buNone/>
            </a:pPr>
            <a:endParaRPr lang="uk-UA" dirty="0" smtClean="0"/>
          </a:p>
          <a:p>
            <a:pPr marL="514350" indent="-514350">
              <a:buNone/>
            </a:pPr>
            <a:r>
              <a:rPr lang="de-DE" dirty="0" smtClean="0"/>
              <a:t>4. Nudeln, Bulette, Reis, Kartoffeln</a:t>
            </a:r>
          </a:p>
          <a:p>
            <a:pPr marL="514350" indent="-514350">
              <a:buNone/>
            </a:pPr>
            <a:endParaRPr lang="uk-UA" dirty="0" smtClean="0"/>
          </a:p>
          <a:p>
            <a:pPr marL="514350" indent="-514350">
              <a:buNone/>
            </a:pPr>
            <a:r>
              <a:rPr lang="de-DE" dirty="0" smtClean="0"/>
              <a:t>5. Rosinenkuchen, Bonbons, Spiegelei, Torte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   </a:t>
            </a:r>
            <a:r>
              <a:rPr lang="de-DE" dirty="0" smtClean="0"/>
              <a:t>Ordnet die Speisen richtig ein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de-DE" dirty="0" smtClean="0"/>
              <a:t>Zum Obst gehören…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Zum Gemüse gehören…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Zu Suppen gehören…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Zu Salaten gehören…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smtClean="0"/>
              <a:t>Zu Getränken </a:t>
            </a:r>
            <a:r>
              <a:rPr lang="de-DE" dirty="0" smtClean="0"/>
              <a:t>gehören…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Zu Süßigkeiten gehören…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de-DE" dirty="0" smtClean="0"/>
              <a:t>    Cola, Rüben, Orangen,        Tomatensalat,</a:t>
            </a:r>
          </a:p>
          <a:p>
            <a:pPr>
              <a:buNone/>
            </a:pPr>
            <a:r>
              <a:rPr lang="de-DE" dirty="0" smtClean="0"/>
              <a:t>     Aprikosen, Bonbons, Äpfel, Borschtsch, Kartoffeln, Milch, Torte, Gemüsesalat, Kaffe, Kekse, Tee, Birnen, Orangensaft, Zwiebelsalat, Möhren, Pflaumen, Kuchen, Apfelsaft, </a:t>
            </a:r>
            <a:r>
              <a:rPr lang="de-DE" dirty="0" err="1" smtClean="0"/>
              <a:t>Geleekonfekt</a:t>
            </a:r>
            <a:r>
              <a:rPr lang="de-DE" dirty="0" smtClean="0"/>
              <a:t>, Gurkensalat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873752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Mein Vater </a:t>
            </a:r>
            <a:r>
              <a:rPr lang="de-DE" dirty="0" smtClean="0">
                <a:solidFill>
                  <a:srgbClr val="FF0000"/>
                </a:solidFill>
              </a:rPr>
              <a:t>mag</a:t>
            </a:r>
            <a:r>
              <a:rPr lang="de-DE" dirty="0" smtClean="0"/>
              <a:t> Limonade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Meine Mutter </a:t>
            </a:r>
            <a:r>
              <a:rPr lang="de-DE" dirty="0" smtClean="0">
                <a:solidFill>
                  <a:srgbClr val="FF0000"/>
                </a:solidFill>
              </a:rPr>
              <a:t>mag</a:t>
            </a:r>
            <a:r>
              <a:rPr lang="de-DE" dirty="0" smtClean="0"/>
              <a:t> Schokolade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Meine Schwester </a:t>
            </a:r>
            <a:r>
              <a:rPr lang="de-DE" dirty="0" smtClean="0">
                <a:solidFill>
                  <a:srgbClr val="FF0000"/>
                </a:solidFill>
              </a:rPr>
              <a:t>mag </a:t>
            </a:r>
            <a:r>
              <a:rPr lang="de-DE" dirty="0" smtClean="0"/>
              <a:t> Suppe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Und was </a:t>
            </a:r>
            <a:r>
              <a:rPr lang="de-DE" dirty="0" smtClean="0">
                <a:solidFill>
                  <a:srgbClr val="FF0000"/>
                </a:solidFill>
              </a:rPr>
              <a:t>magst</a:t>
            </a:r>
            <a:r>
              <a:rPr lang="de-DE" dirty="0" smtClean="0"/>
              <a:t> du</a:t>
            </a:r>
            <a:r>
              <a:rPr lang="uk-UA" dirty="0" smtClean="0"/>
              <a:t>? </a:t>
            </a:r>
            <a:r>
              <a:rPr lang="de-DE" dirty="0" smtClean="0"/>
              <a:t>Ei</a:t>
            </a:r>
            <a:r>
              <a:rPr lang="uk-UA" dirty="0" smtClean="0"/>
              <a:t>?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5602" name="Picture 2" descr="http://s2.afisha-eda.ru/Photos/110811170903-120213181136-p-O-limonad-s-jajco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626400"/>
            <a:ext cx="1440160" cy="816090"/>
          </a:xfrm>
          <a:prstGeom prst="rect">
            <a:avLst/>
          </a:prstGeom>
          <a:noFill/>
        </p:spPr>
      </p:pic>
      <p:pic>
        <p:nvPicPr>
          <p:cNvPr id="25604" name="Picture 4" descr="https://lh3.googleusercontent.com/szkjyXAMcAkh9h-mcuAUMTld0L3cCjSKruW6xGnZn70HbfqghhAtb9bfjaQJG7rf2nOERQ=s11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2492896"/>
            <a:ext cx="1660420" cy="1008112"/>
          </a:xfrm>
          <a:prstGeom prst="rect">
            <a:avLst/>
          </a:prstGeom>
          <a:noFill/>
        </p:spPr>
      </p:pic>
      <p:pic>
        <p:nvPicPr>
          <p:cNvPr id="25608" name="Picture 8" descr="http://prokalorijnost.ru/wp-content/uploads/2013/03/zarjajco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4233503"/>
            <a:ext cx="1452867" cy="851681"/>
          </a:xfrm>
          <a:prstGeom prst="rect">
            <a:avLst/>
          </a:prstGeom>
          <a:noFill/>
        </p:spPr>
      </p:pic>
      <p:sp>
        <p:nvSpPr>
          <p:cNvPr id="11266" name="AutoShape 2" descr="Результат пошуку зображень за запитом &quot;суп&quot;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63500" y="-411163"/>
            <a:ext cx="1285875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Результат пошуку зображень за запитом &quot;суп&quot;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63500" y="-411163"/>
            <a:ext cx="1285875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https://lh3.googleusercontent.com/hh_HBO72oX28XDLVD8vR1teQbDwK433FRwrGqMnVby07_N10cZqVCbRKQsBiakI8cPv5Tw=s8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40466" y="260647"/>
            <a:ext cx="149253" cy="144165"/>
          </a:xfrm>
          <a:prstGeom prst="rect">
            <a:avLst/>
          </a:prstGeom>
          <a:noFill/>
        </p:spPr>
      </p:pic>
      <p:sp>
        <p:nvSpPr>
          <p:cNvPr id="10" name="AutoShape 4" descr="Результат пошуку зображень за запитом &quot;суп&quot;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179512" y="-243408"/>
            <a:ext cx="1285875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03605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</a:rPr>
              <a:t>Приблизна </a:t>
            </a:r>
            <a:r>
              <a:rPr kumimoji="0" lang="uk-UA" sz="18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  <a:hlinkClick r:id="rId11"/>
              </a:rPr>
              <a:t>кількість результатів: 288 (1,87 сек.) 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  <a:hlinkClick r:id="rId11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1"/>
              </a:rPr>
              <a:t>  </a:t>
            </a:r>
            <a:endParaRPr kumimoji="0" lang="uk-UA" sz="5100" b="0" i="0" u="none" strike="noStrike" cap="none" normalizeH="0" baseline="0" smtClean="0">
              <a:ln>
                <a:noFill/>
              </a:ln>
              <a:solidFill>
                <a:srgbClr val="66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ttps://lh3.googleusercontent.com/Qg9Q4DI0ccXpHIOUYRUpmwZ96canQcYC4xPSTWFLHq9xrpDHb12gEgLcShqHn6EbEZLMQg=s133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080" y="3356992"/>
            <a:ext cx="1368152" cy="84194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                 </a:t>
            </a:r>
            <a:r>
              <a:rPr lang="de-DE" dirty="0" smtClean="0"/>
              <a:t>Teller, Tasse, </a:t>
            </a:r>
            <a:r>
              <a:rPr lang="de-DE" dirty="0" err="1" smtClean="0"/>
              <a:t>Kapelasse</a:t>
            </a:r>
            <a:r>
              <a:rPr lang="de-DE" dirty="0" smtClean="0"/>
              <a:t>,</a:t>
            </a:r>
          </a:p>
          <a:p>
            <a:pPr>
              <a:buNone/>
            </a:pPr>
            <a:r>
              <a:rPr lang="uk-UA" dirty="0" smtClean="0"/>
              <a:t>                 </a:t>
            </a:r>
            <a:r>
              <a:rPr lang="de-DE" dirty="0" smtClean="0"/>
              <a:t>Alles ist schon auf dem Tisch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                 </a:t>
            </a:r>
            <a:r>
              <a:rPr lang="de-DE" dirty="0" smtClean="0"/>
              <a:t>Suppe, Nudeln und Kartoffeln, </a:t>
            </a:r>
          </a:p>
          <a:p>
            <a:pPr>
              <a:buNone/>
            </a:pPr>
            <a:r>
              <a:rPr lang="uk-UA" dirty="0" smtClean="0"/>
              <a:t>                 </a:t>
            </a:r>
            <a:r>
              <a:rPr lang="de-DE" dirty="0" smtClean="0"/>
              <a:t>Reis und Soße, Fleisch und Fisch.</a:t>
            </a:r>
          </a:p>
          <a:p>
            <a:pPr>
              <a:buNone/>
            </a:pPr>
            <a:r>
              <a:rPr lang="de-DE" dirty="0" smtClean="0"/>
              <a:t>          </a:t>
            </a:r>
            <a:r>
              <a:rPr lang="uk-UA" dirty="0" smtClean="0"/>
              <a:t>       </a:t>
            </a:r>
            <a:r>
              <a:rPr lang="de-DE" dirty="0" smtClean="0"/>
              <a:t>Brot und Butter, Marmelade,</a:t>
            </a:r>
          </a:p>
          <a:p>
            <a:pPr>
              <a:buNone/>
            </a:pPr>
            <a:r>
              <a:rPr lang="de-DE" dirty="0" smtClean="0"/>
              <a:t>          </a:t>
            </a:r>
            <a:r>
              <a:rPr lang="uk-UA" dirty="0" smtClean="0"/>
              <a:t>       </a:t>
            </a:r>
            <a:r>
              <a:rPr lang="de-DE" dirty="0" smtClean="0"/>
              <a:t>Tee und Kaffee, Milch und Saft,</a:t>
            </a:r>
          </a:p>
          <a:p>
            <a:pPr>
              <a:buNone/>
            </a:pPr>
            <a:r>
              <a:rPr lang="de-DE" dirty="0" smtClean="0"/>
              <a:t>         </a:t>
            </a:r>
            <a:r>
              <a:rPr lang="uk-UA" dirty="0" smtClean="0"/>
              <a:t>       </a:t>
            </a:r>
            <a:r>
              <a:rPr lang="de-DE" dirty="0" smtClean="0"/>
              <a:t> Kuchen, Torte, Schokolade,</a:t>
            </a:r>
          </a:p>
          <a:p>
            <a:pPr>
              <a:buNone/>
            </a:pPr>
            <a:r>
              <a:rPr lang="de-DE" dirty="0" smtClean="0"/>
              <a:t>          </a:t>
            </a:r>
            <a:r>
              <a:rPr lang="uk-UA" dirty="0" smtClean="0"/>
              <a:t>       </a:t>
            </a:r>
            <a:r>
              <a:rPr lang="de-DE" dirty="0" smtClean="0"/>
              <a:t>Vielen Dank! Ich bin schon satt!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      Mögen </a:t>
            </a:r>
            <a:r>
              <a:rPr lang="uk-UA" dirty="0" smtClean="0">
                <a:solidFill>
                  <a:srgbClr val="FF0000"/>
                </a:solidFill>
              </a:rPr>
              <a:t>– любити, хотіти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           </a:t>
            </a:r>
          </a:p>
          <a:p>
            <a:pPr>
              <a:buNone/>
            </a:pPr>
            <a:r>
              <a:rPr lang="de-DE" dirty="0" smtClean="0"/>
              <a:t>            ich – </a:t>
            </a:r>
            <a:r>
              <a:rPr lang="de-DE" dirty="0" smtClean="0">
                <a:solidFill>
                  <a:srgbClr val="FF0000"/>
                </a:solidFill>
              </a:rPr>
              <a:t>mag </a:t>
            </a:r>
            <a:r>
              <a:rPr lang="de-DE" dirty="0" smtClean="0"/>
              <a:t>                      wir - </a:t>
            </a:r>
            <a:r>
              <a:rPr lang="de-DE" dirty="0" smtClean="0">
                <a:solidFill>
                  <a:srgbClr val="FF0000"/>
                </a:solidFill>
              </a:rPr>
              <a:t>mögen</a:t>
            </a:r>
          </a:p>
          <a:p>
            <a:pPr>
              <a:buNone/>
            </a:pPr>
            <a:r>
              <a:rPr lang="de-DE" dirty="0" smtClean="0"/>
              <a:t>          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          </a:t>
            </a:r>
            <a:r>
              <a:rPr lang="de-DE" dirty="0" smtClean="0"/>
              <a:t> du – </a:t>
            </a:r>
            <a:r>
              <a:rPr lang="de-DE" dirty="0" smtClean="0">
                <a:solidFill>
                  <a:srgbClr val="FF0000"/>
                </a:solidFill>
              </a:rPr>
              <a:t>magst </a:t>
            </a:r>
            <a:r>
              <a:rPr lang="de-DE" dirty="0" smtClean="0"/>
              <a:t>                   </a:t>
            </a:r>
            <a:r>
              <a:rPr lang="uk-UA" dirty="0" smtClean="0"/>
              <a:t> </a:t>
            </a:r>
            <a:r>
              <a:rPr lang="de-DE" dirty="0" smtClean="0"/>
              <a:t> ihr - </a:t>
            </a:r>
            <a:r>
              <a:rPr lang="de-DE" dirty="0" smtClean="0">
                <a:solidFill>
                  <a:srgbClr val="FF0000"/>
                </a:solidFill>
              </a:rPr>
              <a:t>mögt</a:t>
            </a:r>
          </a:p>
          <a:p>
            <a:pPr>
              <a:buNone/>
            </a:pPr>
            <a:r>
              <a:rPr lang="de-DE" dirty="0" smtClean="0"/>
              <a:t>        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           </a:t>
            </a:r>
            <a:r>
              <a:rPr lang="de-DE" dirty="0" smtClean="0"/>
              <a:t>er</a:t>
            </a:r>
            <a:r>
              <a:rPr lang="uk-UA" dirty="0" smtClean="0"/>
              <a:t>/</a:t>
            </a:r>
            <a:r>
              <a:rPr lang="de-DE" dirty="0" smtClean="0"/>
              <a:t>sie</a:t>
            </a:r>
            <a:r>
              <a:rPr lang="uk-UA" dirty="0" smtClean="0"/>
              <a:t>/</a:t>
            </a:r>
            <a:r>
              <a:rPr lang="de-DE" dirty="0" smtClean="0"/>
              <a:t>es – </a:t>
            </a:r>
            <a:r>
              <a:rPr lang="de-DE" dirty="0" smtClean="0">
                <a:solidFill>
                  <a:srgbClr val="FF0000"/>
                </a:solidFill>
              </a:rPr>
              <a:t>mag</a:t>
            </a:r>
            <a:r>
              <a:rPr lang="de-DE" dirty="0" smtClean="0"/>
              <a:t>                sie</a:t>
            </a:r>
            <a:r>
              <a:rPr lang="uk-UA" dirty="0" smtClean="0"/>
              <a:t>/</a:t>
            </a:r>
            <a:r>
              <a:rPr lang="de-DE" dirty="0" smtClean="0"/>
              <a:t>Sie -</a:t>
            </a:r>
            <a:r>
              <a:rPr lang="uk-UA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mögen </a:t>
            </a:r>
            <a:r>
              <a:rPr lang="de-DE" dirty="0" smtClean="0"/>
              <a:t>    </a:t>
            </a:r>
            <a:endParaRPr lang="ru-RU" dirty="0"/>
          </a:p>
        </p:txBody>
      </p:sp>
      <p:sp>
        <p:nvSpPr>
          <p:cNvPr id="9218" name="AutoShape 2" descr="Результат пошуку зображень за запитом &quot;суп&quot;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3500" y="-411163"/>
            <a:ext cx="1285875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Результат пошуку зображень за запитом &quot;суп&quot;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3500" y="-411163"/>
            <a:ext cx="1285875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467600" cy="6597352"/>
          </a:xfrm>
        </p:spPr>
        <p:txBody>
          <a:bodyPr>
            <a:normAutofit fontScale="90000"/>
          </a:bodyPr>
          <a:lstStyle/>
          <a:p>
            <a:r>
              <a:rPr lang="de-DE" sz="3300" b="1" i="1" dirty="0" smtClean="0">
                <a:solidFill>
                  <a:schemeClr val="accent3">
                    <a:lumMod val="75000"/>
                  </a:schemeClr>
                </a:solidFill>
              </a:rPr>
              <a:t>               </a:t>
            </a:r>
            <a:r>
              <a:rPr lang="de-DE" sz="3300" b="1" i="1" dirty="0" smtClean="0">
                <a:solidFill>
                  <a:srgbClr val="FF0000"/>
                </a:solidFill>
              </a:rPr>
              <a:t>Was mag Sabine</a:t>
            </a:r>
            <a:r>
              <a:rPr lang="uk-UA" sz="3300" b="1" i="1" dirty="0" smtClean="0">
                <a:solidFill>
                  <a:srgbClr val="FF0000"/>
                </a:solidFill>
              </a:rPr>
              <a:t>?</a:t>
            </a:r>
            <a:r>
              <a:rPr lang="de-DE" sz="3300" dirty="0" smtClean="0"/>
              <a:t/>
            </a:r>
            <a:br>
              <a:rPr lang="de-DE" sz="3300" dirty="0" smtClean="0"/>
            </a:br>
            <a:r>
              <a:rPr lang="uk-UA" sz="3300" dirty="0" smtClean="0"/>
              <a:t>- </a:t>
            </a:r>
            <a:r>
              <a:rPr lang="de-DE" sz="3300" dirty="0" smtClean="0"/>
              <a:t>Was isst du gern, Sabine</a:t>
            </a:r>
            <a:r>
              <a:rPr lang="uk-UA" sz="3300" dirty="0" smtClean="0"/>
              <a:t>?</a:t>
            </a:r>
            <a:br>
              <a:rPr lang="uk-UA" sz="3300" dirty="0" smtClean="0"/>
            </a:br>
            <a:r>
              <a:rPr lang="uk-UA" sz="3300" dirty="0" smtClean="0"/>
              <a:t>- </a:t>
            </a:r>
            <a:r>
              <a:rPr lang="de-DE" sz="3300" dirty="0" smtClean="0"/>
              <a:t>Was ich gern esse</a:t>
            </a:r>
            <a:r>
              <a:rPr lang="uk-UA" sz="3300" dirty="0" smtClean="0"/>
              <a:t>? </a:t>
            </a:r>
            <a:r>
              <a:rPr lang="de-DE" sz="3300" dirty="0" smtClean="0"/>
              <a:t>Natürlich Süßigkeiten</a:t>
            </a:r>
            <a:r>
              <a:rPr lang="uk-UA" sz="3300" dirty="0" smtClean="0"/>
              <a:t>: </a:t>
            </a:r>
            <a:r>
              <a:rPr lang="de-DE" sz="3300" dirty="0" smtClean="0"/>
              <a:t>Bonbons, Kuchen. Aber auch Obst, zum Beispiel Bananen und Orangen.</a:t>
            </a:r>
            <a:br>
              <a:rPr lang="de-DE" sz="3300" dirty="0" smtClean="0"/>
            </a:br>
            <a:r>
              <a:rPr lang="uk-UA" sz="3300" dirty="0" smtClean="0"/>
              <a:t>- </a:t>
            </a:r>
            <a:r>
              <a:rPr lang="de-DE" sz="3300" dirty="0" smtClean="0"/>
              <a:t>Und Äpfel</a:t>
            </a:r>
            <a:r>
              <a:rPr lang="uk-UA" sz="3300" dirty="0" smtClean="0"/>
              <a:t>? </a:t>
            </a:r>
            <a:r>
              <a:rPr lang="de-DE" sz="3300" dirty="0" smtClean="0"/>
              <a:t>Magst du Äpfel</a:t>
            </a:r>
            <a:r>
              <a:rPr lang="uk-UA" sz="3300" dirty="0" smtClean="0"/>
              <a:t>?</a:t>
            </a:r>
            <a:r>
              <a:rPr lang="de-DE" sz="3300" dirty="0" smtClean="0"/>
              <a:t/>
            </a:r>
            <a:br>
              <a:rPr lang="de-DE" sz="3300" dirty="0" smtClean="0"/>
            </a:br>
            <a:r>
              <a:rPr lang="uk-UA" sz="3300" dirty="0" smtClean="0"/>
              <a:t>- </a:t>
            </a:r>
            <a:r>
              <a:rPr lang="de-DE" sz="3300" dirty="0" smtClean="0"/>
              <a:t>Na ja, aber nicht so sehr.</a:t>
            </a:r>
            <a:br>
              <a:rPr lang="de-DE" sz="3300" dirty="0" smtClean="0"/>
            </a:br>
            <a:r>
              <a:rPr lang="uk-UA" sz="3300" dirty="0" smtClean="0"/>
              <a:t>- </a:t>
            </a:r>
            <a:r>
              <a:rPr lang="de-DE" sz="3300" dirty="0" smtClean="0"/>
              <a:t>Und Suppen</a:t>
            </a:r>
            <a:r>
              <a:rPr lang="uk-UA" sz="3300" dirty="0" smtClean="0"/>
              <a:t>? </a:t>
            </a:r>
            <a:r>
              <a:rPr lang="de-DE" sz="3300" dirty="0" smtClean="0"/>
              <a:t>Magst du Suppen</a:t>
            </a:r>
            <a:r>
              <a:rPr lang="uk-UA" sz="3300" dirty="0" smtClean="0"/>
              <a:t>?</a:t>
            </a:r>
            <a:r>
              <a:rPr lang="de-DE" sz="3300" dirty="0" smtClean="0"/>
              <a:t/>
            </a:r>
            <a:br>
              <a:rPr lang="de-DE" sz="3300" dirty="0" smtClean="0"/>
            </a:br>
            <a:r>
              <a:rPr lang="uk-UA" sz="3300" dirty="0" smtClean="0"/>
              <a:t>- </a:t>
            </a:r>
            <a:r>
              <a:rPr lang="de-DE" sz="3300" dirty="0" smtClean="0"/>
              <a:t>Nein, Suppen mag ich nicht.</a:t>
            </a:r>
            <a:br>
              <a:rPr lang="de-DE" sz="3300" dirty="0" smtClean="0"/>
            </a:br>
            <a:r>
              <a:rPr lang="uk-UA" sz="3300" dirty="0" smtClean="0"/>
              <a:t>- </a:t>
            </a:r>
            <a:r>
              <a:rPr lang="de-DE" sz="3300" dirty="0" smtClean="0"/>
              <a:t>Und was trinkst du gern</a:t>
            </a:r>
            <a:r>
              <a:rPr lang="uk-UA" sz="3300" dirty="0" smtClean="0"/>
              <a:t>?</a:t>
            </a:r>
            <a:r>
              <a:rPr lang="de-DE" sz="3300" dirty="0" smtClean="0"/>
              <a:t> Vielleicht Saft oder Milch</a:t>
            </a:r>
            <a:r>
              <a:rPr lang="uk-UA" sz="3300" dirty="0" smtClean="0"/>
              <a:t>?</a:t>
            </a:r>
            <a:r>
              <a:rPr lang="de-DE" sz="3300" dirty="0" smtClean="0"/>
              <a:t/>
            </a:r>
            <a:br>
              <a:rPr lang="de-DE" sz="3300" dirty="0" smtClean="0"/>
            </a:br>
            <a:r>
              <a:rPr lang="uk-UA" sz="3300" dirty="0" smtClean="0"/>
              <a:t>- </a:t>
            </a:r>
            <a:r>
              <a:rPr lang="de-DE" sz="3300" dirty="0" smtClean="0"/>
              <a:t>Nein, Milch trinke ich nicht sehr gern. Am liebsten trinke ich Cola.</a:t>
            </a:r>
            <a:br>
              <a:rPr lang="de-DE" sz="3300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             </a:t>
            </a:r>
            <a:r>
              <a:rPr lang="de-DE" dirty="0" smtClean="0"/>
              <a:t>Was mag Sabine</a:t>
            </a:r>
            <a:r>
              <a:rPr lang="uk-UA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5517232"/>
            <a:ext cx="45719" cy="9262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9218" name="Picture 2" descr="http://polzavred.ru/wp-content/uploads/polza-apels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060848"/>
            <a:ext cx="1923540" cy="1835695"/>
          </a:xfrm>
          <a:prstGeom prst="rect">
            <a:avLst/>
          </a:prstGeom>
          <a:noFill/>
        </p:spPr>
      </p:pic>
      <p:pic>
        <p:nvPicPr>
          <p:cNvPr id="9220" name="Picture 4" descr="http://verhnyodniprovskiy_dnz_sonechko.dnepredu.com/uploads/editor/1635/91985/sitepage_74/images/yablok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127317"/>
            <a:ext cx="1656184" cy="1826049"/>
          </a:xfrm>
          <a:prstGeom prst="rect">
            <a:avLst/>
          </a:prstGeom>
          <a:noFill/>
        </p:spPr>
      </p:pic>
      <p:pic>
        <p:nvPicPr>
          <p:cNvPr id="9222" name="Picture 6" descr="http://tsikave.ostriv.in.ua/images/publications/4/11169/content/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216385"/>
            <a:ext cx="1872208" cy="1572655"/>
          </a:xfrm>
          <a:prstGeom prst="rect">
            <a:avLst/>
          </a:prstGeom>
          <a:noFill/>
        </p:spPr>
      </p:pic>
      <p:sp>
        <p:nvSpPr>
          <p:cNvPr id="9224" name="AutoShape 8" descr="data:image/jpeg;base64,/9j/4AAQSkZJRgABAQAAAQABAAD/2wCEAAkGBxMTEhUTExMWFRUXGB8bGBgYFx0bHxsbGB0dIB8gGh4gHyggHh4lHR0YITEhJiorLi4uHR8zODMtNygtLisBCgoKDg0OGxAQGzUlICUvLS0tLy0tLS0tLS0tLS0tLS0tLS0tLS0tLy0tLS0tLS0tLS0tLS0tLS0tLS0tLS0tLf/AABEIALMBGQMBIgACEQEDEQH/xAAcAAACAgMBAQAAAAAAAAAAAAAFBgQHAAIDAQj/xABIEAABAwIDBQYCCAQEBAUFAQABAgMRACEEEjEFBkFRYQcTInGBkTKhFCNCUrHB0fAzYnLhFYKS8UNTk8IWFySy0lRjZKLyCP/EABkBAAMBAQEAAAAAAAAAAAAAAAECAwQABf/EADERAAICAQMDAgQFAwUAAAAAAAABAhEDEiExE0FRImEycYGxBEKRwfAjM+EUgqHR4v/aAAwDAQACEQMRAD8AI7kbtoZblSQQ30+JfEnnTthcPHABRuogaDkK5bOQkISnlc9VGp6zbKDc6momls4PnN4EWA1Vy8utD3A2xJOp+0bk1IxOIP8ADaF+J4DzqC+620klasyjqT+VdRx6h914EABKeGbj6VTW8mBGFxDykFBQuPgMgKvNuHOnHae+3cfVlC54HmOGt9KR92thubRxf0dBIbCsy1fdRPDqZgVKbrf9R4x7jz2EbHVDuNUCM3gbniB8RHrb0oF2v7wl/FhhBzFpWUJFwVqsfaw9TVj777eRszBJaYGVwp7tlIjwgD4iOQHzIql91kpcxKnFkq7uyCdcypJJ6yT71CO7c3wPFanQ47B2UnBNhFi6oS4rWTy8hUwmTIsRWwV9h0QYBnz0rdWz3QAtIJTwMSKCernk1OOnbsRuce/514skCR+xXrgP3b1q4CUwYHWuOoxtwpM/KkbfLDg4oKRbPGabXHGmjG45KNSJi1KeNxkkrKhKtARpTwdO0JkS00x37LHSccoz4GWVE+aiB+APvShv7t36RjnFjQHKmOQ/Z96csPgzszZa3VgjE4wBISNUIi+vGDPmRVZbFw0qJI96OFJyciE32RORhVuEqUYBEdYohgdiZ3EpQlS1qMJE6k13QBTn2WMg4hxw/YSAPNZMn2Hzqsm6sCR5g+zVCR3brgzK+wlSrGZ1/tQzaW5jeGUMy3EZyRnstPPSxBqxdv7D711p9C1IUhQ+H7SdSPWuO+DKXMMtJtaR0I0qKk/I9FP4jC4jDkrZX3gBKs7cyIgyU6jnxpn3W7TsQXicSA+kAJmyVT0gRz4UtNvGhGPbyLSpA+I3HU8as4p7MSz6S2DttrGJLjIUlCTl8QgzEn5EVWHb7teFs4cE6Z4BtNxfnaIpk7MVhrZa3nhkSFuOZidUJAE9PhNVRisQ9j8arEghKZhJURZI0iay42ott8IeOJzlUV+5BwmBUpCe8JgXAFEmFBsQgBI8hRoYfFj4XEq8ik/lXJxzEj42Eq/yfmKp1lLw/r/g0f6bRvuv9v7psH/TOaUK/qQk/lWqksrMqZSD95BKT7XHyqSrHN/bw0f0kisC8Ir/AJiPnXWl+Vr5f4O0yfE0/n/6QL2hhShC1MqUoEGQoDMJ1uLH5VmxNv4hADbLy21LgSFHzM+gAownAtq/hvpPRVqBbW2eth1LwQYBvluJPG1UhkhL03+vJHJiyxWqtvbdFl7t76Od63hCAtbpyhwG4PEqHKBrTrv7tH6Ns593NCwiEGJ8RsKq/s3e7zabYCQcjajMfD4QJ+cetFO3Db4yIwYUConOv+UDSfP8qhoXU2Jy7FW7Hw/fSiAVFaSSdSJkj1p6fwoRKpkmxjh0pR3WwoV4hqVag3EaRTHiHUQYKsyFZSDaZIEmrS3kVxr02S8G2km4mTFuFTv8CT95XtXB0LbAKiBxhJvp0TyrbOPvPf8AV/tTUlyNu+DZHaZi1KeyIaSlGYISUlUQLSZEmRNTN1N6nnUFDiipU5ishIkK4JA+7+dJu0dhLZKnAslKrG3GgYfWhIRJSoCJBiRbT5WpoyshKCrgup/eFIHdsiVfu5Nc8OtpBzvLSt2JAnTyH51Tq8eshHiOUKJieJHz1qa66ovpcT9lCePHhRcqAsfud+0TGuP4oBKZ8KQlIFzJIHncxVubs7LZ2Ps8uOx3hTneVxKoskeVgBzpV7N9jDF4lzH4gDIxCWyZCSsXKrmIQI6STxFAt597MRtbFDC4VslAWQlAMhQSYzrOgHGdBPG1Z5/1HS47gSrZi5vFvEvGPLxbokE5UJBMoQDYCLcSSeJr3d5tbq1hhlx2FSMgJ1+8oD8asXY3Z03hmu9xaQ85kOcZj3cgwlMACZF5Ot6lvbdUhsNtIS2OCQAAByCRb99JPSyRrTFFIQd3YL2Ls/HKC0PNtZliB3jyQQOFgVHl7UbO7uNSGw0tKbfWZXSb9AQB+FJWL2oSrKScxNzNPu5G11LblxyPEUpJasYMfFYE1OTcaLbihtbE4tpxScRLYAkLWmArolQEE9JoKja2dKld6mxiBxq8X8rxVh3kIJUmxiUOJ6g/MV8+doG7/wBDxYDSCllzxIGsKSYWkcbG/kRVMaU3TJyyyirNdqYpKggyZiVEDTnTL2W7AOPxH0h67GHNrWWsGUg9ALn0pQa2erEKbbbBC3FZAkA3KvyFyfKrg3sxrexdlow7B+sUnIi11KN1rPpJ9q6aS9MeScptu2IXabvF9NxS0NnMhkZUcIKT4iD1P4UsbGVGYEiZvBmo+HQnwhAczkTJuCbTYC/rR/Bbt4hZzBCETxVc+sCBVklBUKrlvRneUV3W3g+iPFRBKFCFx8j6X96gYjdjEyIU3A1gkTUXG7FxKBMCBrCpotxaGp+C88JvQw6jMhaVDnOnnypL343nQE92hQKjwBn3qqlYlSCLFJm5qQjEggGEyTyFJ00dqJodArMDhFYl9tlIMuLCEnlMyfRIJrliE5pIBAkiwgaewp67IsChlp7ab5KW0Aoanp8ZE8SYT70csqiBbMJdq+1E4PCMbPYgZkgFJP8Aw0fK551UGBxGdwkgA8QABcdBb2olvrtQ43GOvFSgMvhSb5UiAAORmSfOhDGzlghTagQefhv+lxejixqMPcS3qDldmsa6n4XFD1qDg8c2vwqORfXQ1LcYUPLnTSgnyi0ZtfC6J6NuO6KyrH8ya9O0GFfGxHVB/Khd61NS6EO23y2Lf6jJ+Z380mE1YTDr+B3KeSx+dD8elbQIzymDOVUgjyqK86AKn7sbEdxTqAlKlNApzKAOUZjxOlhehJOKtu17i9SMuI0/Zv7DJuCleCQ9j1WTkgg/aJjKkesEmq821tJb7rjzipWsyf08hpTJvtt8OqThMOZYZMD+df2lHpNhSmrAOmfAZHA2JB5TqKOCD+KRDLLtEL7IZloLTw1g6GiyXCUEK0WMs9fiH4Ut7NC2tPFnEQm9+R8qnNYLEqH8Jdvhnwx6GmnHeymPJ6UqHTBYwJbzuOgrywByi0nrQb/E2fvUs4gPJBS4Cm3Hj5EVA72m02B5aLM2g5mbUk6H8qWBhg4kg/s9KL7VxWUGuOyGDkk6qM+nvUUyjVCbjMzai2oXBt1HOiK8ZlQgixIE/OPnNEN5sHKmlhMlKrgj7PWf3et90dmfTtpNMm7aDmX1CL/OI9apOScd/qQScZNDjtjHLwOxMPg8sP4qQUgQYWZUI4k5kp9aYux/dxWGwuZyCtayoiACgwExOpsOcXpT37xCsTtltlCkhTKmu7KlQAUysj1kCOlXNhRAulIJuY5+1Z+yXndjPyK+/wDtcoyMCfEMxPODYe9/QUj4sFKSTqRI9asPfTd44lCVtwHETHCQdR+FJWLw+LegHCOZ0pCJCFQctgZIjQATMW4UL33NGLTp2+ol49fiB41a+62wjhsHlXOZzxKSTMKMk+WoHpXLdfcENKGIxUKcF0ti6UHgT95XyB5602vrTBUr4U/M8BQkK5pvYHpbPe4ZP2kiT0sdflVf9rwDmGJAlQfKkdAmyj+NWG44W21Oq/iu2RPAHj5AX9BVU727SStDi0n6ttBQ3/OriRzk/hXY7UkTnw/0JvYrs4reexiiO7aT3SSeKjBUfQAX60H20+dr7SWRZhmUFQJICUk3RwzLM+gB4U3Y8K2Zu+EoOR0oEmb53VDMR1E+woHucEtsJSBBIzqP3lKuZ/DyFOpJNy+iBGGt0Gdn7Kw7CQG2k24q8RPnNj7VvillWntpWi3JrEUl7mpRSIxkVxW6RprU1RobiRBo6jtKB+N2Y09MpAJ1tY+n6Umbw7MVhlJIMtq0voeX509k0B3mcStHdKi+nMHhVsc6Zny47Qvrcyoj4jx9eVWFv5tRlGBwWCYWO7S0lwq6xABAvqVHziq+wGH711DYmbT7QPyNSd5sQO+fyHwNnukA/cQAm3qCfWjJappEVsrB+72zF4p8tpUEyk5lmYAB+Z6U0q3USEhIeVbjlEe396hdmuHUVrIBNuF9L02uLWkmBabgj8DT5JtSpD4sacbYnbS3cxCM2jiVDRPhJ5WOt+RqLicJi8OlKigpAHivmHqJMcqfMcpOUOIXP3kK+JJ8uI6i1QnSp0eKyVG88QNQOc0vVaGeFPhiOduLJIypJHEDXrXJW1Sq3wzTziE4ecpZQsj+QW+VCsXsTDrS53Y7tafFqSmRMW/SnWSLEeOaQr4BpeIdQyi7jiwhE6SsxfoDfpVy74Oo2Xs9Gz2MynHRDjl5hVlrJ4HgBwtypU7D9k58b3y9GELUL/bWQgW4iCv1ioPabtXvcdiFBUhKu5CZmO70jzubVPJ6siiuxOF8sXi6lKcidBxMTc84pi3d2AcTmdWShmco5qjWOnWh+ydhHL3ixmPAdeFWHsZuWkIAukRFCeWtomqGNvdkfDYJlkANoSkeUn1J1rg86KK4vCKSLiKB4qBUtTK6EBt4EBSTSx3CPuj2o/tR3N4U3NRf8OVyqkZMlKKsIHClavFfpRRpqAB+/UUp4zbLgChJT4bWi5tbjUx7bxQEpjMrKmTPEgdKbpNcA6is03lxwSsIkQLqHTlHn+tOvYLsgBt/Fq+0ciT0Fz84qvtt7CV4Xg6CVySlWo9RqPSrf2C8nCbv94mQUsrUZTHjMg2OozGAdCACLUuZOMFFdyTlcrKc23tcu7RefBjM+chHAA5U30+EC9fQuB2q2QlAX3i4E5Tx9Na+WCbHrVjbodoYw2GbbUwHFpMBc5SEjrBmqZcWyrsJjyb0y+2Sr7sV49j0p8Mifupuf7VRW1+0vEvP+FSmmIA7tJAJ6qVBMk8uHvRrYnamllKs2GTIAy5VGT/WTJ5fpUNM0VpPcth1cJLjpypHD8vM+9QMViEpT3+I8DSf4bZ1J4EjmeVVkx2pBWd95sqWme6bnwDlHXmTflypd21vo9iPrVqJWT4Ex4EJ1MCZk2E631pdD8BRYO0Hn8c4QJSgjhwTyHU8aRmHm8fjMHhmmlNpQ54wSDKAQTp/T86YW+01pCUpYw8Q3K1KOiyLBAGoB4n2oR2J4fvce48oklDZmea1f/1TKOmLk+RXLcL/AP8AoDGQ1hWfvKUv/SmP+6g27OI8DZ5gV27bpexzLWfKltrUi2ZRvEDWAmR5czQTBHuEEBZUUpkGIFhPW1N03LFGhsMtM22WA3hc2ik+pivX8MpIBi3MXE0qPbZWjRWuUieRqFgd8MSVrSnxAKy2QTIvM+w965YWXeVDcaiY0C1xPnSyd5cUtKlfRlIjQJbXPzFcMVtFxCEuOtrbKhMLBBPlIE0OlIHViMGIcygqOgFJGJdLjhUecny5VNf20lTZib2vQBx8gKINrWp8cHe5PLkVbDR2fsFb4dIgJV8mwT+NK20XZQJEqUc2bmFEq9dat3c/Z6WdhvYhQ8SmlqBjmDccuNU44SVIQDKR8PSY4cNB7UcO85MzzfpSH/chlTbMhSkggg5TBUTE35USdW2NSqfUD3m9c9grQhtKFzAFoN/nUjEYhv73vap6r3NyjSSIu0nQhWUDMrURw6meHnXuIzrypnKTqYnTlWM5Fr1B+9fgB+xWuNdGZF5lce4NEVqj1ODATYlY4xY/3NQ9rZQwruyBxIH58aKOOwhUCVm0g2I5kc6AbaaKcOo5gXJkRy4jrXIEht7A2BOJcKbw2ArhErUR6WqsMTjA7jCtUEKxClW0IKiQat3sKP8A6HEKn/jHL0CW0GPnVWYTYrSCoLczuIuMsZZ6HU1SFdSRjTexYbeVIGnT+1c8PvA0heYEKhUEX/T50obD2ic4zmbxe/7GtccFhn3MQtDLS3TmvlSSAep0FhxNdHDXJoebwP8AtfbJWnwlSRyJnXlaaXn21G5JjzFSMXuntJcEMZUgEwXED/uoXtPZu0GUDPhXITxSAsefgJii8ae4OtWxKw+FEZhpz/GeVd4HL8P1pX2dtrKkwq5N78BwNEP8eHMfKu6R3VRqgBRCSAQTEETXDeDYyA8S14Yjw8DbhyqXsxGZ1A/m/C9ebTXLzh/m/C1G31EvY7Sui37r7AnC4suvJbczATlI4pAEkjrMVZW9boTsvB4JJGR4ESsnMQ0oKB/zESTwmIvVW7TJQ4l0GFDj04/KmnfbHKVh9lLAA+pVEaEhRSfeAfWuyq6Ix9xSewCG1lCkDMDeFKI9L1HcZt4SbCY19qf/AKMjG4VtGcIU0gKWsiYteZ4cZBGlL2AwCEXss8FcCOYHI0YZNXPJzhT2BGF2S6uFQEjmox/uanM7AWTdzW1k/wBx0o4VCvQ8dKDkyighfxO7jqUwlSV/KhmJw7qIC0KAHGLe4tTr3teOP1yn5OeJdhH+kmD1NWt2DoPe4skEEJaF7a95w9KrjazCEkqAA6cJ6CrO7F8T9fiElXxtoUBeYQVCeX/EGnXShmrpuiSTT3E/tQ7z6c86c3d95CZVIkWOUTYW+VQd3sG7jHQy0nxR4j9lKeav01NS+0Rgl98BKSUvKzKjxGVGAOkEVbnZru8nC4VIgd44kKdVEyTw8hp+zUutoxKuWU0epvsZsDcLDMJSXB3zgABU4ARb7qdBca3NM6W0gQPDyAt+FSgiRIFRcYr4WxqowI/H2mssre7KRdugK4O8dMfw0n3UNfau2O2c2+ju3G0rQfsrE/7HrrRdOzwmw0GkjStV4eSRR0yiM5xlwU3vX2aqQM+DJKUye6Wb/wCVX5H3qsMUnxrBBSQYMzMyJkc6+oH0qmALRPt/equ7RtgJP/qGwO9SJUIHjSOMcVDgeUjlWjD+Jd1Illw7Wh92o0lnd9aUmUjBQDGuZs8OpNfO2ETCkuQYH4/j619Ab0pzbvnL4owzRMKyylOTNca+GbcdKoPFqKUiEQLGcsex461X8N8L9yEtnfgNO7R8GZKzI8hrGvlRrZuxXXEhxxzICJCAMyiDpN7TyvXu4+77amkvugKJVKUm4AGkjiSb+3WnLOeAv1taknKK2ibMcZNapMW0buoST43TOoEJ9JF/aK2e2OzaA6kjQ5lyDHUn8KNOA849KiOkDVR96RSZRxQtYzZTybtuqXH2VkyfXj7Cg4eCgUKlBBgp4j30/vT4RmEJSrzKrfOljb+xyslSfCuLdY4Hz4GqxlezIyi1uhw7O2gjZW0WgScudVxHxM2g6ESixHKq12g2ppSV5YSoAggyCDz5eRo7uZtRrMUvrcbQUqQvLMyQAMwm6R4pEHhQJxlJQppalJWDAi6bR8uNGKccjZFr07DR2dbpHGvl1ZKcOmCYsVqHAHgOZ9qu1nCIaRkabShA4JSAPO3HrNJfZPiUjDoSIsP3+wPWnx+4I/IVVi1QOw7a3ZObKidRqY4z+etbOYRI+HOeoUf1qfgW/qQBqBFckOSiNCmxFcjnyKW8e6mGxQ+tbBVbxwEuAAk2WBfXQ2pD/wDK1P8Az3v+nVu4N7vUKzDQkT5cRQ/u1/e+VdbRziiqd3US7P3Uk/lQp1yVKPMk+5ozshYQw85xiB7f3pd7zroJqMN8kn4pGzKlHDBebf7EbakRRXHu9/slnwqz4RdyB4e7eA46SFpP+oc6F4vDykKJ8JIHIyfOetNHZlimjiV4VYJbxLfcqTGikjwqHqCfWqSfptdjHe9A3dTaBSheWJyJEfeEG03iuYxCjqkJMkEDQQSPyrni9juYN3EYd0EhJ+xckfZIi4ETc286H7Pf8IHShFLlD3wGULru2knQE+QmoiCMhXmFunGp30xKHUkDKSgkxOpPHpaklPwURujCrU2pwDwpJCrgEZdbGu2K2WUpYVnBDywkAC6SoTccYA58qHNbUUMM8nLYqX4p+8TwjpXuK2i4o4dKloSEBS81hlCQBJnWxtQqbZzkkdtt7oqDpaLyZyZ0nKbgkgBQmxMHnpXXdN7E4BTeKUypbSfBIXCZXaFaxpYkR8o1eexDrxfCgUlGRKrQcqTFgJmVKOldsFtxTrAwiWQ8EElwADU6ZgogQIN+fpTVkqnuhLjZv2jsITjwsEKQ8ErBSZSVpibixGnvVzbsKDmHac1lI8q+fndkLdS6cOCe7Adygqt3ZIVFoIOYxebWto/9j29RLZaXJvKfwgD0rNkgkot9tv8Aoe7Tii3HEWgW8uEVEwbUvX+wj/3m3ySa6/SJTOn9602I6FF1X84T6JSPzKqeGlzRH1KEiW4zeajhqPPnREwaivi9qtkxpbonCb4Au0FdDe54/uaU9sspJt19P3am/HQRIIMG/H296V9rAZvTX99Jrz5cm+HBo413mwn2W4lDDiAkeKMgJAjgSnL7iqVx+BV9GDgdT3ZKUhMwq5GnPSfSrP3E2skbSxGEVOR9tMCYAUgLm3Mp4j7opHxGz04HGu4LEJztAygHQpVdKh1AtIvM1sxNr7mWSVtfQZd0gFtCB8MQOgtp+9KP47D93Gb7QChHWkfdna30ZxSFJKUScl/sza+uka06sY1eJOYDMQISAL5RrHzqTVWmb07SaIykFXxGKhKN/Cn11NEMfl0QSR1EEc6xGHyozQRyNcEHONQJWfSoLpC/ChHqLVIdJcVlJrtilJaQQI0uaNitWIW3mS0vPETZd+PA/vpWm1nwXEvpSkBWUKTqMwTlkTwVBkczULa2PKyrlNMW7uLwziF4R9snv8iUOpuptYmCE6kFSrwZsLHhqVqNtGKTTk0gluLvAGndAgKIEAWtyA18qvbBuBxsKH79rV8tY/CPYJ1bDoyvNqInmDEFJ4pIuD1qz+zXfRyC26QUiAjQHS86AACOHOn4J3ZZpfLKiYJSdRy8v37Vq9i8M58UT1EGuiX0ODUGRPpwPteuSsCijQyrucHsUkDIyPbQVG/w9fM/v0qVicS0ykkkUE/8Ws/fTQ+YV7FBL2koqKlmTJtOnlW2Jx2ZISCPERJuLTxq+2+zPZKRlUwVEcVPOyfZYHsKjY3sk2W4Pq0uNHgUOk/JealWSPgSSZQyFeEKUZS2r4ZsTw9LGiGHUpt1pbailwr75MX9DHLLI9RTLvj2V4nCIU4wvv2fiVbKtIHEjQjqPak/BYkh5B0KER+A/OqpqS2EqmW52gYZGIYw+0mxBKQlwSLT97kUkRVXbPxISVJVz5U77rYsvsYnCKBWH0BRKlWSUKAhI5kGZ/kqtXmHG1qSUkqSYV/fz1rLjhu4F5PTUggHVKStCRJKogXJ8VMmzt2XVFK1q7sZfgF1azfgOFSdx9lEJDy0d3mURJMkjoPszemtaNQLIB96Wc6bSL48dpNi0ndlkJUjxqB+KVqj8QOegqO5uewUmCoA9Z4zZRFqZsucxogcOdcXVlxYbFkp1oLJLyF4ovsLZ3SAA7t51IFxJBibfym9CFbrYlnMpKs4UIIgpPt/en157M8lA0TWu0cRlWPOKdZpCPBER919urwjsLQTEpW2olIIUOIGsTPLSu22EFh9GPw4W1h1OEEC4QsBKlJkapUFAietEt/dmhYDyBDiR/qTxHmLx61w3ExS8VlwKlEs4heVaJkABKlTB0V4RBHIU9qS1fqSlFx2Hnd/flL+HzCxSqDNr+XWRTjufj8zAJNypRP+o/kBXzkvBO4R9zCqcUlSVlJiRcceuZIHoaJI3hxqX2m2XYynwoQo5L6551/zTHCpxwqM9SfY7W5Q013Pp1GIFcMTjUjiJ4CdYqn8SrGPLQ45jFM5R4UMApSJiZUSc0wNRHTWuO09hl9xLmIxL6lpEIJUhKR/TlQACeeunIUXNPawr8PLksLau3GkCFLSCo2E6nkOZpG27vKhM+ISbgWkx+xQzF7sNLUC4XVrAtncUbdK4Obu4ecxQoq0kuLP/dUVji3uV0yQssbQKcUMUhX16FBYuYi1ja1rcr+dWZ2pbJRtDAN7QwwlxtOa1yW/tJMalBv6Kqtdq4Jth0L7uUHwqGZQ10UCDIINOnY/vN3b6sE7IbelTOZebxx40zwCrqE8ZFyqrzWylHsZ5JrkrzHYt0hIKDfKoKKT9oSIPlF6aMNtZeFw6HAJVEgpJsSOJi1Ru1Pdx3A4kK1wzn8IjRAH/D6QNOnkaObpOl3Z3dvInDJWtLikqIN1ZgLGYOZItwNdkpxU0h8WRpuNgZ3exxLiHEme8Bz5jNlax1jjXfaG9twmCPBmMGQPQnjfiKGbz7ulCu/wyCcMkcVSRGphXiyjTjoaG7G2UrEla1EpQSEyON9B+tPHp6bC5zcqXIU2dtDELQXUSY1GWf8ASY4cj78Kj7V2i8pSQpYyKg/EL6Wg3np5077RwiUBttAytAxAtAi3zi/Ws+iNmfq0cvhH46zSKUXvQzjJbWVztV1iBlbAXIkgZY52sOP4V2wS4yPIXkdzZpA0ymR5fjYXpyx+yMO4TLSQdPDaRytWDZrKW+77psoHBSRPqYuetHWqoTpOwnjcG1t/CqUEBrHMJEEKlKwqYBMCyilXDwnoTVb7Hwj4cU3dKkghYNuMEeYuCOlPW7bP0PEodw6lJRMOsqMhaDrlJ4j4hPG0gGmTf/dzvkHH4EBTqRLiU/8AGQBe3/MSB5kWMwBSxmovT2+wsoNbnDd04uB4kk9eJnT2CE+RNHe7xkfGOF41+A284X61V+wt8s2ISCpaEZIi0ZiPEpR5AJTHUzQ7eDbLrjzjjeKWUKUFJR3ihBPxAdASqOERV2kgLI2Ed5t4nEYlxpSswbOWbQTa5kGOFvehP+NI5I/0j/4Uf3U7P8bilKfUCy2tHxOAhRV/REkW1tPPWmL/AMp//wAxP/QP/wA6lKMb3+4yyFvvYdJ1FQl4FM6WpdwPabgHbKWpo8nEwP8AUJT86Jr3owhEjEtR/Wn9a6SXYSOpckjGIAQQfhg2r5q3jwiQ+6EQAlZiOAmQPIWq4t7N9sOloht1LizYBJBv1jQVTYbUVLWoyVGTRxpp2O1aO27GPyOJKhORQJAMSAQfnpUzeXA5cSw9A7t9IWJAg5FifXLEnr1oAVZHUqHO9WBvKwvFbGzhCUqwLgSjLqWsqQo63AlF/wCU0Zr1KX0Bfpp9gzgMQHkfV/AT89DHrU1wAJABBHLiD1oHuNtRvI0lxQbKRAOsgaSAZuI+dNGKKXnypsJCZABBtPE30E1laqzcndA85Up1g1x2RhhckiTJoltzCqR4StKj0iumzdnrLRVlTEan1/vXaXdBtVYsYJBGJVPpXXeFgzJt0H51vifA6lYMEHhU7bLZWmSQAROskzxJoe51dgKp3vWuEpETwFImw8S5h8YpTKikoJUlQIED1tF4g66UT2pici4SSEkXHM86DNODOsROYDzsTofWr4lz7mfNwvYeu0vYpfweG2ugBLikJ+kQInMAErjTWx6EcqVMG8p1CchCSmJJH4HhNWZ2ZY9vFYV3ZjxzAIOUHXu1EgjzSb+ugiqqx+BcwOMXhnCfAu0/aRqD6p/Oujvce64+RnT0ysfNg7TDibG4sYuKNDSR4Z5XSfMcPP50i4HFkKQ42AEfbItz4chTwwoKSFJMTy/MaGpcM3Rdo0cgCItwST4T1bV9k9P96ivGZmTHEjxD+ocR/MKkOnWbTrAlJ808PMVFWCI+V/8A2q4j+U1xwB3jwWds24fuKSUJWcqmwe9SoAFJIKVJIIIE69fzqzHUyI58NPbkemhpA23g+7dM/Cvj1/cir4pb0Z80NrLn2XiWtu7JU25lDsZVGPgeSJSsDkbGBwKk8DSB2fPnDrewr0odQ7qpUNjwwc4iTITYjoaF9nG8X0DGpBX9S4UoekQBOitfsEzPIqHGmvtQ2W4w8nHo1RZwDilUhJMcicvqKSVQlofEuPmRgvzeD3a6ULzBbkoX/EbROXKdCk6wTBt+dA2i0yssNqkQMmYaTyPTnrRfBbRKkBQcRCEBKQRmBJ1QTEgGAbzw61y2u2tKMncpWqMzRTzH79ak04un/P8AhGpNchjBrDicita44vDrbOkiom7GNGRbj094lcKSbElQP5xanrBLQ6kNupyriROhEag00Y+5STTEpOnCZrnAJuQTrz9aLbx7OS0Myb8ouDQ5EjhFdfkXS+xzUq0q058vXnpRrYu11YdWaZR9scx94D7w+cRQZSgTcfKtNuu92MoNyK5tUDTZE7TtyQ08cVhwEtOghQTohwzNgDCVe0yOIpk7GNyWkMIxz6Qp5cloG+RB0UP5lATPAEczWbmbab2jh3tnYk/WoHgM3U2LoUn+dHhHoOtRt09vYnDJXs12O/bzhpSiYJ8Skz/KRcEcOFUjkklpZjcE90Pm8mLKgMhlKFgORwB4npU/6Wj7w96Cbr4oOS4z4gSQtGYZkKBhSTzIMi2tMnd//a+Saz027L3FKj5rUmtC1XdLSiCoCQm5giQOcaxpWkmM0W51t2Fs0S0Kxw1hcrgXQSBKb8yQPWKIGwdjVXHmPxqx+z11hbq2HG1qOIZUyCmCE55JJ0jwgc4jrVcuYLOohKx0m0/oaauzvavc7Rw4JIleSDxDgy+nD2pclaHQibsAqwbjLqmi6nOhSgbnVCiI6GRPH5Gm7dregpReyxe/Wte03Zww+0n3EgguALBJ1KhJI4xII9D0hRfxqlrSs6lEexn86GhZEmPDI8Y/bQ3rW+FZQkqSDMQCY/E1tgN8j3YU6jvEgQLTlA8riklrEHvVlRkkI9vDE/5YFSN3cRBmMwDnwzrI05+1DoIp12xj2jvAl5JyJhOhI1EjkY41E2Ti1vJLfeFKk805kx6EHprQ7ZOzHiklQCAVE+L8Yojs/ZCWpl4knkB+F/xpHGEe415JAzG7JC1EF7Le0ot5iVTGtLrrZaeyqPMSOKSCJH76U5vYB1KlKWlK2lCxFxA4KTqOcXoLtFLiciWhm+KBMnxH58RrNVhtxuRyRfcjbp7cXgtoNOqmAQlXVCjeOkExVkduWwA401tFmPAAlwj7SFkZFehMeSulVzh8UlxvunbX46g/kf3rerw3HdRjNlhhZCwEqZXxkCwnrFTyvTJTomlaoovZL/eNqSVQIFxqD+Yp/wB0cXnZj7tvaq2XhDhsS9h3J8ClIvImDr0kAGm7s/xAgpGgJvz5V2aNbo0fhpXsxwcFQnBExpxHA/vnU9Sa4PoA1qCZpaIKhOntqY/7h86X948D3jauYuPPh/v6G8UxKSnnUfFNBQNxP4+fX8aZSrcRxvYrFa5E5JUTcxcQDy8/lV07l49O0dnqacOd1lPdrm+ds/CTzsCk9UzxqptsYYtPZgcqVTCr2XFvLhUvcfeBWBxKHjJRdLiQfibVrHMggKHVIq+aHUgY03CYUwbSsHiDhHAChCs6V28Q+wb21gHyNMbKkr+slTRJ8GUeAFMyCLxMC2lqM9p264xGHGIYutA7xKh9pBEkeo8Q6+dVtsrbPhzJsrSCLGIyyOn6VFN5YX3XP89yqai67dgptdGITiUvOZciyMpSbevWJqwdk4pGJfJJlKRPomw+cn0qr9pKLsJSSgJ4GcgXEmD5V23f224y0tQ0UMs2t6a+tNDjcqpDhi8YlTpSD4Rf9K4P45ApRGOMFyQoG5gxEcDI/Ca74dS1qBbTnQRfPBA6TE+1IoMdzQUxW0kc6H7WxYISsqnpUvD7IyLUtbgGYRkgRHkQZ9ql/wCCMyfCbi4BIHtYa9KZRSA3JiHhtrOYXGN4puQUKBEiygCZSTGhFvWrc3ow6cU0xtPByVhOawEqRBBB4Zm1ZvmKV8Rue2rMUOuN5hEEhQ8XSJI9bUZ3QGKwKO6AS/hwuVxAWnMNUIm4IA0mSOFPkqUVp5RmUJRlZD3d2gFKTiA+EOr+NIB8SRYEpA1sdBTh/wCLWP8A69j3quNrtI2fjmn0pUcO4Q6zIyxrKFBQkFJKSJvpTX/5o4P7qv8ASf0qLx3uvsO8hXzuxXmiVtLK+QnKoeR0PyoSzj1NkpVw1BSQR5jlVp7S2QrDgzC0LAIUPkaAMrTKswBJTExwrRq8oV4/DFvZ2PbVh1IcJUZzAAceevv0FZtXAYcNF1p0yR8PxX5DiL+ddto7LBcAZhswSbWoXi9lYhN4CvI/lTJRu069iclJKmrI+FQdSYtMfvS16l7HQ4MZh3lBSkh1BkCQLgx01FutCcyh4CCCTcG1N+xQgv4JKmyvM+2M0qABU4ISYsQEgK6+lUmtmTju/kMnbKygYxRBUVrbQozMJiRCekAGBxJ51WfeRbkfxFW52zlXetwgBBTGePiUIsegEfOqr2Ps36Q8QTlQLrVy6DqflUvw8vRuPNPZIl7Hw63nCU2SAnMs6CIt1NtKYcG23h0kN6kypatSfwA6CtX8QltKUIEJFkpH7uSasPdTcBxt1GIx3dd2mfqSM9yAElR+GxOl4IBmllKU+OCy04lvyCNg7o4nGsJfadZyqUoZVqUCMpi8JMc45EHjTRsLs3A8WLXmNxkbJCehK7E87AetNW9MhmUoCylSTlvcZgDEQT5cdONT8YlakDIoIUFJk6wARmgc4t61yxxTe3BCWebXNWV9g+z59C3AcUgIzHuwUE5kajMcwGYXBAHCeNLO8GwcOxie7chSu7S5nQSBDhUB5GUnnVxbUnISUZikgp/q9bDgJriIcW4XG4SWkpUCoXBK5BA89Z42i9c0k6WwY5p8vcqDF7JwahJw6FE6qM5vcGZ60S7JWPouIxOFzEtrSHmp5A5Vg9RLfvNOW8+6GFGFlpPdKZTKVJuVAcFyfHPMyevOucLtP6PisK6VZR3uQzoUuAhQJ4cFeaBSzjJXFstqhkjqiuAZ207A7vHDEJHgfb8c6ZkFKfmC360r7n4/u1lPXj0q5e1VlsIYfdQlbTalBYUJ/iAJTbosg+k1Te9jXdYgZe6SkiU90SdPvSbGhjnrj02JFaHrRYGK2u22gKUQCr4RzNKmM3olakm0CQedvlXXs/3bXtdwh10oaZy5liMxJmEom06kmDEaXq6sB2d7LbRkGFaXzW4O8Uf8ypI9IFOsKXI0/wAT4KAwu233kENoUtzgltBUb8YAOlZth7FshtTrLzM6lbakAzwuADX0vsHdzC4NBbwrYaSSSYvJPEkyT+QsLVNxLAWkocQlxChBBAII6g61RxS7EOvJnyMjaqil0k3VA/L8K64dDakAKEqJhJkgjn0uTxnSvpNO4uzQDlwWGIOoLSCfQkSKr3tB7KwhBxOzUmUSV4eSbay1N5H3OPDkSpR4Br8k/sn2wXGF4J34mf4RJBzNE6SNSlRjyUnlSPvpuunB4p5YT4FDvW7kAJmFJAHEKIv1GlLm7G8P0XEs4gg/Vq8UTKkKstJH9JPqBV0dpJbUy2tJzLQe8BHFsjxA/wBQgjqBWbJ/Syal3LQqWxSKMblcMWSbxrH617gMWA4oXUCbACSegqfv+gh1CgkBA8KSOt7/AJUV3c2MlhHfOR3qhIB+z0HWNT6ed1NaNTOSbnS7HLZOxciSrEGcxJ7scAfvc/w86ad3cCvGPoYYUloAZlqAulCSJjW9wALC96K7i7ut4tLj+IaUtCSO7QoqbCxF1giAtP2Y08J6Uy7pbsKw2MdxKGUsNujL3eeYTYgpAkCSJi2tSpyach3kUU1Hsap7OW0KUULlJiCrxKm05riZveRFq33b3QWwpx3EPoxDRT4Udx3RRBufiJVI58rU1jEozuISo5gnMUm2uhE6i0WrzGqcDae7SgyUgpXoJIFuccuNUUY7uv3M7y5HSb/Yrrau4eJGJL+ExWRlax9WtSyUAwFkZvUhBi1pFbb0bBVhg2VuIKlEpQtKSnMoJKoUiSLhJNjBvZJiXfaWGS8W2y6UAkk5fCtWS9ibgSAbD1rljcGxjFJUhaHDh1KElWZKFKQUkkA3VlJ1Nr0ulO/I8c0o1b2Ki3g2eX8Kod2AtRSpJVqCgkGDxBBUJ4yOQqpfFyPtV1OFSZR9kLMeYkE/IfOoX+HN/dFDHk0rg0ZcOp3Zywe1FtJ7s/WM/cJmOqDw8tKE4tolz6sEjUeR51ObZQ4lRQJCdSRUXB48JcyEjKdf5f7ULsNVsbM4UAlSj4uXIDnUdeOzyEIlPPQV5iG3HlqDY8CbFR49PKvF4HN4VLIj7IECuo6wRtdSVtqiJQbLHlwPEUR3XaSrH4QlwICH0S2ZspOWwvzzC+lDt4FZEhCQAkcqN7nstYjaeFK8xWTmsRfLMZgReIPGdOVUfwMhJLUN3bl3gQ3fwEGP60/qDHpVf7OT3DF7qUZMcVHgPkKf+3NwDuEk2VYjl4hB96UdiYju8VhXbFDa5VoQDBif3ao4vgr3CvPsPG7G4XcYxl7F4huAkONJGil8UkqscvTXW0VZ2ISVuBJhSI8SVJkCxgg6TMWPnbig7c27gcS813mIUkNOByEJJ8aeSr9ZEe1PadpsFIV37eVV0krTcch+HOniyM72bOk5EuEmEiIPIZRIvp+FQ9k4hwBbrxbS0rxI8R8KBZJVNriDra1dMRjxlzNpDsmCgRe+om361qMGrv8AvDBQQBlmQCDYgRE8z0FDV6k0BLZ2TcRkcSoDxRqBaeVDdjJUpwrUteRxPhaWEynSSY68Nb3rbaGJfGJbSy2hQUD3ql+EQDa9yTcxA51IwiXW8xdUkyQQEiwJJkDibRe36G7lbXHPg7iPzAO/WIdS0eLayADoRxHQgxEcPW1Kb1YxKlBnLPdgKUofElSpgD0E6GnvtN3xSnMkLBbT/CSBquOJ4gGeVU7gHlrUtxR8SlSSeKjfTkB+NUhG25FdWmKiX5vopD2xVrTKk9wlaZsfCARPqKrXYO6re0NqpZUhTTSEd46m4JvEDlmMacJirE2iFf4B4glR+iiZMD4eflStuDtHEr2kluAVFFzwyDjP5c6yYpOMthpRuLLu2ZsxnDthpltDaE6JSkAf7nnUgkV4lFr3NeyK9EwmpivI5Gtp6VqfKkYxo4OnqK4lzj8/1rqv1FRMQf8Af9ahIdIo/tu3QQ2r6cwnKlxcPoGgWdFjorj1jmaMbh4kY3Zbba/4jDgZJjVv4kg9Mvh/y01dqIT9BfQYgtn3Fx84NVp2E7QCca8wrR5qRf7TRkf/AKlftQyLqYmn2KQeiSYKxWyynEhlX8Nl5cT/AKkekFP+k0zbJ2J/iGLVhe8LaG2wtwpjMQYACZ6mSf1rrvlh8u0p4L1HCQIT76eop67PA2A6QlId8IzADMUAWk6kA5vnSwlqSsvk9MW0MpwbbKQEhIbSkBDUAIED7NviPLj867LxIIAsT4VJCSJMkkQDB0B9jXLALcEd4R8RJQkZsqSCUXAnUHpNhWrCT43O5ScywUQYXcBJzWsfWYql+DLXk6PIcK8qoDeXnClEm5kGYEAQIN66YNtCEoQVqcyzkKrnw8DA1AtJE15gsyW+7cl1aQMxtcqJjWPL2oJtdhxh9vEIKUI+F3KiTCjJOl/O0daL9PqClq9IbwbgW4paUpMDKVKsuAdI1AmdY51EGG7xl1KR3XflQKmVSpKiMpUZEZgRfhWyMCyp1OIbCiVGVLBN4EAKBOkchqBUPePbGHw4CwqFpM5UkozAcFW+Hz5UHxuzkrdRK63mY+h5+8WF92mSpIgKJk2EmPFaJMWqrf8AxQ/+zU3fzeY4lxSUnwZpMfaP6cqWKpix+m2iuXK7pPgs9tWRl/LaEz6waG7CaGUmLlJJNZWVEu+ET9lYhTalLQYKVCLA6kSCDYg8japu+TQQ45lGXKsxFo8qysqn5fqhe4lbaWVNkm5injsVwyFPhxSQVobVlVykCfxPvXtZQl/bZOXxfQCbxbXexPeKfXnKSUpkAQJ0EAUE2Yswb6GsrK5bRLfmCa7LEcSZrnjBfyFq8rKjLgsuQxs3bD+HAUy4pBjoRexsZEx0q2tw9ouv4YuOrzLzRMAWBtYACsrKojJnWwf2eolCVHUrVPoVAfhSrvztR5KFpSsgW0A6cYmsrKZfB/PBCC9ZQe0096htxyVKKoJJOk8tKi7aw6W0QgQIB9SSOPSsrK0RDPuz6C3mQE7JUkAR3AEa2y0ldhyice5N4YAHkVf2FZWVgwd/p9ys/h/UvVdaJFZWV6D5MS4Pa1UayspZ8BRqTUTEpuPOvKyoT4KRK67aXSnCqgxJSD5FQqreysxtnCx95Q92l15WUMfwy+o8uENvbG+pL6VJJBFpHQJP4gGm/cJZGIBB+JIzdfCo6aa1lZUcfwr6mmX9uX0HjajpQ3nSYVIE9JqNvIotoSWyUEuonKYmVCZ5zWVlUXwv6GWPKCWKw6VlOabLBEEi400InyNRH0S7mzLkGwzqAuk/ZnKfUVlZVGLFmuCeV9Fbck51ISpR5kx6DyFUPv3tJ0rBKz40lStLkAfuKyspO6NOHiTK1cN6kT+4r2sraY+7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226" name="AutoShape 10" descr="data:image/jpeg;base64,/9j/4AAQSkZJRgABAQAAAQABAAD/2wCEAAkGBxMTEhUTExMWFRUXGB8bGBgYFx0bHxsbGB0dIB8gGh4gHyggHh4lHR0YITEhJiorLi4uHR8zODMtNygtLisBCgoKDg0OGxAQGzUlICUvLS0tLy0tLS0tLS0tLS0tLS0tLS0tLS0tLy0tLS0tLS0tLS0tLS0tLS0tLS0tLS0tLf/AABEIALMBGQMBIgACEQEDEQH/xAAcAAACAgMBAQAAAAAAAAAAAAAFBgQHAAIDAQj/xABIEAABAwIDBQYCCAQEBAUFAQABAgMRACEEEjEFBkFRYQcTInGBkTKhFCNCUrHB0fAzYnLhFYKS8UNTk8IWFySy0lRjZKLyCP/EABkBAAMBAQEAAAAAAAAAAAAAAAECAwQABf/EADERAAICAQMDAgQFAwUAAAAAAAABAhEDEiExE0FRImEycYGxBEKRwfAjM+EUgqHR4v/aAAwDAQACEQMRAD8AI7kbtoZblSQQ30+JfEnnTthcPHABRuogaDkK5bOQkISnlc9VGp6zbKDc6momls4PnN4EWA1Vy8utD3A2xJOp+0bk1IxOIP8ADaF+J4DzqC+620klasyjqT+VdRx6h914EABKeGbj6VTW8mBGFxDykFBQuPgMgKvNuHOnHae+3cfVlC54HmOGt9KR92thubRxf0dBIbCsy1fdRPDqZgVKbrf9R4x7jz2EbHVDuNUCM3gbniB8RHrb0oF2v7wl/FhhBzFpWUJFwVqsfaw9TVj777eRszBJaYGVwp7tlIjwgD4iOQHzIql91kpcxKnFkq7uyCdcypJJ6yT71CO7c3wPFanQ47B2UnBNhFi6oS4rWTy8hUwmTIsRWwV9h0QYBnz0rdWz3QAtIJTwMSKCernk1OOnbsRuce/514skCR+xXrgP3b1q4CUwYHWuOoxtwpM/KkbfLDg4oKRbPGabXHGmjG45KNSJi1KeNxkkrKhKtARpTwdO0JkS00x37LHSccoz4GWVE+aiB+APvShv7t36RjnFjQHKmOQ/Z96csPgzszZa3VgjE4wBISNUIi+vGDPmRVZbFw0qJI96OFJyciE32RORhVuEqUYBEdYohgdiZ3EpQlS1qMJE6k13QBTn2WMg4hxw/YSAPNZMn2Hzqsm6sCR5g+zVCR3brgzK+wlSrGZ1/tQzaW5jeGUMy3EZyRnstPPSxBqxdv7D711p9C1IUhQ+H7SdSPWuO+DKXMMtJtaR0I0qKk/I9FP4jC4jDkrZX3gBKs7cyIgyU6jnxpn3W7TsQXicSA+kAJmyVT0gRz4UtNvGhGPbyLSpA+I3HU8as4p7MSz6S2DttrGJLjIUlCTl8QgzEn5EVWHb7teFs4cE6Z4BtNxfnaIpk7MVhrZa3nhkSFuOZidUJAE9PhNVRisQ9j8arEghKZhJURZI0iay42ott8IeOJzlUV+5BwmBUpCe8JgXAFEmFBsQgBI8hRoYfFj4XEq8ik/lXJxzEj42Eq/yfmKp1lLw/r/g0f6bRvuv9v7psH/TOaUK/qQk/lWqksrMqZSD95BKT7XHyqSrHN/bw0f0kisC8Ir/AJiPnXWl+Vr5f4O0yfE0/n/6QL2hhShC1MqUoEGQoDMJ1uLH5VmxNv4hADbLy21LgSFHzM+gAownAtq/hvpPRVqBbW2eth1LwQYBvluJPG1UhkhL03+vJHJiyxWqtvbdFl7t76Od63hCAtbpyhwG4PEqHKBrTrv7tH6Ns593NCwiEGJ8RsKq/s3e7zabYCQcjajMfD4QJ+cetFO3Db4yIwYUConOv+UDSfP8qhoXU2Jy7FW7Hw/fSiAVFaSSdSJkj1p6fwoRKpkmxjh0pR3WwoV4hqVag3EaRTHiHUQYKsyFZSDaZIEmrS3kVxr02S8G2km4mTFuFTv8CT95XtXB0LbAKiBxhJvp0TyrbOPvPf8AV/tTUlyNu+DZHaZi1KeyIaSlGYISUlUQLSZEmRNTN1N6nnUFDiipU5ishIkK4JA+7+dJu0dhLZKnAslKrG3GgYfWhIRJSoCJBiRbT5WpoyshKCrgup/eFIHdsiVfu5Nc8OtpBzvLSt2JAnTyH51Tq8eshHiOUKJieJHz1qa66ovpcT9lCePHhRcqAsfud+0TGuP4oBKZ8KQlIFzJIHncxVubs7LZ2Ps8uOx3hTneVxKoskeVgBzpV7N9jDF4lzH4gDIxCWyZCSsXKrmIQI6STxFAt597MRtbFDC4VslAWQlAMhQSYzrOgHGdBPG1Z5/1HS47gSrZi5vFvEvGPLxbokE5UJBMoQDYCLcSSeJr3d5tbq1hhlx2FSMgJ1+8oD8asXY3Z03hmu9xaQ85kOcZj3cgwlMACZF5Ot6lvbdUhsNtIS2OCQAAByCRb99JPSyRrTFFIQd3YL2Ls/HKC0PNtZliB3jyQQOFgVHl7UbO7uNSGw0tKbfWZXSb9AQB+FJWL2oSrKScxNzNPu5G11LblxyPEUpJasYMfFYE1OTcaLbihtbE4tpxScRLYAkLWmArolQEE9JoKja2dKld6mxiBxq8X8rxVh3kIJUmxiUOJ6g/MV8+doG7/wBDxYDSCllzxIGsKSYWkcbG/kRVMaU3TJyyyirNdqYpKggyZiVEDTnTL2W7AOPxH0h67GHNrWWsGUg9ALn0pQa2erEKbbbBC3FZAkA3KvyFyfKrg3sxrexdlow7B+sUnIi11KN1rPpJ9q6aS9MeScptu2IXabvF9NxS0NnMhkZUcIKT4iD1P4UsbGVGYEiZvBmo+HQnwhAczkTJuCbTYC/rR/Bbt4hZzBCETxVc+sCBVklBUKrlvRneUV3W3g+iPFRBKFCFx8j6X96gYjdjEyIU3A1gkTUXG7FxKBMCBrCpotxaGp+C88JvQw6jMhaVDnOnnypL343nQE92hQKjwBn3qqlYlSCLFJm5qQjEggGEyTyFJ00dqJodArMDhFYl9tlIMuLCEnlMyfRIJrliE5pIBAkiwgaewp67IsChlp7ab5KW0Aoanp8ZE8SYT70csqiBbMJdq+1E4PCMbPYgZkgFJP8Aw0fK551UGBxGdwkgA8QABcdBb2olvrtQ43GOvFSgMvhSb5UiAAORmSfOhDGzlghTagQefhv+lxejixqMPcS3qDldmsa6n4XFD1qDg8c2vwqORfXQ1LcYUPLnTSgnyi0ZtfC6J6NuO6KyrH8ya9O0GFfGxHVB/Khd61NS6EO23y2Lf6jJ+Z380mE1YTDr+B3KeSx+dD8elbQIzymDOVUgjyqK86AKn7sbEdxTqAlKlNApzKAOUZjxOlhehJOKtu17i9SMuI0/Zv7DJuCleCQ9j1WTkgg/aJjKkesEmq821tJb7rjzipWsyf08hpTJvtt8OqThMOZYZMD+df2lHpNhSmrAOmfAZHA2JB5TqKOCD+KRDLLtEL7IZloLTw1g6GiyXCUEK0WMs9fiH4Ut7NC2tPFnEQm9+R8qnNYLEqH8Jdvhnwx6GmnHeymPJ6UqHTBYwJbzuOgrywByi0nrQb/E2fvUs4gPJBS4Cm3Hj5EVA72m02B5aLM2g5mbUk6H8qWBhg4kg/s9KL7VxWUGuOyGDkk6qM+nvUUyjVCbjMzai2oXBt1HOiK8ZlQgixIE/OPnNEN5sHKmlhMlKrgj7PWf3et90dmfTtpNMm7aDmX1CL/OI9apOScd/qQScZNDjtjHLwOxMPg8sP4qQUgQYWZUI4k5kp9aYux/dxWGwuZyCtayoiACgwExOpsOcXpT37xCsTtltlCkhTKmu7KlQAUysj1kCOlXNhRAulIJuY5+1Z+yXndjPyK+/wDtcoyMCfEMxPODYe9/QUj4sFKSTqRI9asPfTd44lCVtwHETHCQdR+FJWLw+LegHCOZ0pCJCFQctgZIjQATMW4UL33NGLTp2+ol49fiB41a+62wjhsHlXOZzxKSTMKMk+WoHpXLdfcENKGIxUKcF0ti6UHgT95XyB5602vrTBUr4U/M8BQkK5pvYHpbPe4ZP2kiT0sdflVf9rwDmGJAlQfKkdAmyj+NWG44W21Oq/iu2RPAHj5AX9BVU727SStDi0n6ttBQ3/OriRzk/hXY7UkTnw/0JvYrs4reexiiO7aT3SSeKjBUfQAX60H20+dr7SWRZhmUFQJICUk3RwzLM+gB4U3Y8K2Zu+EoOR0oEmb53VDMR1E+woHucEtsJSBBIzqP3lKuZ/DyFOpJNy+iBGGt0Gdn7Kw7CQG2k24q8RPnNj7VvillWntpWi3JrEUl7mpRSIxkVxW6RprU1RobiRBo6jtKB+N2Y09MpAJ1tY+n6Umbw7MVhlJIMtq0voeX509k0B3mcStHdKi+nMHhVsc6Zny47Qvrcyoj4jx9eVWFv5tRlGBwWCYWO7S0lwq6xABAvqVHziq+wGH711DYmbT7QPyNSd5sQO+fyHwNnukA/cQAm3qCfWjJappEVsrB+72zF4p8tpUEyk5lmYAB+Z6U0q3USEhIeVbjlEe396hdmuHUVrIBNuF9L02uLWkmBabgj8DT5JtSpD4sacbYnbS3cxCM2jiVDRPhJ5WOt+RqLicJi8OlKigpAHivmHqJMcqfMcpOUOIXP3kK+JJ8uI6i1QnSp0eKyVG88QNQOc0vVaGeFPhiOduLJIypJHEDXrXJW1Sq3wzTziE4ecpZQsj+QW+VCsXsTDrS53Y7tafFqSmRMW/SnWSLEeOaQr4BpeIdQyi7jiwhE6SsxfoDfpVy74Oo2Xs9Gz2MynHRDjl5hVlrJ4HgBwtypU7D9k58b3y9GELUL/bWQgW4iCv1ioPabtXvcdiFBUhKu5CZmO70jzubVPJ6siiuxOF8sXi6lKcidBxMTc84pi3d2AcTmdWShmco5qjWOnWh+ydhHL3ixmPAdeFWHsZuWkIAukRFCeWtomqGNvdkfDYJlkANoSkeUn1J1rg86KK4vCKSLiKB4qBUtTK6EBt4EBSTSx3CPuj2o/tR3N4U3NRf8OVyqkZMlKKsIHClavFfpRRpqAB+/UUp4zbLgChJT4bWi5tbjUx7bxQEpjMrKmTPEgdKbpNcA6is03lxwSsIkQLqHTlHn+tOvYLsgBt/Fq+0ciT0Fz84qvtt7CV4Xg6CVySlWo9RqPSrf2C8nCbv94mQUsrUZTHjMg2OozGAdCACLUuZOMFFdyTlcrKc23tcu7RefBjM+chHAA5U30+EC9fQuB2q2QlAX3i4E5Tx9Na+WCbHrVjbodoYw2GbbUwHFpMBc5SEjrBmqZcWyrsJjyb0y+2Sr7sV49j0p8Mifupuf7VRW1+0vEvP+FSmmIA7tJAJ6qVBMk8uHvRrYnamllKs2GTIAy5VGT/WTJ5fpUNM0VpPcth1cJLjpypHD8vM+9QMViEpT3+I8DSf4bZ1J4EjmeVVkx2pBWd95sqWme6bnwDlHXmTflypd21vo9iPrVqJWT4Ex4EJ1MCZk2E631pdD8BRYO0Hn8c4QJSgjhwTyHU8aRmHm8fjMHhmmlNpQ54wSDKAQTp/T86YW+01pCUpYw8Q3K1KOiyLBAGoB4n2oR2J4fvce48oklDZmea1f/1TKOmLk+RXLcL/AP8AoDGQ1hWfvKUv/SmP+6g27OI8DZ5gV27bpexzLWfKltrUi2ZRvEDWAmR5czQTBHuEEBZUUpkGIFhPW1N03LFGhsMtM22WA3hc2ik+pivX8MpIBi3MXE0qPbZWjRWuUieRqFgd8MSVrSnxAKy2QTIvM+w965YWXeVDcaiY0C1xPnSyd5cUtKlfRlIjQJbXPzFcMVtFxCEuOtrbKhMLBBPlIE0OlIHViMGIcygqOgFJGJdLjhUecny5VNf20lTZib2vQBx8gKINrWp8cHe5PLkVbDR2fsFb4dIgJV8mwT+NK20XZQJEqUc2bmFEq9dat3c/Z6WdhvYhQ8SmlqBjmDccuNU44SVIQDKR8PSY4cNB7UcO85MzzfpSH/chlTbMhSkggg5TBUTE35USdW2NSqfUD3m9c9grQhtKFzAFoN/nUjEYhv73vap6r3NyjSSIu0nQhWUDMrURw6meHnXuIzrypnKTqYnTlWM5Fr1B+9fgB+xWuNdGZF5lce4NEVqj1ODATYlY4xY/3NQ9rZQwruyBxIH58aKOOwhUCVm0g2I5kc6AbaaKcOo5gXJkRy4jrXIEht7A2BOJcKbw2ArhErUR6WqsMTjA7jCtUEKxClW0IKiQat3sKP8A6HEKn/jHL0CW0GPnVWYTYrSCoLczuIuMsZZ6HU1SFdSRjTexYbeVIGnT+1c8PvA0heYEKhUEX/T50obD2ic4zmbxe/7GtccFhn3MQtDLS3TmvlSSAep0FhxNdHDXJoebwP8AtfbJWnwlSRyJnXlaaXn21G5JjzFSMXuntJcEMZUgEwXED/uoXtPZu0GUDPhXITxSAsefgJii8ae4OtWxKw+FEZhpz/GeVd4HL8P1pX2dtrKkwq5N78BwNEP8eHMfKu6R3VRqgBRCSAQTEETXDeDYyA8S14Yjw8DbhyqXsxGZ1A/m/C9ebTXLzh/m/C1G31EvY7Sui37r7AnC4suvJbczATlI4pAEkjrMVZW9boTsvB4JJGR4ESsnMQ0oKB/zESTwmIvVW7TJQ4l0GFDj04/KmnfbHKVh9lLAA+pVEaEhRSfeAfWuyq6Ix9xSewCG1lCkDMDeFKI9L1HcZt4SbCY19qf/AKMjG4VtGcIU0gKWsiYteZ4cZBGlL2AwCEXss8FcCOYHI0YZNXPJzhT2BGF2S6uFQEjmox/uanM7AWTdzW1k/wBx0o4VCvQ8dKDkyighfxO7jqUwlSV/KhmJw7qIC0KAHGLe4tTr3teOP1yn5OeJdhH+kmD1NWt2DoPe4skEEJaF7a95w9KrjazCEkqAA6cJ6CrO7F8T9fiElXxtoUBeYQVCeX/EGnXShmrpuiSTT3E/tQ7z6c86c3d95CZVIkWOUTYW+VQd3sG7jHQy0nxR4j9lKeav01NS+0Rgl98BKSUvKzKjxGVGAOkEVbnZru8nC4VIgd44kKdVEyTw8hp+zUutoxKuWU0epvsZsDcLDMJSXB3zgABU4ARb7qdBca3NM6W0gQPDyAt+FSgiRIFRcYr4WxqowI/H2mssre7KRdugK4O8dMfw0n3UNfau2O2c2+ju3G0rQfsrE/7HrrRdOzwmw0GkjStV4eSRR0yiM5xlwU3vX2aqQM+DJKUye6Wb/wCVX5H3qsMUnxrBBSQYMzMyJkc6+oH0qmALRPt/equ7RtgJP/qGwO9SJUIHjSOMcVDgeUjlWjD+Jd1Illw7Wh92o0lnd9aUmUjBQDGuZs8OpNfO2ETCkuQYH4/j619Ab0pzbvnL4owzRMKyylOTNca+GbcdKoPFqKUiEQLGcsex461X8N8L9yEtnfgNO7R8GZKzI8hrGvlRrZuxXXEhxxzICJCAMyiDpN7TyvXu4+77amkvugKJVKUm4AGkjiSb+3WnLOeAv1taknKK2ibMcZNapMW0buoST43TOoEJ9JF/aK2e2OzaA6kjQ5lyDHUn8KNOA849KiOkDVR96RSZRxQtYzZTybtuqXH2VkyfXj7Cg4eCgUKlBBgp4j30/vT4RmEJSrzKrfOljb+xyslSfCuLdY4Hz4GqxlezIyi1uhw7O2gjZW0WgScudVxHxM2g6ESixHKq12g2ppSV5YSoAggyCDz5eRo7uZtRrMUvrcbQUqQvLMyQAMwm6R4pEHhQJxlJQppalJWDAi6bR8uNGKccjZFr07DR2dbpHGvl1ZKcOmCYsVqHAHgOZ9qu1nCIaRkabShA4JSAPO3HrNJfZPiUjDoSIsP3+wPWnx+4I/IVVi1QOw7a3ZObKidRqY4z+etbOYRI+HOeoUf1qfgW/qQBqBFckOSiNCmxFcjnyKW8e6mGxQ+tbBVbxwEuAAk2WBfXQ2pD/wDK1P8Az3v+nVu4N7vUKzDQkT5cRQ/u1/e+VdbRziiqd3US7P3Uk/lQp1yVKPMk+5ozshYQw85xiB7f3pd7zroJqMN8kn4pGzKlHDBebf7EbakRRXHu9/slnwqz4RdyB4e7eA46SFpP+oc6F4vDykKJ8JIHIyfOetNHZlimjiV4VYJbxLfcqTGikjwqHqCfWqSfptdjHe9A3dTaBSheWJyJEfeEG03iuYxCjqkJMkEDQQSPyrni9juYN3EYd0EhJ+xckfZIi4ETc286H7Pf8IHShFLlD3wGULru2knQE+QmoiCMhXmFunGp30xKHUkDKSgkxOpPHpaklPwURujCrU2pwDwpJCrgEZdbGu2K2WUpYVnBDywkAC6SoTccYA58qHNbUUMM8nLYqX4p+8TwjpXuK2i4o4dKloSEBS81hlCQBJnWxtQqbZzkkdtt7oqDpaLyZyZ0nKbgkgBQmxMHnpXXdN7E4BTeKUypbSfBIXCZXaFaxpYkR8o1eexDrxfCgUlGRKrQcqTFgJmVKOldsFtxTrAwiWQ8EElwADU6ZgogQIN+fpTVkqnuhLjZv2jsITjwsEKQ8ErBSZSVpibixGnvVzbsKDmHac1lI8q+fndkLdS6cOCe7Adygqt3ZIVFoIOYxebWto/9j29RLZaXJvKfwgD0rNkgkot9tv8Aoe7Tii3HEWgW8uEVEwbUvX+wj/3m3ySa6/SJTOn9602I6FF1X84T6JSPzKqeGlzRH1KEiW4zeajhqPPnREwaivi9qtkxpbonCb4Au0FdDe54/uaU9sspJt19P3am/HQRIIMG/H296V9rAZvTX99Jrz5cm+HBo413mwn2W4lDDiAkeKMgJAjgSnL7iqVx+BV9GDgdT3ZKUhMwq5GnPSfSrP3E2skbSxGEVOR9tMCYAUgLm3Mp4j7opHxGz04HGu4LEJztAygHQpVdKh1AtIvM1sxNr7mWSVtfQZd0gFtCB8MQOgtp+9KP47D93Gb7QChHWkfdna30ZxSFJKUScl/sza+uka06sY1eJOYDMQISAL5RrHzqTVWmb07SaIykFXxGKhKN/Cn11NEMfl0QSR1EEc6xGHyozQRyNcEHONQJWfSoLpC/ChHqLVIdJcVlJrtilJaQQI0uaNitWIW3mS0vPETZd+PA/vpWm1nwXEvpSkBWUKTqMwTlkTwVBkczULa2PKyrlNMW7uLwziF4R9snv8iUOpuptYmCE6kFSrwZsLHhqVqNtGKTTk0gluLvAGndAgKIEAWtyA18qvbBuBxsKH79rV8tY/CPYJ1bDoyvNqInmDEFJ4pIuD1qz+zXfRyC26QUiAjQHS86AACOHOn4J3ZZpfLKiYJSdRy8v37Vq9i8M58UT1EGuiX0ODUGRPpwPteuSsCijQyrucHsUkDIyPbQVG/w9fM/v0qVicS0ykkkUE/8Ws/fTQ+YV7FBL2koqKlmTJtOnlW2Jx2ZISCPERJuLTxq+2+zPZKRlUwVEcVPOyfZYHsKjY3sk2W4Pq0uNHgUOk/JealWSPgSSZQyFeEKUZS2r4ZsTw9LGiGHUpt1pbailwr75MX9DHLLI9RTLvj2V4nCIU4wvv2fiVbKtIHEjQjqPak/BYkh5B0KER+A/OqpqS2EqmW52gYZGIYw+0mxBKQlwSLT97kUkRVXbPxISVJVz5U77rYsvsYnCKBWH0BRKlWSUKAhI5kGZ/kqtXmHG1qSUkqSYV/fz1rLjhu4F5PTUggHVKStCRJKogXJ8VMmzt2XVFK1q7sZfgF1azfgOFSdx9lEJDy0d3mURJMkjoPszemtaNQLIB96Wc6bSL48dpNi0ndlkJUjxqB+KVqj8QOegqO5uewUmCoA9Z4zZRFqZsucxogcOdcXVlxYbFkp1oLJLyF4ovsLZ3SAA7t51IFxJBibfym9CFbrYlnMpKs4UIIgpPt/en157M8lA0TWu0cRlWPOKdZpCPBER919urwjsLQTEpW2olIIUOIGsTPLSu22EFh9GPw4W1h1OEEC4QsBKlJkapUFAietEt/dmhYDyBDiR/qTxHmLx61w3ExS8VlwKlEs4heVaJkABKlTB0V4RBHIU9qS1fqSlFx2Hnd/flL+HzCxSqDNr+XWRTjufj8zAJNypRP+o/kBXzkvBO4R9zCqcUlSVlJiRcceuZIHoaJI3hxqX2m2XYynwoQo5L6551/zTHCpxwqM9SfY7W5Q013Pp1GIFcMTjUjiJ4CdYqn8SrGPLQ45jFM5R4UMApSJiZUSc0wNRHTWuO09hl9xLmIxL6lpEIJUhKR/TlQACeeunIUXNPawr8PLksLau3GkCFLSCo2E6nkOZpG27vKhM+ISbgWkx+xQzF7sNLUC4XVrAtncUbdK4Obu4ecxQoq0kuLP/dUVji3uV0yQssbQKcUMUhX16FBYuYi1ja1rcr+dWZ2pbJRtDAN7QwwlxtOa1yW/tJMalBv6Kqtdq4Jth0L7uUHwqGZQ10UCDIINOnY/vN3b6sE7IbelTOZebxx40zwCrqE8ZFyqrzWylHsZ5JrkrzHYt0hIKDfKoKKT9oSIPlF6aMNtZeFw6HAJVEgpJsSOJi1Ru1Pdx3A4kK1wzn8IjRAH/D6QNOnkaObpOl3Z3dvInDJWtLikqIN1ZgLGYOZItwNdkpxU0h8WRpuNgZ3exxLiHEme8Bz5jNlax1jjXfaG9twmCPBmMGQPQnjfiKGbz7ulCu/wyCcMkcVSRGphXiyjTjoaG7G2UrEla1EpQSEyON9B+tPHp6bC5zcqXIU2dtDELQXUSY1GWf8ASY4cj78Kj7V2i8pSQpYyKg/EL6Wg3np5077RwiUBttAytAxAtAi3zi/Ws+iNmfq0cvhH46zSKUXvQzjJbWVztV1iBlbAXIkgZY52sOP4V2wS4yPIXkdzZpA0ymR5fjYXpyx+yMO4TLSQdPDaRytWDZrKW+77psoHBSRPqYuetHWqoTpOwnjcG1t/CqUEBrHMJEEKlKwqYBMCyilXDwnoTVb7Hwj4cU3dKkghYNuMEeYuCOlPW7bP0PEodw6lJRMOsqMhaDrlJ4j4hPG0gGmTf/dzvkHH4EBTqRLiU/8AGQBe3/MSB5kWMwBSxmovT2+wsoNbnDd04uB4kk9eJnT2CE+RNHe7xkfGOF41+A284X61V+wt8s2ISCpaEZIi0ZiPEpR5AJTHUzQ7eDbLrjzjjeKWUKUFJR3ihBPxAdASqOERV2kgLI2Ed5t4nEYlxpSswbOWbQTa5kGOFvehP+NI5I/0j/4Uf3U7P8bilKfUCy2tHxOAhRV/REkW1tPPWmL/AMp//wAxP/QP/wA6lKMb3+4yyFvvYdJ1FQl4FM6WpdwPabgHbKWpo8nEwP8AUJT86Jr3owhEjEtR/Wn9a6SXYSOpckjGIAQQfhg2r5q3jwiQ+6EQAlZiOAmQPIWq4t7N9sOloht1LizYBJBv1jQVTYbUVLWoyVGTRxpp2O1aO27GPyOJKhORQJAMSAQfnpUzeXA5cSw9A7t9IWJAg5FifXLEnr1oAVZHUqHO9WBvKwvFbGzhCUqwLgSjLqWsqQo63AlF/wCU0Zr1KX0Bfpp9gzgMQHkfV/AT89DHrU1wAJABBHLiD1oHuNtRvI0lxQbKRAOsgaSAZuI+dNGKKXnypsJCZABBtPE30E1laqzcndA85Up1g1x2RhhckiTJoltzCqR4StKj0iumzdnrLRVlTEan1/vXaXdBtVYsYJBGJVPpXXeFgzJt0H51vifA6lYMEHhU7bLZWmSQAROskzxJoe51dgKp3vWuEpETwFImw8S5h8YpTKikoJUlQIED1tF4g66UT2pici4SSEkXHM86DNODOsROYDzsTofWr4lz7mfNwvYeu0vYpfweG2ugBLikJ+kQInMAErjTWx6EcqVMG8p1CchCSmJJH4HhNWZ2ZY9vFYV3ZjxzAIOUHXu1EgjzSb+ugiqqx+BcwOMXhnCfAu0/aRqD6p/Oujvce64+RnT0ysfNg7TDibG4sYuKNDSR4Z5XSfMcPP50i4HFkKQ42AEfbItz4chTwwoKSFJMTy/MaGpcM3Rdo0cgCItwST4T1bV9k9P96ivGZmTHEjxD+ocR/MKkOnWbTrAlJ808PMVFWCI+V/8A2q4j+U1xwB3jwWds24fuKSUJWcqmwe9SoAFJIKVJIIIE69fzqzHUyI58NPbkemhpA23g+7dM/Cvj1/cir4pb0Z80NrLn2XiWtu7JU25lDsZVGPgeSJSsDkbGBwKk8DSB2fPnDrewr0odQ7qpUNjwwc4iTITYjoaF9nG8X0DGpBX9S4UoekQBOitfsEzPIqHGmvtQ2W4w8nHo1RZwDilUhJMcicvqKSVQlofEuPmRgvzeD3a6ULzBbkoX/EbROXKdCk6wTBt+dA2i0yssNqkQMmYaTyPTnrRfBbRKkBQcRCEBKQRmBJ1QTEgGAbzw61y2u2tKMncpWqMzRTzH79ak04un/P8AhGpNchjBrDicita44vDrbOkiom7GNGRbj094lcKSbElQP5xanrBLQ6kNupyriROhEag00Y+5STTEpOnCZrnAJuQTrz9aLbx7OS0Myb8ouDQ5EjhFdfkXS+xzUq0q058vXnpRrYu11YdWaZR9scx94D7w+cRQZSgTcfKtNuu92MoNyK5tUDTZE7TtyQ08cVhwEtOghQTohwzNgDCVe0yOIpk7GNyWkMIxz6Qp5cloG+RB0UP5lATPAEczWbmbab2jh3tnYk/WoHgM3U2LoUn+dHhHoOtRt09vYnDJXs12O/bzhpSiYJ8Skz/KRcEcOFUjkklpZjcE90Pm8mLKgMhlKFgORwB4npU/6Wj7w96Cbr4oOS4z4gSQtGYZkKBhSTzIMi2tMnd//a+Saz027L3FKj5rUmtC1XdLSiCoCQm5giQOcaxpWkmM0W51t2Fs0S0Kxw1hcrgXQSBKb8yQPWKIGwdjVXHmPxqx+z11hbq2HG1qOIZUyCmCE55JJ0jwgc4jrVcuYLOohKx0m0/oaauzvavc7Rw4JIleSDxDgy+nD2pclaHQibsAqwbjLqmi6nOhSgbnVCiI6GRPH5Gm7dregpReyxe/Wte03Zww+0n3EgguALBJ1KhJI4xII9D0hRfxqlrSs6lEexn86GhZEmPDI8Y/bQ3rW+FZQkqSDMQCY/E1tgN8j3YU6jvEgQLTlA8riklrEHvVlRkkI9vDE/5YFSN3cRBmMwDnwzrI05+1DoIp12xj2jvAl5JyJhOhI1EjkY41E2Ti1vJLfeFKk805kx6EHprQ7ZOzHiklQCAVE+L8Yojs/ZCWpl4knkB+F/xpHGEe415JAzG7JC1EF7Le0ot5iVTGtLrrZaeyqPMSOKSCJH76U5vYB1KlKWlK2lCxFxA4KTqOcXoLtFLiciWhm+KBMnxH58RrNVhtxuRyRfcjbp7cXgtoNOqmAQlXVCjeOkExVkduWwA401tFmPAAlwj7SFkZFehMeSulVzh8UlxvunbX46g/kf3rerw3HdRjNlhhZCwEqZXxkCwnrFTyvTJTomlaoovZL/eNqSVQIFxqD+Yp/wB0cXnZj7tvaq2XhDhsS9h3J8ClIvImDr0kAGm7s/xAgpGgJvz5V2aNbo0fhpXsxwcFQnBExpxHA/vnU9Sa4PoA1qCZpaIKhOntqY/7h86X948D3jauYuPPh/v6G8UxKSnnUfFNBQNxP4+fX8aZSrcRxvYrFa5E5JUTcxcQDy8/lV07l49O0dnqacOd1lPdrm+ds/CTzsCk9UzxqptsYYtPZgcqVTCr2XFvLhUvcfeBWBxKHjJRdLiQfibVrHMggKHVIq+aHUgY03CYUwbSsHiDhHAChCs6V28Q+wb21gHyNMbKkr+slTRJ8GUeAFMyCLxMC2lqM9p264xGHGIYutA7xKh9pBEkeo8Q6+dVtsrbPhzJsrSCLGIyyOn6VFN5YX3XP89yqai67dgptdGITiUvOZciyMpSbevWJqwdk4pGJfJJlKRPomw+cn0qr9pKLsJSSgJ4GcgXEmD5V23f224y0tQ0UMs2t6a+tNDjcqpDhi8YlTpSD4Rf9K4P45ApRGOMFyQoG5gxEcDI/Ca74dS1qBbTnQRfPBA6TE+1IoMdzQUxW0kc6H7WxYISsqnpUvD7IyLUtbgGYRkgRHkQZ9ql/wCCMyfCbi4BIHtYa9KZRSA3JiHhtrOYXGN4puQUKBEiygCZSTGhFvWrc3ow6cU0xtPByVhOawEqRBBB4Zm1ZvmKV8Rue2rMUOuN5hEEhQ8XSJI9bUZ3QGKwKO6AS/hwuVxAWnMNUIm4IA0mSOFPkqUVp5RmUJRlZD3d2gFKTiA+EOr+NIB8SRYEpA1sdBTh/wCLWP8A69j3quNrtI2fjmn0pUcO4Q6zIyxrKFBQkFJKSJvpTX/5o4P7qv8ASf0qLx3uvsO8hXzuxXmiVtLK+QnKoeR0PyoSzj1NkpVw1BSQR5jlVp7S2QrDgzC0LAIUPkaAMrTKswBJTExwrRq8oV4/DFvZ2PbVh1IcJUZzAAceevv0FZtXAYcNF1p0yR8PxX5DiL+ddto7LBcAZhswSbWoXi9lYhN4CvI/lTJRu069iclJKmrI+FQdSYtMfvS16l7HQ4MZh3lBSkh1BkCQLgx01FutCcyh4CCCTcG1N+xQgv4JKmyvM+2M0qABU4ISYsQEgK6+lUmtmTju/kMnbKygYxRBUVrbQozMJiRCekAGBxJ51WfeRbkfxFW52zlXetwgBBTGePiUIsegEfOqr2Ps36Q8QTlQLrVy6DqflUvw8vRuPNPZIl7Hw63nCU2SAnMs6CIt1NtKYcG23h0kN6kypatSfwA6CtX8QltKUIEJFkpH7uSasPdTcBxt1GIx3dd2mfqSM9yAElR+GxOl4IBmllKU+OCy04lvyCNg7o4nGsJfadZyqUoZVqUCMpi8JMc45EHjTRsLs3A8WLXmNxkbJCehK7E87AetNW9MhmUoCylSTlvcZgDEQT5cdONT8YlakDIoIUFJk6wARmgc4t61yxxTe3BCWebXNWV9g+z59C3AcUgIzHuwUE5kajMcwGYXBAHCeNLO8GwcOxie7chSu7S5nQSBDhUB5GUnnVxbUnISUZikgp/q9bDgJriIcW4XG4SWkpUCoXBK5BA89Z42i9c0k6WwY5p8vcqDF7JwahJw6FE6qM5vcGZ60S7JWPouIxOFzEtrSHmp5A5Vg9RLfvNOW8+6GFGFlpPdKZTKVJuVAcFyfHPMyevOucLtP6PisK6VZR3uQzoUuAhQJ4cFeaBSzjJXFstqhkjqiuAZ207A7vHDEJHgfb8c6ZkFKfmC360r7n4/u1lPXj0q5e1VlsIYfdQlbTalBYUJ/iAJTbosg+k1Te9jXdYgZe6SkiU90SdPvSbGhjnrj02JFaHrRYGK2u22gKUQCr4RzNKmM3olakm0CQedvlXXs/3bXtdwh10oaZy5liMxJmEom06kmDEaXq6sB2d7LbRkGFaXzW4O8Uf8ypI9IFOsKXI0/wAT4KAwu233kENoUtzgltBUb8YAOlZth7FshtTrLzM6lbakAzwuADX0vsHdzC4NBbwrYaSSSYvJPEkyT+QsLVNxLAWkocQlxChBBAII6g61RxS7EOvJnyMjaqil0k3VA/L8K64dDakAKEqJhJkgjn0uTxnSvpNO4uzQDlwWGIOoLSCfQkSKr3tB7KwhBxOzUmUSV4eSbay1N5H3OPDkSpR4Br8k/sn2wXGF4J34mf4RJBzNE6SNSlRjyUnlSPvpuunB4p5YT4FDvW7kAJmFJAHEKIv1GlLm7G8P0XEs4gg/Vq8UTKkKstJH9JPqBV0dpJbUy2tJzLQe8BHFsjxA/wBQgjqBWbJ/Syal3LQqWxSKMblcMWSbxrH617gMWA4oXUCbACSegqfv+gh1CgkBA8KSOt7/AJUV3c2MlhHfOR3qhIB+z0HWNT6ed1NaNTOSbnS7HLZOxciSrEGcxJ7scAfvc/w86ad3cCvGPoYYUloAZlqAulCSJjW9wALC96K7i7ut4tLj+IaUtCSO7QoqbCxF1giAtP2Y08J6Uy7pbsKw2MdxKGUsNujL3eeYTYgpAkCSJi2tSpyach3kUU1Hsap7OW0KUULlJiCrxKm05riZveRFq33b3QWwpx3EPoxDRT4Udx3RRBufiJVI58rU1jEozuISo5gnMUm2uhE6i0WrzGqcDae7SgyUgpXoJIFuccuNUUY7uv3M7y5HSb/Yrrau4eJGJL+ExWRlax9WtSyUAwFkZvUhBi1pFbb0bBVhg2VuIKlEpQtKSnMoJKoUiSLhJNjBvZJiXfaWGS8W2y6UAkk5fCtWS9ibgSAbD1rljcGxjFJUhaHDh1KElWZKFKQUkkA3VlJ1Nr0ulO/I8c0o1b2Ki3g2eX8Kod2AtRSpJVqCgkGDxBBUJ4yOQqpfFyPtV1OFSZR9kLMeYkE/IfOoX+HN/dFDHk0rg0ZcOp3Zywe1FtJ7s/WM/cJmOqDw8tKE4tolz6sEjUeR51ObZQ4lRQJCdSRUXB48JcyEjKdf5f7ULsNVsbM4UAlSj4uXIDnUdeOzyEIlPPQV5iG3HlqDY8CbFR49PKvF4HN4VLIj7IECuo6wRtdSVtqiJQbLHlwPEUR3XaSrH4QlwICH0S2ZspOWwvzzC+lDt4FZEhCQAkcqN7nstYjaeFK8xWTmsRfLMZgReIPGdOVUfwMhJLUN3bl3gQ3fwEGP60/qDHpVf7OT3DF7qUZMcVHgPkKf+3NwDuEk2VYjl4hB96UdiYju8VhXbFDa5VoQDBif3ao4vgr3CvPsPG7G4XcYxl7F4huAkONJGil8UkqscvTXW0VZ2ISVuBJhSI8SVJkCxgg6TMWPnbig7c27gcS813mIUkNOByEJJ8aeSr9ZEe1PadpsFIV37eVV0krTcch+HOniyM72bOk5EuEmEiIPIZRIvp+FQ9k4hwBbrxbS0rxI8R8KBZJVNriDra1dMRjxlzNpDsmCgRe+om361qMGrv8AvDBQQBlmQCDYgRE8z0FDV6k0BLZ2TcRkcSoDxRqBaeVDdjJUpwrUteRxPhaWEynSSY68Nb3rbaGJfGJbSy2hQUD3ql+EQDa9yTcxA51IwiXW8xdUkyQQEiwJJkDibRe36G7lbXHPg7iPzAO/WIdS0eLayADoRxHQgxEcPW1Kb1YxKlBnLPdgKUofElSpgD0E6GnvtN3xSnMkLBbT/CSBquOJ4gGeVU7gHlrUtxR8SlSSeKjfTkB+NUhG25FdWmKiX5vopD2xVrTKk9wlaZsfCARPqKrXYO6re0NqpZUhTTSEd46m4JvEDlmMacJirE2iFf4B4glR+iiZMD4eflStuDtHEr2kluAVFFzwyDjP5c6yYpOMthpRuLLu2ZsxnDthpltDaE6JSkAf7nnUgkV4lFr3NeyK9EwmpivI5Gtp6VqfKkYxo4OnqK4lzj8/1rqv1FRMQf8Af9ahIdIo/tu3QQ2r6cwnKlxcPoGgWdFjorj1jmaMbh4kY3Zbba/4jDgZJjVv4kg9Mvh/y01dqIT9BfQYgtn3Fx84NVp2E7QCca8wrR5qRf7TRkf/AKlftQyLqYmn2KQeiSYKxWyynEhlX8Nl5cT/AKkekFP+k0zbJ2J/iGLVhe8LaG2wtwpjMQYACZ6mSf1rrvlh8u0p4L1HCQIT76eop67PA2A6QlId8IzADMUAWk6kA5vnSwlqSsvk9MW0MpwbbKQEhIbSkBDUAIED7NviPLj867LxIIAsT4VJCSJMkkQDB0B9jXLALcEd4R8RJQkZsqSCUXAnUHpNhWrCT43O5ScywUQYXcBJzWsfWYql+DLXk6PIcK8qoDeXnClEm5kGYEAQIN66YNtCEoQVqcyzkKrnw8DA1AtJE15gsyW+7cl1aQMxtcqJjWPL2oJtdhxh9vEIKUI+F3KiTCjJOl/O0daL9PqClq9IbwbgW4paUpMDKVKsuAdI1AmdY51EGG7xl1KR3XflQKmVSpKiMpUZEZgRfhWyMCyp1OIbCiVGVLBN4EAKBOkchqBUPePbGHw4CwqFpM5UkozAcFW+Hz5UHxuzkrdRK63mY+h5+8WF92mSpIgKJk2EmPFaJMWqrf8AxQ/+zU3fzeY4lxSUnwZpMfaP6cqWKpix+m2iuXK7pPgs9tWRl/LaEz6waG7CaGUmLlJJNZWVEu+ET9lYhTalLQYKVCLA6kSCDYg8japu+TQQ45lGXKsxFo8qysqn5fqhe4lbaWVNkm5injsVwyFPhxSQVobVlVykCfxPvXtZQl/bZOXxfQCbxbXexPeKfXnKSUpkAQJ0EAUE2Yswb6GsrK5bRLfmCa7LEcSZrnjBfyFq8rKjLgsuQxs3bD+HAUy4pBjoRexsZEx0q2tw9ouv4YuOrzLzRMAWBtYACsrKojJnWwf2eolCVHUrVPoVAfhSrvztR5KFpSsgW0A6cYmsrKZfB/PBCC9ZQe0096htxyVKKoJJOk8tKi7aw6W0QgQIB9SSOPSsrK0RDPuz6C3mQE7JUkAR3AEa2y0ldhyice5N4YAHkVf2FZWVgwd/p9ys/h/UvVdaJFZWV6D5MS4Pa1UayspZ8BRqTUTEpuPOvKyoT4KRK67aXSnCqgxJSD5FQqreysxtnCx95Q92l15WUMfwy+o8uENvbG+pL6VJJBFpHQJP4gGm/cJZGIBB+JIzdfCo6aa1lZUcfwr6mmX9uX0HjajpQ3nSYVIE9JqNvIotoSWyUEuonKYmVCZ5zWVlUXwv6GWPKCWKw6VlOabLBEEi400InyNRH0S7mzLkGwzqAuk/ZnKfUVlZVGLFmuCeV9Fbck51ISpR5kx6DyFUPv3tJ0rBKz40lStLkAfuKyspO6NOHiTK1cN6kT+4r2sraY+7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228" name="AutoShape 12" descr="data:image/jpeg;base64,/9j/4AAQSkZJRgABAQAAAQABAAD/2wCEAAkGBxMTEhUTExMWFRUXGB8bGBgYFx0bHxsbGB0dIB8gGh4gHyggHh4lHR0YITEhJiorLi4uHR8zODMtNygtLisBCgoKDg0OGxAQGzUlICUvLS0tLy0tLS0tLS0tLS0tLS0tLS0tLS0tLy0tLS0tLS0tLS0tLS0tLS0tLS0tLS0tLf/AABEIALMBGQMBIgACEQEDEQH/xAAcAAACAgMBAQAAAAAAAAAAAAAFBgQHAAIDAQj/xABIEAABAwIDBQYCCAQEBAUFAQABAgMRACEEEjEFBkFRYQcTInGBkTKhFCNCUrHB0fAzYnLhFYKS8UNTk8IWFySy0lRjZKLyCP/EABkBAAMBAQEAAAAAAAAAAAAAAAECAwQABf/EADERAAICAQMDAgQFAwUAAAAAAAABAhEDEiExE0FRImEycYGxBEKRwfAjM+EUgqHR4v/aAAwDAQACEQMRAD8AI7kbtoZblSQQ30+JfEnnTthcPHABRuogaDkK5bOQkISnlc9VGp6zbKDc6momls4PnN4EWA1Vy8utD3A2xJOp+0bk1IxOIP8ADaF+J4DzqC+620klasyjqT+VdRx6h914EABKeGbj6VTW8mBGFxDykFBQuPgMgKvNuHOnHae+3cfVlC54HmOGt9KR92thubRxf0dBIbCsy1fdRPDqZgVKbrf9R4x7jz2EbHVDuNUCM3gbniB8RHrb0oF2v7wl/FhhBzFpWUJFwVqsfaw9TVj777eRszBJaYGVwp7tlIjwgD4iOQHzIql91kpcxKnFkq7uyCdcypJJ6yT71CO7c3wPFanQ47B2UnBNhFi6oS4rWTy8hUwmTIsRWwV9h0QYBnz0rdWz3QAtIJTwMSKCernk1OOnbsRuce/514skCR+xXrgP3b1q4CUwYHWuOoxtwpM/KkbfLDg4oKRbPGabXHGmjG45KNSJi1KeNxkkrKhKtARpTwdO0JkS00x37LHSccoz4GWVE+aiB+APvShv7t36RjnFjQHKmOQ/Z96csPgzszZa3VgjE4wBISNUIi+vGDPmRVZbFw0qJI96OFJyciE32RORhVuEqUYBEdYohgdiZ3EpQlS1qMJE6k13QBTn2WMg4hxw/YSAPNZMn2Hzqsm6sCR5g+zVCR3brgzK+wlSrGZ1/tQzaW5jeGUMy3EZyRnstPPSxBqxdv7D711p9C1IUhQ+H7SdSPWuO+DKXMMtJtaR0I0qKk/I9FP4jC4jDkrZX3gBKs7cyIgyU6jnxpn3W7TsQXicSA+kAJmyVT0gRz4UtNvGhGPbyLSpA+I3HU8as4p7MSz6S2DttrGJLjIUlCTl8QgzEn5EVWHb7teFs4cE6Z4BtNxfnaIpk7MVhrZa3nhkSFuOZidUJAE9PhNVRisQ9j8arEghKZhJURZI0iay42ott8IeOJzlUV+5BwmBUpCe8JgXAFEmFBsQgBI8hRoYfFj4XEq8ik/lXJxzEj42Eq/yfmKp1lLw/r/g0f6bRvuv9v7psH/TOaUK/qQk/lWqksrMqZSD95BKT7XHyqSrHN/bw0f0kisC8Ir/AJiPnXWl+Vr5f4O0yfE0/n/6QL2hhShC1MqUoEGQoDMJ1uLH5VmxNv4hADbLy21LgSFHzM+gAownAtq/hvpPRVqBbW2eth1LwQYBvluJPG1UhkhL03+vJHJiyxWqtvbdFl7t76Od63hCAtbpyhwG4PEqHKBrTrv7tH6Ns593NCwiEGJ8RsKq/s3e7zabYCQcjajMfD4QJ+cetFO3Db4yIwYUConOv+UDSfP8qhoXU2Jy7FW7Hw/fSiAVFaSSdSJkj1p6fwoRKpkmxjh0pR3WwoV4hqVag3EaRTHiHUQYKsyFZSDaZIEmrS3kVxr02S8G2km4mTFuFTv8CT95XtXB0LbAKiBxhJvp0TyrbOPvPf8AV/tTUlyNu+DZHaZi1KeyIaSlGYISUlUQLSZEmRNTN1N6nnUFDiipU5ishIkK4JA+7+dJu0dhLZKnAslKrG3GgYfWhIRJSoCJBiRbT5WpoyshKCrgup/eFIHdsiVfu5Nc8OtpBzvLSt2JAnTyH51Tq8eshHiOUKJieJHz1qa66ovpcT9lCePHhRcqAsfud+0TGuP4oBKZ8KQlIFzJIHncxVubs7LZ2Ps8uOx3hTneVxKoskeVgBzpV7N9jDF4lzH4gDIxCWyZCSsXKrmIQI6STxFAt597MRtbFDC4VslAWQlAMhQSYzrOgHGdBPG1Z5/1HS47gSrZi5vFvEvGPLxbokE5UJBMoQDYCLcSSeJr3d5tbq1hhlx2FSMgJ1+8oD8asXY3Z03hmu9xaQ85kOcZj3cgwlMACZF5Ot6lvbdUhsNtIS2OCQAAByCRb99JPSyRrTFFIQd3YL2Ls/HKC0PNtZliB3jyQQOFgVHl7UbO7uNSGw0tKbfWZXSb9AQB+FJWL2oSrKScxNzNPu5G11LblxyPEUpJasYMfFYE1OTcaLbihtbE4tpxScRLYAkLWmArolQEE9JoKja2dKld6mxiBxq8X8rxVh3kIJUmxiUOJ6g/MV8+doG7/wBDxYDSCllzxIGsKSYWkcbG/kRVMaU3TJyyyirNdqYpKggyZiVEDTnTL2W7AOPxH0h67GHNrWWsGUg9ALn0pQa2erEKbbbBC3FZAkA3KvyFyfKrg3sxrexdlow7B+sUnIi11KN1rPpJ9q6aS9MeScptu2IXabvF9NxS0NnMhkZUcIKT4iD1P4UsbGVGYEiZvBmo+HQnwhAczkTJuCbTYC/rR/Bbt4hZzBCETxVc+sCBVklBUKrlvRneUV3W3g+iPFRBKFCFx8j6X96gYjdjEyIU3A1gkTUXG7FxKBMCBrCpotxaGp+C88JvQw6jMhaVDnOnnypL343nQE92hQKjwBn3qqlYlSCLFJm5qQjEggGEyTyFJ00dqJodArMDhFYl9tlIMuLCEnlMyfRIJrliE5pIBAkiwgaewp67IsChlp7ab5KW0Aoanp8ZE8SYT70csqiBbMJdq+1E4PCMbPYgZkgFJP8Aw0fK551UGBxGdwkgA8QABcdBb2olvrtQ43GOvFSgMvhSb5UiAAORmSfOhDGzlghTagQefhv+lxejixqMPcS3qDldmsa6n4XFD1qDg8c2vwqORfXQ1LcYUPLnTSgnyi0ZtfC6J6NuO6KyrH8ya9O0GFfGxHVB/Khd61NS6EO23y2Lf6jJ+Z380mE1YTDr+B3KeSx+dD8elbQIzymDOVUgjyqK86AKn7sbEdxTqAlKlNApzKAOUZjxOlhehJOKtu17i9SMuI0/Zv7DJuCleCQ9j1WTkgg/aJjKkesEmq821tJb7rjzipWsyf08hpTJvtt8OqThMOZYZMD+df2lHpNhSmrAOmfAZHA2JB5TqKOCD+KRDLLtEL7IZloLTw1g6GiyXCUEK0WMs9fiH4Ut7NC2tPFnEQm9+R8qnNYLEqH8Jdvhnwx6GmnHeymPJ6UqHTBYwJbzuOgrywByi0nrQb/E2fvUs4gPJBS4Cm3Hj5EVA72m02B5aLM2g5mbUk6H8qWBhg4kg/s9KL7VxWUGuOyGDkk6qM+nvUUyjVCbjMzai2oXBt1HOiK8ZlQgixIE/OPnNEN5sHKmlhMlKrgj7PWf3et90dmfTtpNMm7aDmX1CL/OI9apOScd/qQScZNDjtjHLwOxMPg8sP4qQUgQYWZUI4k5kp9aYux/dxWGwuZyCtayoiACgwExOpsOcXpT37xCsTtltlCkhTKmu7KlQAUysj1kCOlXNhRAulIJuY5+1Z+yXndjPyK+/wDtcoyMCfEMxPODYe9/QUj4sFKSTqRI9asPfTd44lCVtwHETHCQdR+FJWLw+LegHCOZ0pCJCFQctgZIjQATMW4UL33NGLTp2+ol49fiB41a+62wjhsHlXOZzxKSTMKMk+WoHpXLdfcENKGIxUKcF0ti6UHgT95XyB5602vrTBUr4U/M8BQkK5pvYHpbPe4ZP2kiT0sdflVf9rwDmGJAlQfKkdAmyj+NWG44W21Oq/iu2RPAHj5AX9BVU727SStDi0n6ttBQ3/OriRzk/hXY7UkTnw/0JvYrs4reexiiO7aT3SSeKjBUfQAX60H20+dr7SWRZhmUFQJICUk3RwzLM+gB4U3Y8K2Zu+EoOR0oEmb53VDMR1E+woHucEtsJSBBIzqP3lKuZ/DyFOpJNy+iBGGt0Gdn7Kw7CQG2k24q8RPnNj7VvillWntpWi3JrEUl7mpRSIxkVxW6RprU1RobiRBo6jtKB+N2Y09MpAJ1tY+n6Umbw7MVhlJIMtq0voeX509k0B3mcStHdKi+nMHhVsc6Zny47Qvrcyoj4jx9eVWFv5tRlGBwWCYWO7S0lwq6xABAvqVHziq+wGH711DYmbT7QPyNSd5sQO+fyHwNnukA/cQAm3qCfWjJappEVsrB+72zF4p8tpUEyk5lmYAB+Z6U0q3USEhIeVbjlEe396hdmuHUVrIBNuF9L02uLWkmBabgj8DT5JtSpD4sacbYnbS3cxCM2jiVDRPhJ5WOt+RqLicJi8OlKigpAHivmHqJMcqfMcpOUOIXP3kK+JJ8uI6i1QnSp0eKyVG88QNQOc0vVaGeFPhiOduLJIypJHEDXrXJW1Sq3wzTziE4ecpZQsj+QW+VCsXsTDrS53Y7tafFqSmRMW/SnWSLEeOaQr4BpeIdQyi7jiwhE6SsxfoDfpVy74Oo2Xs9Gz2MynHRDjl5hVlrJ4HgBwtypU7D9k58b3y9GELUL/bWQgW4iCv1ioPabtXvcdiFBUhKu5CZmO70jzubVPJ6siiuxOF8sXi6lKcidBxMTc84pi3d2AcTmdWShmco5qjWOnWh+ydhHL3ixmPAdeFWHsZuWkIAukRFCeWtomqGNvdkfDYJlkANoSkeUn1J1rg86KK4vCKSLiKB4qBUtTK6EBt4EBSTSx3CPuj2o/tR3N4U3NRf8OVyqkZMlKKsIHClavFfpRRpqAB+/UUp4zbLgChJT4bWi5tbjUx7bxQEpjMrKmTPEgdKbpNcA6is03lxwSsIkQLqHTlHn+tOvYLsgBt/Fq+0ciT0Fz84qvtt7CV4Xg6CVySlWo9RqPSrf2C8nCbv94mQUsrUZTHjMg2OozGAdCACLUuZOMFFdyTlcrKc23tcu7RefBjM+chHAA5U30+EC9fQuB2q2QlAX3i4E5Tx9Na+WCbHrVjbodoYw2GbbUwHFpMBc5SEjrBmqZcWyrsJjyb0y+2Sr7sV49j0p8Mifupuf7VRW1+0vEvP+FSmmIA7tJAJ6qVBMk8uHvRrYnamllKs2GTIAy5VGT/WTJ5fpUNM0VpPcth1cJLjpypHD8vM+9QMViEpT3+I8DSf4bZ1J4EjmeVVkx2pBWd95sqWme6bnwDlHXmTflypd21vo9iPrVqJWT4Ex4EJ1MCZk2E631pdD8BRYO0Hn8c4QJSgjhwTyHU8aRmHm8fjMHhmmlNpQ54wSDKAQTp/T86YW+01pCUpYw8Q3K1KOiyLBAGoB4n2oR2J4fvce48oklDZmea1f/1TKOmLk+RXLcL/AP8AoDGQ1hWfvKUv/SmP+6g27OI8DZ5gV27bpexzLWfKltrUi2ZRvEDWAmR5czQTBHuEEBZUUpkGIFhPW1N03LFGhsMtM22WA3hc2ik+pivX8MpIBi3MXE0qPbZWjRWuUieRqFgd8MSVrSnxAKy2QTIvM+w965YWXeVDcaiY0C1xPnSyd5cUtKlfRlIjQJbXPzFcMVtFxCEuOtrbKhMLBBPlIE0OlIHViMGIcygqOgFJGJdLjhUecny5VNf20lTZib2vQBx8gKINrWp8cHe5PLkVbDR2fsFb4dIgJV8mwT+NK20XZQJEqUc2bmFEq9dat3c/Z6WdhvYhQ8SmlqBjmDccuNU44SVIQDKR8PSY4cNB7UcO85MzzfpSH/chlTbMhSkggg5TBUTE35USdW2NSqfUD3m9c9grQhtKFzAFoN/nUjEYhv73vap6r3NyjSSIu0nQhWUDMrURw6meHnXuIzrypnKTqYnTlWM5Fr1B+9fgB+xWuNdGZF5lce4NEVqj1ODATYlY4xY/3NQ9rZQwruyBxIH58aKOOwhUCVm0g2I5kc6AbaaKcOo5gXJkRy4jrXIEht7A2BOJcKbw2ArhErUR6WqsMTjA7jCtUEKxClW0IKiQat3sKP8A6HEKn/jHL0CW0GPnVWYTYrSCoLczuIuMsZZ6HU1SFdSRjTexYbeVIGnT+1c8PvA0heYEKhUEX/T50obD2ic4zmbxe/7GtccFhn3MQtDLS3TmvlSSAep0FhxNdHDXJoebwP8AtfbJWnwlSRyJnXlaaXn21G5JjzFSMXuntJcEMZUgEwXED/uoXtPZu0GUDPhXITxSAsefgJii8ae4OtWxKw+FEZhpz/GeVd4HL8P1pX2dtrKkwq5N78BwNEP8eHMfKu6R3VRqgBRCSAQTEETXDeDYyA8S14Yjw8DbhyqXsxGZ1A/m/C9ebTXLzh/m/C1G31EvY7Sui37r7AnC4suvJbczATlI4pAEkjrMVZW9boTsvB4JJGR4ESsnMQ0oKB/zESTwmIvVW7TJQ4l0GFDj04/KmnfbHKVh9lLAA+pVEaEhRSfeAfWuyq6Ix9xSewCG1lCkDMDeFKI9L1HcZt4SbCY19qf/AKMjG4VtGcIU0gKWsiYteZ4cZBGlL2AwCEXss8FcCOYHI0YZNXPJzhT2BGF2S6uFQEjmox/uanM7AWTdzW1k/wBx0o4VCvQ8dKDkyighfxO7jqUwlSV/KhmJw7qIC0KAHGLe4tTr3teOP1yn5OeJdhH+kmD1NWt2DoPe4skEEJaF7a95w9KrjazCEkqAA6cJ6CrO7F8T9fiElXxtoUBeYQVCeX/EGnXShmrpuiSTT3E/tQ7z6c86c3d95CZVIkWOUTYW+VQd3sG7jHQy0nxR4j9lKeav01NS+0Rgl98BKSUvKzKjxGVGAOkEVbnZru8nC4VIgd44kKdVEyTw8hp+zUutoxKuWU0epvsZsDcLDMJSXB3zgABU4ARb7qdBca3NM6W0gQPDyAt+FSgiRIFRcYr4WxqowI/H2mssre7KRdugK4O8dMfw0n3UNfau2O2c2+ju3G0rQfsrE/7HrrRdOzwmw0GkjStV4eSRR0yiM5xlwU3vX2aqQM+DJKUye6Wb/wCVX5H3qsMUnxrBBSQYMzMyJkc6+oH0qmALRPt/equ7RtgJP/qGwO9SJUIHjSOMcVDgeUjlWjD+Jd1Illw7Wh92o0lnd9aUmUjBQDGuZs8OpNfO2ETCkuQYH4/j619Ab0pzbvnL4owzRMKyylOTNca+GbcdKoPFqKUiEQLGcsex461X8N8L9yEtnfgNO7R8GZKzI8hrGvlRrZuxXXEhxxzICJCAMyiDpN7TyvXu4+77amkvugKJVKUm4AGkjiSb+3WnLOeAv1taknKK2ibMcZNapMW0buoST43TOoEJ9JF/aK2e2OzaA6kjQ5lyDHUn8KNOA849KiOkDVR96RSZRxQtYzZTybtuqXH2VkyfXj7Cg4eCgUKlBBgp4j30/vT4RmEJSrzKrfOljb+xyslSfCuLdY4Hz4GqxlezIyi1uhw7O2gjZW0WgScudVxHxM2g6ESixHKq12g2ppSV5YSoAggyCDz5eRo7uZtRrMUvrcbQUqQvLMyQAMwm6R4pEHhQJxlJQppalJWDAi6bR8uNGKccjZFr07DR2dbpHGvl1ZKcOmCYsVqHAHgOZ9qu1nCIaRkabShA4JSAPO3HrNJfZPiUjDoSIsP3+wPWnx+4I/IVVi1QOw7a3ZObKidRqY4z+etbOYRI+HOeoUf1qfgW/qQBqBFckOSiNCmxFcjnyKW8e6mGxQ+tbBVbxwEuAAk2WBfXQ2pD/wDK1P8Az3v+nVu4N7vUKzDQkT5cRQ/u1/e+VdbRziiqd3US7P3Uk/lQp1yVKPMk+5ozshYQw85xiB7f3pd7zroJqMN8kn4pGzKlHDBebf7EbakRRXHu9/slnwqz4RdyB4e7eA46SFpP+oc6F4vDykKJ8JIHIyfOetNHZlimjiV4VYJbxLfcqTGikjwqHqCfWqSfptdjHe9A3dTaBSheWJyJEfeEG03iuYxCjqkJMkEDQQSPyrni9juYN3EYd0EhJ+xckfZIi4ETc286H7Pf8IHShFLlD3wGULru2knQE+QmoiCMhXmFunGp30xKHUkDKSgkxOpPHpaklPwURujCrU2pwDwpJCrgEZdbGu2K2WUpYVnBDywkAC6SoTccYA58qHNbUUMM8nLYqX4p+8TwjpXuK2i4o4dKloSEBS81hlCQBJnWxtQqbZzkkdtt7oqDpaLyZyZ0nKbgkgBQmxMHnpXXdN7E4BTeKUypbSfBIXCZXaFaxpYkR8o1eexDrxfCgUlGRKrQcqTFgJmVKOldsFtxTrAwiWQ8EElwADU6ZgogQIN+fpTVkqnuhLjZv2jsITjwsEKQ8ErBSZSVpibixGnvVzbsKDmHac1lI8q+fndkLdS6cOCe7Adygqt3ZIVFoIOYxebWto/9j29RLZaXJvKfwgD0rNkgkot9tv8Aoe7Tii3HEWgW8uEVEwbUvX+wj/3m3ySa6/SJTOn9602I6FF1X84T6JSPzKqeGlzRH1KEiW4zeajhqPPnREwaivi9qtkxpbonCb4Au0FdDe54/uaU9sspJt19P3am/HQRIIMG/H296V9rAZvTX99Jrz5cm+HBo413mwn2W4lDDiAkeKMgJAjgSnL7iqVx+BV9GDgdT3ZKUhMwq5GnPSfSrP3E2skbSxGEVOR9tMCYAUgLm3Mp4j7opHxGz04HGu4LEJztAygHQpVdKh1AtIvM1sxNr7mWSVtfQZd0gFtCB8MQOgtp+9KP47D93Gb7QChHWkfdna30ZxSFJKUScl/sza+uka06sY1eJOYDMQISAL5RrHzqTVWmb07SaIykFXxGKhKN/Cn11NEMfl0QSR1EEc6xGHyozQRyNcEHONQJWfSoLpC/ChHqLVIdJcVlJrtilJaQQI0uaNitWIW3mS0vPETZd+PA/vpWm1nwXEvpSkBWUKTqMwTlkTwVBkczULa2PKyrlNMW7uLwziF4R9snv8iUOpuptYmCE6kFSrwZsLHhqVqNtGKTTk0gluLvAGndAgKIEAWtyA18qvbBuBxsKH79rV8tY/CPYJ1bDoyvNqInmDEFJ4pIuD1qz+zXfRyC26QUiAjQHS86AACOHOn4J3ZZpfLKiYJSdRy8v37Vq9i8M58UT1EGuiX0ODUGRPpwPteuSsCijQyrucHsUkDIyPbQVG/w9fM/v0qVicS0ykkkUE/8Ws/fTQ+YV7FBL2koqKlmTJtOnlW2Jx2ZISCPERJuLTxq+2+zPZKRlUwVEcVPOyfZYHsKjY3sk2W4Pq0uNHgUOk/JealWSPgSSZQyFeEKUZS2r4ZsTw9LGiGHUpt1pbailwr75MX9DHLLI9RTLvj2V4nCIU4wvv2fiVbKtIHEjQjqPak/BYkh5B0KER+A/OqpqS2EqmW52gYZGIYw+0mxBKQlwSLT97kUkRVXbPxISVJVz5U77rYsvsYnCKBWH0BRKlWSUKAhI5kGZ/kqtXmHG1qSUkqSYV/fz1rLjhu4F5PTUggHVKStCRJKogXJ8VMmzt2XVFK1q7sZfgF1azfgOFSdx9lEJDy0d3mURJMkjoPszemtaNQLIB96Wc6bSL48dpNi0ndlkJUjxqB+KVqj8QOegqO5uewUmCoA9Z4zZRFqZsucxogcOdcXVlxYbFkp1oLJLyF4ovsLZ3SAA7t51IFxJBibfym9CFbrYlnMpKs4UIIgpPt/en157M8lA0TWu0cRlWPOKdZpCPBER919urwjsLQTEpW2olIIUOIGsTPLSu22EFh9GPw4W1h1OEEC4QsBKlJkapUFAietEt/dmhYDyBDiR/qTxHmLx61w3ExS8VlwKlEs4heVaJkABKlTB0V4RBHIU9qS1fqSlFx2Hnd/flL+HzCxSqDNr+XWRTjufj8zAJNypRP+o/kBXzkvBO4R9zCqcUlSVlJiRcceuZIHoaJI3hxqX2m2XYynwoQo5L6551/zTHCpxwqM9SfY7W5Q013Pp1GIFcMTjUjiJ4CdYqn8SrGPLQ45jFM5R4UMApSJiZUSc0wNRHTWuO09hl9xLmIxL6lpEIJUhKR/TlQACeeunIUXNPawr8PLksLau3GkCFLSCo2E6nkOZpG27vKhM+ISbgWkx+xQzF7sNLUC4XVrAtncUbdK4Obu4ecxQoq0kuLP/dUVji3uV0yQssbQKcUMUhX16FBYuYi1ja1rcr+dWZ2pbJRtDAN7QwwlxtOa1yW/tJMalBv6Kqtdq4Jth0L7uUHwqGZQ10UCDIINOnY/vN3b6sE7IbelTOZebxx40zwCrqE8ZFyqrzWylHsZ5JrkrzHYt0hIKDfKoKKT9oSIPlF6aMNtZeFw6HAJVEgpJsSOJi1Ru1Pdx3A4kK1wzn8IjRAH/D6QNOnkaObpOl3Z3dvInDJWtLikqIN1ZgLGYOZItwNdkpxU0h8WRpuNgZ3exxLiHEme8Bz5jNlax1jjXfaG9twmCPBmMGQPQnjfiKGbz7ulCu/wyCcMkcVSRGphXiyjTjoaG7G2UrEla1EpQSEyON9B+tPHp6bC5zcqXIU2dtDELQXUSY1GWf8ASY4cj78Kj7V2i8pSQpYyKg/EL6Wg3np5077RwiUBttAytAxAtAi3zi/Ws+iNmfq0cvhH46zSKUXvQzjJbWVztV1iBlbAXIkgZY52sOP4V2wS4yPIXkdzZpA0ymR5fjYXpyx+yMO4TLSQdPDaRytWDZrKW+77psoHBSRPqYuetHWqoTpOwnjcG1t/CqUEBrHMJEEKlKwqYBMCyilXDwnoTVb7Hwj4cU3dKkghYNuMEeYuCOlPW7bP0PEodw6lJRMOsqMhaDrlJ4j4hPG0gGmTf/dzvkHH4EBTqRLiU/8AGQBe3/MSB5kWMwBSxmovT2+wsoNbnDd04uB4kk9eJnT2CE+RNHe7xkfGOF41+A284X61V+wt8s2ISCpaEZIi0ZiPEpR5AJTHUzQ7eDbLrjzjjeKWUKUFJR3ihBPxAdASqOERV2kgLI2Ed5t4nEYlxpSswbOWbQTa5kGOFvehP+NI5I/0j/4Uf3U7P8bilKfUCy2tHxOAhRV/REkW1tPPWmL/AMp//wAxP/QP/wA6lKMb3+4yyFvvYdJ1FQl4FM6WpdwPabgHbKWpo8nEwP8AUJT86Jr3owhEjEtR/Wn9a6SXYSOpckjGIAQQfhg2r5q3jwiQ+6EQAlZiOAmQPIWq4t7N9sOloht1LizYBJBv1jQVTYbUVLWoyVGTRxpp2O1aO27GPyOJKhORQJAMSAQfnpUzeXA5cSw9A7t9IWJAg5FifXLEnr1oAVZHUqHO9WBvKwvFbGzhCUqwLgSjLqWsqQo63AlF/wCU0Zr1KX0Bfpp9gzgMQHkfV/AT89DHrU1wAJABBHLiD1oHuNtRvI0lxQbKRAOsgaSAZuI+dNGKKXnypsJCZABBtPE30E1laqzcndA85Up1g1x2RhhckiTJoltzCqR4StKj0iumzdnrLRVlTEan1/vXaXdBtVYsYJBGJVPpXXeFgzJt0H51vifA6lYMEHhU7bLZWmSQAROskzxJoe51dgKp3vWuEpETwFImw8S5h8YpTKikoJUlQIED1tF4g66UT2pici4SSEkXHM86DNODOsROYDzsTofWr4lz7mfNwvYeu0vYpfweG2ugBLikJ+kQInMAErjTWx6EcqVMG8p1CchCSmJJH4HhNWZ2ZY9vFYV3ZjxzAIOUHXu1EgjzSb+ugiqqx+BcwOMXhnCfAu0/aRqD6p/Oujvce64+RnT0ysfNg7TDibG4sYuKNDSR4Z5XSfMcPP50i4HFkKQ42AEfbItz4chTwwoKSFJMTy/MaGpcM3Rdo0cgCItwST4T1bV9k9P96ivGZmTHEjxD+ocR/MKkOnWbTrAlJ808PMVFWCI+V/8A2q4j+U1xwB3jwWds24fuKSUJWcqmwe9SoAFJIKVJIIIE69fzqzHUyI58NPbkemhpA23g+7dM/Cvj1/cir4pb0Z80NrLn2XiWtu7JU25lDsZVGPgeSJSsDkbGBwKk8DSB2fPnDrewr0odQ7qpUNjwwc4iTITYjoaF9nG8X0DGpBX9S4UoekQBOitfsEzPIqHGmvtQ2W4w8nHo1RZwDilUhJMcicvqKSVQlofEuPmRgvzeD3a6ULzBbkoX/EbROXKdCk6wTBt+dA2i0yssNqkQMmYaTyPTnrRfBbRKkBQcRCEBKQRmBJ1QTEgGAbzw61y2u2tKMncpWqMzRTzH79ak04un/P8AhGpNchjBrDicita44vDrbOkiom7GNGRbj094lcKSbElQP5xanrBLQ6kNupyriROhEag00Y+5STTEpOnCZrnAJuQTrz9aLbx7OS0Myb8ouDQ5EjhFdfkXS+xzUq0q058vXnpRrYu11YdWaZR9scx94D7w+cRQZSgTcfKtNuu92MoNyK5tUDTZE7TtyQ08cVhwEtOghQTohwzNgDCVe0yOIpk7GNyWkMIxz6Qp5cloG+RB0UP5lATPAEczWbmbab2jh3tnYk/WoHgM3U2LoUn+dHhHoOtRt09vYnDJXs12O/bzhpSiYJ8Skz/KRcEcOFUjkklpZjcE90Pm8mLKgMhlKFgORwB4npU/6Wj7w96Cbr4oOS4z4gSQtGYZkKBhSTzIMi2tMnd//a+Saz027L3FKj5rUmtC1XdLSiCoCQm5giQOcaxpWkmM0W51t2Fs0S0Kxw1hcrgXQSBKb8yQPWKIGwdjVXHmPxqx+z11hbq2HG1qOIZUyCmCE55JJ0jwgc4jrVcuYLOohKx0m0/oaauzvavc7Rw4JIleSDxDgy+nD2pclaHQibsAqwbjLqmi6nOhSgbnVCiI6GRPH5Gm7dregpReyxe/Wte03Zww+0n3EgguALBJ1KhJI4xII9D0hRfxqlrSs6lEexn86GhZEmPDI8Y/bQ3rW+FZQkqSDMQCY/E1tgN8j3YU6jvEgQLTlA8riklrEHvVlRkkI9vDE/5YFSN3cRBmMwDnwzrI05+1DoIp12xj2jvAl5JyJhOhI1EjkY41E2Ti1vJLfeFKk805kx6EHprQ7ZOzHiklQCAVE+L8Yojs/ZCWpl4knkB+F/xpHGEe415JAzG7JC1EF7Le0ot5iVTGtLrrZaeyqPMSOKSCJH76U5vYB1KlKWlK2lCxFxA4KTqOcXoLtFLiciWhm+KBMnxH58RrNVhtxuRyRfcjbp7cXgtoNOqmAQlXVCjeOkExVkduWwA401tFmPAAlwj7SFkZFehMeSulVzh8UlxvunbX46g/kf3rerw3HdRjNlhhZCwEqZXxkCwnrFTyvTJTomlaoovZL/eNqSVQIFxqD+Yp/wB0cXnZj7tvaq2XhDhsS9h3J8ClIvImDr0kAGm7s/xAgpGgJvz5V2aNbo0fhpXsxwcFQnBExpxHA/vnU9Sa4PoA1qCZpaIKhOntqY/7h86X948D3jauYuPPh/v6G8UxKSnnUfFNBQNxP4+fX8aZSrcRxvYrFa5E5JUTcxcQDy8/lV07l49O0dnqacOd1lPdrm+ds/CTzsCk9UzxqptsYYtPZgcqVTCr2XFvLhUvcfeBWBxKHjJRdLiQfibVrHMggKHVIq+aHUgY03CYUwbSsHiDhHAChCs6V28Q+wb21gHyNMbKkr+slTRJ8GUeAFMyCLxMC2lqM9p264xGHGIYutA7xKh9pBEkeo8Q6+dVtsrbPhzJsrSCLGIyyOn6VFN5YX3XP89yqai67dgptdGITiUvOZciyMpSbevWJqwdk4pGJfJJlKRPomw+cn0qr9pKLsJSSgJ4GcgXEmD5V23f224y0tQ0UMs2t6a+tNDjcqpDhi8YlTpSD4Rf9K4P45ApRGOMFyQoG5gxEcDI/Ca74dS1qBbTnQRfPBA6TE+1IoMdzQUxW0kc6H7WxYISsqnpUvD7IyLUtbgGYRkgRHkQZ9ql/wCCMyfCbi4BIHtYa9KZRSA3JiHhtrOYXGN4puQUKBEiygCZSTGhFvWrc3ow6cU0xtPByVhOawEqRBBB4Zm1ZvmKV8Rue2rMUOuN5hEEhQ8XSJI9bUZ3QGKwKO6AS/hwuVxAWnMNUIm4IA0mSOFPkqUVp5RmUJRlZD3d2gFKTiA+EOr+NIB8SRYEpA1sdBTh/wCLWP8A69j3quNrtI2fjmn0pUcO4Q6zIyxrKFBQkFJKSJvpTX/5o4P7qv8ASf0qLx3uvsO8hXzuxXmiVtLK+QnKoeR0PyoSzj1NkpVw1BSQR5jlVp7S2QrDgzC0LAIUPkaAMrTKswBJTExwrRq8oV4/DFvZ2PbVh1IcJUZzAAceevv0FZtXAYcNF1p0yR8PxX5DiL+ddto7LBcAZhswSbWoXi9lYhN4CvI/lTJRu069iclJKmrI+FQdSYtMfvS16l7HQ4MZh3lBSkh1BkCQLgx01FutCcyh4CCCTcG1N+xQgv4JKmyvM+2M0qABU4ISYsQEgK6+lUmtmTju/kMnbKygYxRBUVrbQozMJiRCekAGBxJ51WfeRbkfxFW52zlXetwgBBTGePiUIsegEfOqr2Ps36Q8QTlQLrVy6DqflUvw8vRuPNPZIl7Hw63nCU2SAnMs6CIt1NtKYcG23h0kN6kypatSfwA6CtX8QltKUIEJFkpH7uSasPdTcBxt1GIx3dd2mfqSM9yAElR+GxOl4IBmllKU+OCy04lvyCNg7o4nGsJfadZyqUoZVqUCMpi8JMc45EHjTRsLs3A8WLXmNxkbJCehK7E87AetNW9MhmUoCylSTlvcZgDEQT5cdONT8YlakDIoIUFJk6wARmgc4t61yxxTe3BCWebXNWV9g+z59C3AcUgIzHuwUE5kajMcwGYXBAHCeNLO8GwcOxie7chSu7S5nQSBDhUB5GUnnVxbUnISUZikgp/q9bDgJriIcW4XG4SWkpUCoXBK5BA89Z42i9c0k6WwY5p8vcqDF7JwahJw6FE6qM5vcGZ60S7JWPouIxOFzEtrSHmp5A5Vg9RLfvNOW8+6GFGFlpPdKZTKVJuVAcFyfHPMyevOucLtP6PisK6VZR3uQzoUuAhQJ4cFeaBSzjJXFstqhkjqiuAZ207A7vHDEJHgfb8c6ZkFKfmC360r7n4/u1lPXj0q5e1VlsIYfdQlbTalBYUJ/iAJTbosg+k1Te9jXdYgZe6SkiU90SdPvSbGhjnrj02JFaHrRYGK2u22gKUQCr4RzNKmM3olakm0CQedvlXXs/3bXtdwh10oaZy5liMxJmEom06kmDEaXq6sB2d7LbRkGFaXzW4O8Uf8ypI9IFOsKXI0/wAT4KAwu233kENoUtzgltBUb8YAOlZth7FshtTrLzM6lbakAzwuADX0vsHdzC4NBbwrYaSSSYvJPEkyT+QsLVNxLAWkocQlxChBBAII6g61RxS7EOvJnyMjaqil0k3VA/L8K64dDakAKEqJhJkgjn0uTxnSvpNO4uzQDlwWGIOoLSCfQkSKr3tB7KwhBxOzUmUSV4eSbay1N5H3OPDkSpR4Br8k/sn2wXGF4J34mf4RJBzNE6SNSlRjyUnlSPvpuunB4p5YT4FDvW7kAJmFJAHEKIv1GlLm7G8P0XEs4gg/Vq8UTKkKstJH9JPqBV0dpJbUy2tJzLQe8BHFsjxA/wBQgjqBWbJ/Syal3LQqWxSKMblcMWSbxrH617gMWA4oXUCbACSegqfv+gh1CgkBA8KSOt7/AJUV3c2MlhHfOR3qhIB+z0HWNT6ed1NaNTOSbnS7HLZOxciSrEGcxJ7scAfvc/w86ad3cCvGPoYYUloAZlqAulCSJjW9wALC96K7i7ut4tLj+IaUtCSO7QoqbCxF1giAtP2Y08J6Uy7pbsKw2MdxKGUsNujL3eeYTYgpAkCSJi2tSpyach3kUU1Hsap7OW0KUULlJiCrxKm05riZveRFq33b3QWwpx3EPoxDRT4Udx3RRBufiJVI58rU1jEozuISo5gnMUm2uhE6i0WrzGqcDae7SgyUgpXoJIFuccuNUUY7uv3M7y5HSb/Yrrau4eJGJL+ExWRlax9WtSyUAwFkZvUhBi1pFbb0bBVhg2VuIKlEpQtKSnMoJKoUiSLhJNjBvZJiXfaWGS8W2y6UAkk5fCtWS9ibgSAbD1rljcGxjFJUhaHDh1KElWZKFKQUkkA3VlJ1Nr0ulO/I8c0o1b2Ki3g2eX8Kod2AtRSpJVqCgkGDxBBUJ4yOQqpfFyPtV1OFSZR9kLMeYkE/IfOoX+HN/dFDHk0rg0ZcOp3Zywe1FtJ7s/WM/cJmOqDw8tKE4tolz6sEjUeR51ObZQ4lRQJCdSRUXB48JcyEjKdf5f7ULsNVsbM4UAlSj4uXIDnUdeOzyEIlPPQV5iG3HlqDY8CbFR49PKvF4HN4VLIj7IECuo6wRtdSVtqiJQbLHlwPEUR3XaSrH4QlwICH0S2ZspOWwvzzC+lDt4FZEhCQAkcqN7nstYjaeFK8xWTmsRfLMZgReIPGdOVUfwMhJLUN3bl3gQ3fwEGP60/qDHpVf7OT3DF7qUZMcVHgPkKf+3NwDuEk2VYjl4hB96UdiYju8VhXbFDa5VoQDBif3ao4vgr3CvPsPG7G4XcYxl7F4huAkONJGil8UkqscvTXW0VZ2ISVuBJhSI8SVJkCxgg6TMWPnbig7c27gcS813mIUkNOByEJJ8aeSr9ZEe1PadpsFIV37eVV0krTcch+HOniyM72bOk5EuEmEiIPIZRIvp+FQ9k4hwBbrxbS0rxI8R8KBZJVNriDra1dMRjxlzNpDsmCgRe+om361qMGrv8AvDBQQBlmQCDYgRE8z0FDV6k0BLZ2TcRkcSoDxRqBaeVDdjJUpwrUteRxPhaWEynSSY68Nb3rbaGJfGJbSy2hQUD3ql+EQDa9yTcxA51IwiXW8xdUkyQQEiwJJkDibRe36G7lbXHPg7iPzAO/WIdS0eLayADoRxHQgxEcPW1Kb1YxKlBnLPdgKUofElSpgD0E6GnvtN3xSnMkLBbT/CSBquOJ4gGeVU7gHlrUtxR8SlSSeKjfTkB+NUhG25FdWmKiX5vopD2xVrTKk9wlaZsfCARPqKrXYO6re0NqpZUhTTSEd46m4JvEDlmMacJirE2iFf4B4glR+iiZMD4eflStuDtHEr2kluAVFFzwyDjP5c6yYpOMthpRuLLu2ZsxnDthpltDaE6JSkAf7nnUgkV4lFr3NeyK9EwmpivI5Gtp6VqfKkYxo4OnqK4lzj8/1rqv1FRMQf8Af9ahIdIo/tu3QQ2r6cwnKlxcPoGgWdFjorj1jmaMbh4kY3Zbba/4jDgZJjVv4kg9Mvh/y01dqIT9BfQYgtn3Fx84NVp2E7QCca8wrR5qRf7TRkf/AKlftQyLqYmn2KQeiSYKxWyynEhlX8Nl5cT/AKkekFP+k0zbJ2J/iGLVhe8LaG2wtwpjMQYACZ6mSf1rrvlh8u0p4L1HCQIT76eop67PA2A6QlId8IzADMUAWk6kA5vnSwlqSsvk9MW0MpwbbKQEhIbSkBDUAIED7NviPLj867LxIIAsT4VJCSJMkkQDB0B9jXLALcEd4R8RJQkZsqSCUXAnUHpNhWrCT43O5ScywUQYXcBJzWsfWYql+DLXk6PIcK8qoDeXnClEm5kGYEAQIN66YNtCEoQVqcyzkKrnw8DA1AtJE15gsyW+7cl1aQMxtcqJjWPL2oJtdhxh9vEIKUI+F3KiTCjJOl/O0daL9PqClq9IbwbgW4paUpMDKVKsuAdI1AmdY51EGG7xl1KR3XflQKmVSpKiMpUZEZgRfhWyMCyp1OIbCiVGVLBN4EAKBOkchqBUPePbGHw4CwqFpM5UkozAcFW+Hz5UHxuzkrdRK63mY+h5+8WF92mSpIgKJk2EmPFaJMWqrf8AxQ/+zU3fzeY4lxSUnwZpMfaP6cqWKpix+m2iuXK7pPgs9tWRl/LaEz6waG7CaGUmLlJJNZWVEu+ET9lYhTalLQYKVCLA6kSCDYg8japu+TQQ45lGXKsxFo8qysqn5fqhe4lbaWVNkm5injsVwyFPhxSQVobVlVykCfxPvXtZQl/bZOXxfQCbxbXexPeKfXnKSUpkAQJ0EAUE2Yswb6GsrK5bRLfmCa7LEcSZrnjBfyFq8rKjLgsuQxs3bD+HAUy4pBjoRexsZEx0q2tw9ouv4YuOrzLzRMAWBtYACsrKojJnWwf2eolCVHUrVPoVAfhSrvztR5KFpSsgW0A6cYmsrKZfB/PBCC9ZQe0096htxyVKKoJJOk8tKi7aw6W0QgQIB9SSOPSsrK0RDPuz6C3mQE7JUkAR3AEa2y0ldhyice5N4YAHkVf2FZWVgwd/p9ys/h/UvVdaJFZWV6D5MS4Pa1UayspZ8BRqTUTEpuPOvKyoT4KRK67aXSnCqgxJSD5FQqreysxtnCx95Q92l15WUMfwy+o8uENvbG+pL6VJJBFpHQJP4gGm/cJZGIBB+JIzdfCo6aa1lZUcfwr6mmX9uX0HjajpQ3nSYVIE9JqNvIotoSWyUEuonKYmVCZ5zWVlUXwv6GWPKCWKw6VlOabLBEEi400InyNRH0S7mzLkGwzqAuk/ZnKfUVlZVGLFmuCeV9Fbck51ISpR5kx6DyFUPv3tJ0rBKz40lStLkAfuKyspO6NOHiTK1cN6kT+4r2sraY+7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230" name="Picture 14" descr="http://uarp.org/upload/video/wysiwyg3/DIR3/3f061f323df863ce69251e961e1a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0059" y="2204864"/>
            <a:ext cx="2105135" cy="1728192"/>
          </a:xfrm>
          <a:prstGeom prst="rect">
            <a:avLst/>
          </a:prstGeom>
          <a:noFill/>
        </p:spPr>
      </p:pic>
      <p:sp>
        <p:nvSpPr>
          <p:cNvPr id="9232" name="AutoShape 16" descr="data:image/jpeg;base64,/9j/4AAQSkZJRgABAQAAAQABAAD/2wCEAAkGBxISEhUQEhIVFRUXFRYWFhcVFRUVFhYXGBYWGBgXFRUYHSggGBolHRgVITEhJSkrLi4uFx8zODMtNygtLisBCgoKDg0OGhAQGi0lICYrLS0tLS0tLTAtLS0tLy0tLS0tLS0tLS0tLS0tLS0tLS0tLS0tLS0vLS0tLS0tLS0tLf/AABEIAN0A5QMBIgACEQEDEQH/xAAcAAABBAMBAAAAAAAAAAAAAAAAAQIFBgMEBwj/xABEEAACAQIEAwUGAgcGBQUBAAABAgADEQQFEiExQVEGEyJxgQcyYZGhsRTBI0JSYnLR4RUzQ4KSoiRTVLLwY4Oz0tMW/8QAGgEAAgMBAQAAAAAAAAAAAAAAAAECAwQFBv/EACsRAAICAQQBAwMDBQAAAAAAAAABAhEDBBIhMUETIlEyYcGBkaEUQlJicf/aAAwDAQACEQMRAD8A7ApjxGLHiMiOEcI0R0QDosQRQIAKI4GII4QGEWAhAAhCKIDCEWEAEiRTEgAQiK4PA35QJgAsIXje8F7XF+kAHQtCEAGkRLR8DARitEKzLaIRADCRGkTPpjSsYjCVhMmmEAswCOEQRwgA4RYgjhEAojhEi2jAURwiCOEQwhCEBixREEWABCEIAIYzXvp34X4bfOPMSABaQa0a1SqDUYABm8IHIHbc3HTly68JxjYXkQMarOHU3WxBI3AOxttziYmyR7n4nhaV7tBhnV1qBiFDLcg2cX8KhDyuTc3vLH33wMpvanHFqgoqzkkhlprT3Lqbru1ha45X25RDLZlaVBSRaranCjU1gLnqbbXm3aauAxAcMVIIDEbEGxsCRtzFzNuSAS0IsIANhHRIANhaOtEgKhumEdCAUaQmtSNY1dwop787k/s26dZtgTVfvQ6ke6TYjoOZP39JGXgaNwR9o0CPkyIRwEQCOiGOhCEACKIkWAxYQiQAWEYWgrQAfEhGVL224wAcwlawWUCi57k6bE2U7oBqOwHInc348OkssiMpfUpqH9Z3t5Co9uHwtExMk0Dc7cuH1lV7a0fCpNrGpTubbgauIPIjrLdITtXTc0H0e9Y22B4ix4woGSWX0AiKo6bnmTzJ6mbU18FVDIrDmAfmAfzmwIxiwhCABCEIAESLCACQiwgBpgTFi8StJdbX+FuJPICZwIzFYVKiFHUMD1APkd+YhK64EqvkbgcUtVA6G4JI9VJB4fEGbE0cElLDomHBVQi2F7AW634Xm+BFF2htciiOicJBZp2hw1NiNbM9I+IUrsFLDZapGykjcA784pyUVbHGLk6RPwlV7Odq/wAXUdVpsApsSRsOnrLN3vwP0/nFCamrQ5RcXTMkdNWtitIuUc+QB/Oay51S4HvFPCzUqg+um3reS3IVMkpjxFQKpYm1hMCZlRY2FVL9NQB+R3kP20rilTp4hqqU1pOWYOxVXUoy2FuJFwQLHhIzlUW0OKuSTNOlny1KxpgNuQpPPboBLXQWwF5yfLs/UY78XTCiidKlV4aCoGoCw6X+k60jAgEG9wD6GZdJk33b5Rp1WPY1S8DoRIs2mQ0s2xgo0alU8ERm9QNh53tOc5f7T8LRRqfc1j3NMEMyoutgVXSm543vcyye1DH91gWW9i7Ko8uJ+wnAa92YiZcuZxkoo2afTRyRcmzu/ZL2iUccWApvS03PjINwFuTtNTtH7ScAne4dxVYrdT3ahr7fq3InJOzONalVqOCb91Vv6raVyriC1Vmubkm/XcWMl6j2klpE5VfB6L9nva3C4te4os2tV1HWmi4BAJ4m53F/OXQTzX7LMxNHMKLE2VjoPSzC1r+oPpPSYlmOTa5M+fGsc6Q6EBCWFIQhCABCEIAEIQgBrR0ZeGqSEQ5yqqj6qbIQSffBuASfD0PH6R1atXw1MswDKOnBeJ1fBfhJdXmrnp/4er/AZneJRuSst9RypM0Mk/SBqhd3vdySSBdr2CqOAsBtvKHXR3rVaZbetVdwoJIOgaaStw4La9thcy25fUZMI9amw91VHPccfvKt2SqA42oz8dDab8jqUEjpsfrMWolvcYfqzXgjsUp/oi0ZP2eWnfQBq2Ba53IAufK97SXqNVo7sdQ8+E2FzBFW5228rys9p+2NFE0gXYnTYEaien0PykpvHihw+fBGEcmSVVwYe0tbEFWqUl1Na4VibAeUoVDPcxID16eimxKIy3pNfbemw4kdDsby30e0tkO3iYWI22v/AElbxS62F22F9t9I8pzXqIR5XLZvjhk+HxRsLmWI4NiXcW2D93cjkWXfeR2ZZCa1GpXDIH1BRrbSxvYkIvAC3kLmYMW1M3C725/GR9eoWUoWNvmR5GOOqnItWkiuV2XPszlNNaDVatQaGptoQne4ZbfG9xOg9nc2pPRpgMf+WNQIuyDdVPAmwOw6HpOWdhMAz1QNmp0ypZWJN1Lhbb8b3B9J0yj2YSnVV1qMtNHNQUQfBr4Kb8bDfby8p0tJe3dFHN1dKTjJ8ljEDEE0s6zAYehUrtwpoW8yBsPnadAwHKfa1m3fYqng6fi0cQObHcjzt9pz7s9hxWNVnfQArNfrbgB5kzSzLHtVepUJu7kk+tyfoDG4CoVVxY3A1MACduptwtcG/wARMa90tzOnGLxw2m/lmxqdCpWVw/3hHxkjSx4CkA77+shmqjXf4yyuBRk1K2TmUYk06lNi3h7y+m/A8CSvlteeo8gx3fUEfibAN5gcfXj6zyZg0Z38Ivw+4t9bfOemMhqGlXp0jwrUENujqoJuOXE/MSWPgp1fNMtkWIIsuMYQhCABCEIAEIQgBqXheFoWjsiF5G9qcR3eDrPe1kO//nxtJO0rXtJv/ZtcAXvoHoXEjPmLRKPaKL2Y7R68D3KizpUqd4D4ttWxAuL7GxPAEHjIXM86/B4qjiCP0TakqW3ddQHiC8xsPkespFW9HU3i1FVpizFNDeFydvf39N5gzfN1rIt1cVbkVGJBWouxFha62IO3D1vMD095dyfHR0o5Kx0+zqmL7XIaYenVRyRybbffcHoOvykDgsxvS11KilhpCgrZ2JB922xAAHHznP2zAvppG4orv3QdtF9gTYn3ja5PWZcDmiU6jvpYIb6QWLEcAFufIb/ASuehVPlssx6umrSX3Oh4fFA8dQPLSAfnciPzTENTSwK7m1repsdRF/nIDL89oMvvkVdWnSUbQV0ltXeculreU189zW6hFvtwJFvEd7j+vCYlpJKSi4myOaMvdF2ST1iFHjpqxqBWDkqEU763b3VHrf4SHxGJYVHAqK6gkK6BgrLfYgNvYxmJdAtAlmZPedmWxZy51lQDcgC25tv6TSzZDQxVSiXDhSLMBpBBUMLKeGxE3x00VF0jPLPLcrZ0D2Y5sfxBpftlF9A6n8hO92nnn2UYbVikf98feehxNmGCjGkc7VScsnIWlC9s+K0Zcw1W1Oo8wNyJfZzf2xY5qa4cJUWmf0jaiENtJpDbXsD4uPGWT+llWJXNHCaeV4mtY08PWqDlopVGB9QJI4fsnmemyYKut7gnSyFlNrq2oi67cJuYDNsfjKopfiK7sbm5rOqKq7s7WICoBuTMuYYJr0u6q1a/eq5HhcatLEEoCTdTYnfcAAm1xM+6lwjrPFuaTkk39mRL9hcz/wCjqfNP/tEHYDNP+iqny0H7NJLCZdWZWYYd6gN0uVbwuGA2/evtz3NuMkss7PNYVcQ5oJdgoteo5S+sqOCotjdztfYBiQILK3wokZ6WK5eRft+LIjKMkzbB1RVXBVwbW8VAupHMHYidI7OdpdFVquLpstd3RUuNIUE2O3kZEZflQqO9DCYut3yHenUY0dY21aKlNiNSXIYH9k24TezHE4zC1hRqYhnW6nRU/Shl23ZKoJW+45Hwn4RvJtVtDWg9ZqMZrdXTTT/J2YR0xUWuoPUA/MTIJpOMLCEIAEIQgAQhCAGC0W0dFAiENKyD7aUi2Crgck1f6WU/lJ4zWzDD95SqU/2kZfmCINWqGnTs8udsMV3uJqMEAB0abC1rUqa724nw8fjILFYTSquWQ6rkKGBZQP2wPdvyvvJTtFiqgdqLE6VY2W+wJ42+UhNV5Qk0dNOMooxNTPAR1TBVlAdqb6T7rFTpPk3AzKVvBi1rX26cvlJqZXPTrwY1x1RVFMMdIfvLA7a7Bb/LaSlHN9SqrXcBmbS26lyNIY89lAFr8pDBbmZhSK2sbX6QlT7IYt8brosFIIxBbd7gndTTKke6oUbEC8jc3xff4ipVtbU2w6AWAHyAkrSqUkwFQkXrVKyKh5rTpqS3oSwEgcGLsPORqi9SUnZ1/wBjmE/SobcLn5KT/KdvE5r7IcBpU1Lfqbep/oZ0oS2KpGDLK5NgZyP250S7Ydb2UUqx2BJLaqYVduB4m/7pnXJz32gUGqYhFVitqSbqdLAM9S5U8j4R84SVqgxT2TUjnGBw1PD0USo9NFxNanQrOjG3cUwKrqzfq6mIU8rCS+FzEYlCKROs4hVd6GHqMworobTQ0rpRPCikm11o7gk2MTmeEr4TvEIQ07l/FTp1dFSwXUquDpvf6E7TRq4rF0z3j4ipq7sPTK1dCoBb/DB0kfu29JQ57eGdFYfV9yf/AAtJx1LEV6eXgsDXqr3t6dSiadCiSyU11Wf3VY/FqjMTymSuiYuo9dHqUu7V/HTLqKFGm4H4ehTFg7d37x3tUqKOVpz6pjcVqUvWqF0bUpaoWZG6qxJK+QMlMNm2JSs9R69R3ZO7LLWcHQSDYMvLbgLcSZH14+S6OgycbXydIyTJcPQB7pH1VRqaxLmnTpvp7ss2+t6tlKcGKN+qpErufZaKWJdQzaAwvUqENclQ7MzKLHifibDrDsnnWIULTotVWmgsL1lNJAG12JamQN/jexIG20uODNBxTSpXoCoGLayA7Gox3ZQ40BviQbcgISissKjwXYpZdFlc5vdxX3+zfwXbLnDUqbA3BRSDwvsOU2RMOFQhQpJYgWJNgT8TYATMJqSpHn27YsIQjEEIQgAQhCADIohCIAMS0WEYHnL2oZEExla1h4tS9SH3262vKG2FI4Gdd9uo016b2/UX6EzleIqXANpkm5KZ1NMoyxqzUt8IwmK0YyySLZWOUDjeFWoCRaYap5SQGW6cPSr3993UDoE07/WTUfJnlOvajHmFTwonQH6n+gm12XwZq11QeZ+A6/eR2Ma5nSPZtkwGEbFMPHWrChSHwFmdvoB6yVWUuW1HZuw2E0YYG1tR2/hAsPzljmvgaAp00QfqqB9JsSwysQzmPtGzKlh8V3lWoVHdouyM3NzfbhxnTjKF7QclwuITEmvsy0QyG9iCL2897bSMnSJQSb5KQvb7LwGBqVTq961I2PzMi8R2sydmuaVe/VUC/ZxOamY3kLvs1PDs5i2dBXP8hB3oY4+TJ/8ApN3D9quz68MJjSerFG+QaqR9Jy60zYNNTqtveIA8ybCG2PwP1cvmb/c67hs9yOoQ3dY+44amVgLdF1kL6CTLY3KqyDxYpF1hL90H8TcFYqD9ZzGll5oVqmGqjx02ZWCkEauW/MXloGU1cJiKWFLX73u3sLkeIbXHUXMeyPwOOozQVRmzuHZ11NBQlRqgXwamBVjp28QbcECwN+kkxITskf0JsLDvagHxANr/AEMnBJowt27CEIRiCEIQAIQhABsIQiAICEIwOY+2/K3q0aL0lDOX7q22+siwBOwOx3vOEigbEEkEGxA6/Gem/aZgBWy6sLXKgOP8p3+hM864FkAYHjtx5TLnlt5Rv0nKaI5Mvc73+YmX+zyOJ/8APSb9WvvbnNcVd5n9SbNu2JpVMs2Jv9JuYhT3VGnyXVb/ADG5mwhvtMuLp7LbleSjmldMpyYo+CCxGHJ3ANi1r2Nr9L9eG07h2Kww14LCr7uHoBm+NSqdbH7Ccyy9P0gQMWpgnSGTbUyrqYA30sLKL8dp1r2U0i9SrXI4k28gdAt8vpNOOVmXURpI6aIsQRZeYxDOc+06jqDnpTB897ToxlI9olK6t+9RYfIgyvL9JZifuR50p5aW7wllXSuqxI8QPC3x+Ei3kxm2VVKSrWa2moW02Nzsd7jlIioJCJvmrTMc3cmW9en/ABD7zTtJLIl/TIehkyhrglqdQ/iqh6ub9feJnScoq99muEaofdpr/tQkTn2DpAs7c9R+5luwZP4ymRsQo/7LSXyQn+Ds/Z1bUBbmzn5sZJiaWTJahTH7g+u83RGjMLCEIwCEIQAIQhABsIQiAIRIQA1M4od5Qq0/2qbj5qZ5Rq0D3lRQOGon4C/OeuWF9p5S7RLoxFS3J2H1IlGfwbdF20RbseB5cDziCp1mIYk2ty4+sbUxCkDYyva+jbJquzZXE2O0lA+pQecr64jooElGrnUBy0j7SE8ZFOyc7OhdTEqLor1dXMKlNiV8idPyncfZxgu7wqgjfu6QPmUFRvrU+k4NkJuuJHM0NA/9ypTX7GelsjpBaQA6n6eEfRRL8C4sx6t8pEgIsQRZoMYSq9vaP6JX6FlPkV/pLSZFdpMP3lHT1Zfrt+cjNe1ko9nlLNwRVdeO+177eUj3EtHbvLjQxTIw4qCPmRf6Ss1JRE6vG2zDJPIh+kv0kdaSuRjcn4SxdmeS4JvKt2YdW/OXDCUdOOKXvp29bCVLIAe82Fzr2HU32EtmSMz44lgblnLA8R4twZLwUz/B3DDLZFHRQPpMoiJwEdJmYIQhAAhCEACEIQAxEwvGXheIQ+8Lxl4ogBkBnlTta4OIqn/1G/7jPU1eppVmPAAn5CeTc7qXdz1Yn5yjN2jbo+2yHaYjHuZjkkXzfIqyUrN4/QSNpobjab1ZvH6CKfQY3yTfZO5Z/wCKj8u+Q/lPTmRG+Hpnqt/mTPMPZNrNU86f/wAgnpvs418NS/gH3IksZn1X1EkIsSLLTIIZp5kLqAeboP8AcD+U3DInP62kKTwBLn/KP6xS6GuziHtuxAGPKrYA0lRrgHmDseI5bicyqmT3b3MjXxdRyef1vcyuk3lMfk6ClUFEQmTGRm50jiZCtLH2DKjGUi6ll1bgc5NFTlwbuUVGDMVuCG2I2IIPES8djBfEOze8Ea5PG5YXJ+MpoxKHEVjSXShqtpB4ixl7yc2x9YAe+jOB5hXt9xHRDI+Ds9M7DyEdNLKK/eUab9UHzGxm6JMzBCEIAEIQgAQhCAGpqheYNcNcQGe8UGYNcXXADFnVQDD1ieApVD/tM8n5lUuzeZnpntvigmAxDE/4en/Uyj855exTXJ8zKsito16XizWeJTERjF1xlkpcm4CAJhZ7mYrmbGKomnpBI8SK4sQdmFxe3A9RyiZJPkmey7+Kp/Cp+TqZ6d7JH/hKV+On7m/5zzL2FAbFd2TYPSrL692xH2nozsDWvgqV2DHQh2PAMosD0McCjU9llixoMW8tMoGcw9sefNhwiIdyhJ9Wt+RnT5wH27Ym+L0dKaD6E/nIZPpLcKuaOV4qqWYseJN5hBitFWmTuN/vIrg0y5YwmWL2e6Wx1BW2BqKD6mQJw7WvY/A2hl+LajUWotwVYEehvJJlMk49lwzXCHDZjXwv7NUkH4MdQ+hl0yiq1PG4Ws3utcX6gHSfvKRjc0OJzD8W9mDIjE22NgNvpLjmub0npYZaaaalM1HY8hrOyL8OfpJLyKVujrXZOqO7emD/AHdV19Cbj7ydEo/YPMVrV65RdKtTpEj98CzH1JMvEZQLCJCACwhCABCEIARUWFoWkQEMY15liEQAp/tL1NgXpjbWyDcgbXv68OE4n/8AyzBKjVGIYW0aEZ0YniNa7XtbhPQPavLRXo6HsRe+9xY2IBBUgg7yO7M4GphqYIoNUtcEpVWx80IG8hKLfTLsWXYujz62Q1d9Ks1uiP8AyiLk1W3929uulrfaenBnyL4fwlZeo0p+R3mq+bKeNKtboVJH+kbSO2XyXLUR/wAf5POVLJKh4I58lP8AKTGC7GVattVKqo+FNr252uLT0DR7RoBYUKn+WmQPrMVfNKlQHTQq26Wpg/MmReNv+4P6n/U5LkvYbun/ABLtopqwUs7AEattl5mx3E6Z2NqUabVaOHJakop2fk5GrUfkQPSR+YUXc2/CLcbg1qwYA9dKFheTHZik/iWoUJ42pppUDhzJJ85ZCG0onkcnyWNcTMgxAmAUjFCSwrNgVxOM+1/s1WxGK72ijPdVLAC9rC11tcncb7Tr4WVztPiHpvTqU6ZdlvdQQLr685GatEoycXaPOWK7PVk99GT+IEfeMoYDTxI9J6PTtDhqxtVpVUY8Q9Fiv+oAqZr4jBZW3vUqJ86P56ZnlGb8l8dUl3E89uD0vML4fVxE9BjKskA3w1Fj8E/laRuYZLlHGnQA+FhYfnEscl5JPVxfg4thaJFhyHCWTJq+h1Y0xUANyrcD8JdqeV4Me7RY7baEY78t7Hab+XuKIPd4QXP69Snw8r/ylkFIqlni1wiU9m9QM7kUu7Ip+L4lnuNjwsAZfpBdlkGl3LFqrkGoTYcBsFA4AbzB23zo4ajamSKj30kW2AI1HfzA9ZeU9k/UrovvMB5kCYf7Rpf8xfnOZYPtPiBvWNRwNidKeguRJXB9o1YKv4d732Ita/lp4xWSUV5L/TrK3BgfIiZBIPAZvTKo1n8eq3M2XiTaS2GrBwGHA/mLyRFozwiQgIjYtoRwiEIBFtFgYDIrOzsq9TJKgAtIWsLDpInOj4lE3+8PdekTfA12QGcY4hrC2/wFvSRIqMeczZgLtMaTA/c+TevauBabNyJkxl1JtQYudvLcdJGq2/DpJWnVsOHKX40kUTtmPMlAc6eBE2uzR/SkdVP3EjXe5uZIZGvj1TSjOy1RCICLAQxUsZBZ6b1UHCWG0r3aNdLK44wAxZu60wLDcjjIT+0m/amxmGKaoBfkPtIVl3kGTSJH8WTD8YeZA6W4yORjwmZKV4wN+nWJ4EzZxmoIATcn6TRoi3ymzVrlrX5SRAmuzB3fyEO02HVjTLKGtqG4B4268OETsuN6nkPzmfPh4k8iftGBBLkVA/4YHkWA+hmZcgw48R1Lbfao/wDOZa1UjhNSrXJgBnSjh6Z8Orr7zcfUywZNXDpsoUKdIA6AbSqol5Z8ipgKwHUfYQAk4Qh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236" name="Picture 20" descr="http://www.tiptip.ru/base_prod/img/napitki_gazirovannye_na_essenciyah_koka-kola_pepsi-kol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581128"/>
            <a:ext cx="2018199" cy="1751148"/>
          </a:xfrm>
          <a:prstGeom prst="rect">
            <a:avLst/>
          </a:prstGeom>
          <a:noFill/>
        </p:spPr>
      </p:pic>
      <p:pic>
        <p:nvPicPr>
          <p:cNvPr id="9238" name="Picture 22" descr="http://school_36.dnepredu.com/uploads/editor/1/364776/sitepage_172/images/yayc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4653136"/>
            <a:ext cx="1738282" cy="1685168"/>
          </a:xfrm>
          <a:prstGeom prst="rect">
            <a:avLst/>
          </a:prstGeom>
          <a:noFill/>
        </p:spPr>
      </p:pic>
      <p:pic>
        <p:nvPicPr>
          <p:cNvPr id="9240" name="Picture 24" descr="http://assorti-dostavka.ru/catalog/view/theme/default/images/icons/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3" y="4581128"/>
            <a:ext cx="2016224" cy="1752195"/>
          </a:xfrm>
          <a:prstGeom prst="rect">
            <a:avLst/>
          </a:prstGeom>
          <a:noFill/>
        </p:spPr>
      </p:pic>
      <p:pic>
        <p:nvPicPr>
          <p:cNvPr id="9242" name="Picture 26" descr="https://upload.wikimedia.org/wikipedia/commons/thumb/0/0e/Milk_glass.jpg/210px-Milk_glas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4653136"/>
            <a:ext cx="1872208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dirty="0" smtClean="0"/>
              <a:t>         </a:t>
            </a:r>
            <a:r>
              <a:rPr lang="de-DE" dirty="0" smtClean="0"/>
              <a:t>Kettenspiel „Was mögen wir</a:t>
            </a:r>
            <a:r>
              <a:rPr lang="uk-UA" dirty="0" smtClean="0"/>
              <a:t>?</a:t>
            </a:r>
            <a:r>
              <a:rPr lang="de-DE" dirty="0" smtClean="0"/>
              <a:t>“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dirty="0" smtClean="0">
                <a:solidFill>
                  <a:srgbClr val="FF0000"/>
                </a:solidFill>
              </a:rPr>
              <a:t>M U S T E R </a:t>
            </a:r>
            <a:r>
              <a:rPr lang="uk-UA" dirty="0" smtClean="0">
                <a:solidFill>
                  <a:srgbClr val="FF0000"/>
                </a:solidFill>
              </a:rPr>
              <a:t>:</a:t>
            </a:r>
            <a:endParaRPr lang="de-DE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rgbClr val="FF0000"/>
                </a:solidFill>
              </a:rPr>
              <a:t>         </a:t>
            </a:r>
            <a:r>
              <a:rPr lang="de-DE" dirty="0" smtClean="0"/>
              <a:t>Olena</a:t>
            </a:r>
            <a:r>
              <a:rPr lang="uk-UA" dirty="0" smtClean="0"/>
              <a:t>:</a:t>
            </a:r>
            <a:r>
              <a:rPr lang="de-DE" dirty="0" smtClean="0"/>
              <a:t> Ich mag Bonbons.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                    </a:t>
            </a:r>
            <a:r>
              <a:rPr lang="de-DE" dirty="0" smtClean="0"/>
              <a:t> Und was magst du</a:t>
            </a:r>
            <a:r>
              <a:rPr lang="uk-UA" dirty="0" smtClean="0"/>
              <a:t>…?</a:t>
            </a:r>
            <a:endParaRPr lang="de-DE" dirty="0" smtClean="0"/>
          </a:p>
          <a:p>
            <a:pPr>
              <a:buNone/>
            </a:pPr>
            <a:r>
              <a:rPr lang="de-DE" dirty="0" smtClean="0">
                <a:solidFill>
                  <a:srgbClr val="FF0000"/>
                </a:solidFill>
              </a:rPr>
              <a:t>              </a:t>
            </a:r>
            <a:r>
              <a:rPr lang="de-DE" dirty="0" smtClean="0"/>
              <a:t>Ira</a:t>
            </a:r>
            <a:r>
              <a:rPr lang="uk-UA" dirty="0" smtClean="0"/>
              <a:t>:</a:t>
            </a:r>
            <a:r>
              <a:rPr lang="de-DE" dirty="0" smtClean="0"/>
              <a:t> Ich mag Schokolade, Orangen und            </a:t>
            </a:r>
          </a:p>
          <a:p>
            <a:pPr>
              <a:buNone/>
            </a:pPr>
            <a:r>
              <a:rPr lang="de-DE" dirty="0" smtClean="0"/>
              <a:t>                      Apfelsaft.</a:t>
            </a:r>
          </a:p>
          <a:p>
            <a:pPr>
              <a:buNone/>
            </a:pPr>
            <a:r>
              <a:rPr lang="de-DE" dirty="0" smtClean="0">
                <a:solidFill>
                  <a:srgbClr val="FF0000"/>
                </a:solidFill>
              </a:rPr>
              <a:t>                     </a:t>
            </a:r>
            <a:r>
              <a:rPr lang="de-DE" dirty="0" smtClean="0"/>
              <a:t>Und was magst du…</a:t>
            </a:r>
            <a:r>
              <a:rPr lang="uk-UA" dirty="0" smtClean="0"/>
              <a:t>?</a:t>
            </a:r>
            <a:endParaRPr lang="de-DE" dirty="0" smtClean="0"/>
          </a:p>
          <a:p>
            <a:pPr>
              <a:buNone/>
            </a:pPr>
            <a:r>
              <a:rPr lang="de-DE" dirty="0" smtClean="0">
                <a:solidFill>
                  <a:srgbClr val="FF0000"/>
                </a:solidFill>
              </a:rPr>
              <a:t>       </a:t>
            </a:r>
            <a:r>
              <a:rPr lang="de-DE" dirty="0" smtClean="0"/>
              <a:t>Roman</a:t>
            </a:r>
            <a:r>
              <a:rPr lang="uk-UA" dirty="0" smtClean="0"/>
              <a:t>: </a:t>
            </a:r>
            <a:r>
              <a:rPr lang="de-DE" smtClean="0"/>
              <a:t>Ich mag…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920880" cy="623731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            </a:t>
            </a:r>
            <a:r>
              <a:rPr lang="de-DE" dirty="0" smtClean="0">
                <a:solidFill>
                  <a:srgbClr val="FF0000"/>
                </a:solidFill>
              </a:rPr>
              <a:t>Backe, backe Kuchen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 </a:t>
            </a:r>
            <a:r>
              <a:rPr lang="de-DE" sz="3300" dirty="0" smtClean="0"/>
              <a:t>Backe, backe Kuchen,</a:t>
            </a:r>
            <a:br>
              <a:rPr lang="de-DE" sz="3300" dirty="0" smtClean="0"/>
            </a:br>
            <a:r>
              <a:rPr lang="de-DE" sz="3300" dirty="0" smtClean="0"/>
              <a:t>       Der Bäcker hat gerufen!</a:t>
            </a:r>
            <a:br>
              <a:rPr lang="de-DE" sz="3300" dirty="0" smtClean="0"/>
            </a:br>
            <a:r>
              <a:rPr lang="de-DE" sz="3300" dirty="0" smtClean="0"/>
              <a:t>           Wer will guten Kuchen backen,</a:t>
            </a:r>
            <a:br>
              <a:rPr lang="de-DE" sz="3300" dirty="0" smtClean="0"/>
            </a:br>
            <a:r>
              <a:rPr lang="de-DE" sz="3300" dirty="0" smtClean="0"/>
              <a:t>       Der muss haben sieben Sachen</a:t>
            </a:r>
            <a:r>
              <a:rPr lang="uk-UA" sz="3300" dirty="0" smtClean="0"/>
              <a:t>:</a:t>
            </a:r>
            <a:r>
              <a:rPr lang="de-DE" sz="3300" dirty="0" smtClean="0"/>
              <a:t/>
            </a:r>
            <a:br>
              <a:rPr lang="de-DE" sz="3300" dirty="0" smtClean="0"/>
            </a:br>
            <a:r>
              <a:rPr lang="de-DE" sz="3300" dirty="0" smtClean="0"/>
              <a:t>       Eier und Schmalz,</a:t>
            </a:r>
            <a:br>
              <a:rPr lang="de-DE" sz="3300" dirty="0" smtClean="0"/>
            </a:br>
            <a:r>
              <a:rPr lang="de-DE" sz="3300" dirty="0" smtClean="0"/>
              <a:t>    Butter und Salz,</a:t>
            </a:r>
            <a:br>
              <a:rPr lang="de-DE" sz="3300" dirty="0" smtClean="0"/>
            </a:br>
            <a:r>
              <a:rPr lang="de-DE" sz="3300" dirty="0" smtClean="0"/>
              <a:t>     Milch und Mehl,</a:t>
            </a:r>
            <a:br>
              <a:rPr lang="de-DE" sz="3300" dirty="0" smtClean="0"/>
            </a:br>
            <a:r>
              <a:rPr lang="de-DE" sz="3300" dirty="0" smtClean="0"/>
              <a:t>     Safran macht den Kuchen </a:t>
            </a:r>
            <a:r>
              <a:rPr lang="de-DE" sz="3300" dirty="0" err="1" smtClean="0"/>
              <a:t>gehl</a:t>
            </a:r>
            <a:r>
              <a:rPr lang="de-DE" sz="3300" dirty="0" smtClean="0"/>
              <a:t>!</a:t>
            </a:r>
            <a:br>
              <a:rPr lang="de-DE" sz="3300" dirty="0" smtClean="0"/>
            </a:br>
            <a:r>
              <a:rPr lang="de-DE" sz="3300" dirty="0" smtClean="0"/>
              <a:t>     Schieb, schieb in den Ofen rein!</a:t>
            </a:r>
            <a:br>
              <a:rPr lang="de-DE" sz="3300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Rätsel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de-DE" dirty="0" smtClean="0"/>
              <a:t>Es ist weiß wie Schnee</a:t>
            </a:r>
          </a:p>
          <a:p>
            <a:pPr>
              <a:buNone/>
            </a:pPr>
            <a:r>
              <a:rPr lang="de-DE" dirty="0" smtClean="0"/>
              <a:t>Und versinkt im Tee.</a:t>
            </a:r>
          </a:p>
          <a:p>
            <a:pPr>
              <a:buNone/>
            </a:pPr>
            <a:r>
              <a:rPr lang="de-DE" dirty="0" smtClean="0"/>
              <a:t>                    </a:t>
            </a:r>
            <a:r>
              <a:rPr lang="uk-UA" dirty="0" smtClean="0"/>
              <a:t> </a:t>
            </a:r>
            <a:r>
              <a:rPr lang="de-DE" dirty="0" smtClean="0"/>
              <a:t>  </a:t>
            </a:r>
            <a:r>
              <a:rPr lang="uk-UA" dirty="0" smtClean="0"/>
              <a:t>             (</a:t>
            </a:r>
            <a:r>
              <a:rPr lang="de-DE" dirty="0" smtClean="0"/>
              <a:t>der Zucker</a:t>
            </a:r>
            <a:r>
              <a:rPr lang="uk-UA" dirty="0" smtClean="0"/>
              <a:t>)</a:t>
            </a:r>
          </a:p>
          <a:p>
            <a:pPr>
              <a:buNone/>
            </a:pPr>
            <a:r>
              <a:rPr lang="uk-UA" dirty="0" smtClean="0"/>
              <a:t>                                                            </a:t>
            </a:r>
            <a:r>
              <a:rPr lang="de-DE" dirty="0" smtClean="0"/>
              <a:t>Ein Haus voll Essen</a:t>
            </a:r>
            <a:r>
              <a:rPr lang="ru-RU" dirty="0" smtClean="0"/>
              <a:t>,</a:t>
            </a:r>
            <a:r>
              <a:rPr lang="de-DE" dirty="0" smtClean="0"/>
              <a:t> </a:t>
            </a:r>
          </a:p>
          <a:p>
            <a:pPr>
              <a:buNone/>
            </a:pPr>
            <a:r>
              <a:rPr lang="uk-UA" dirty="0" smtClean="0"/>
              <a:t>                                                             </a:t>
            </a:r>
            <a:r>
              <a:rPr lang="de-DE" dirty="0" smtClean="0"/>
              <a:t>und die Tür vergessen.</a:t>
            </a:r>
          </a:p>
          <a:p>
            <a:pPr>
              <a:buNone/>
            </a:pPr>
            <a:r>
              <a:rPr lang="de-DE" dirty="0" smtClean="0"/>
              <a:t>                                    </a:t>
            </a:r>
            <a:r>
              <a:rPr lang="uk-UA" dirty="0" smtClean="0"/>
              <a:t>                                                                     </a:t>
            </a:r>
            <a:r>
              <a:rPr lang="de-DE" dirty="0" smtClean="0"/>
              <a:t> </a:t>
            </a:r>
            <a:r>
              <a:rPr lang="uk-UA" dirty="0" smtClean="0"/>
              <a:t>(</a:t>
            </a:r>
            <a:r>
              <a:rPr lang="de-DE" dirty="0" smtClean="0"/>
              <a:t>das Ei</a:t>
            </a:r>
            <a:r>
              <a:rPr lang="uk-UA" dirty="0" smtClean="0"/>
              <a:t>)</a:t>
            </a:r>
            <a:r>
              <a:rPr lang="de-DE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de-DE" dirty="0" smtClean="0"/>
              <a:t>Grün ist mein Blatt,</a:t>
            </a:r>
          </a:p>
          <a:p>
            <a:pPr>
              <a:buNone/>
            </a:pPr>
            <a:r>
              <a:rPr lang="de-DE" dirty="0" smtClean="0"/>
              <a:t>rund ist mein Kopf,</a:t>
            </a:r>
          </a:p>
          <a:p>
            <a:pPr>
              <a:buNone/>
            </a:pPr>
            <a:r>
              <a:rPr lang="de-DE" dirty="0" smtClean="0"/>
              <a:t>ich wohne auch</a:t>
            </a:r>
          </a:p>
          <a:p>
            <a:pPr>
              <a:buNone/>
            </a:pPr>
            <a:r>
              <a:rPr lang="de-DE" dirty="0" smtClean="0"/>
              <a:t>im Suppentopf. </a:t>
            </a:r>
          </a:p>
          <a:p>
            <a:pPr>
              <a:buNone/>
            </a:pPr>
            <a:r>
              <a:rPr lang="de-DE" dirty="0" smtClean="0"/>
              <a:t>                                 </a:t>
            </a:r>
            <a:r>
              <a:rPr lang="uk-UA" dirty="0" smtClean="0"/>
              <a:t>  (</a:t>
            </a:r>
            <a:r>
              <a:rPr lang="de-DE" dirty="0" smtClean="0"/>
              <a:t>der Kohl</a:t>
            </a:r>
            <a:r>
              <a:rPr lang="uk-UA" dirty="0" smtClean="0"/>
              <a:t>)</a:t>
            </a:r>
          </a:p>
          <a:p>
            <a:pPr>
              <a:buNone/>
            </a:pPr>
            <a:r>
              <a:rPr lang="uk-UA" dirty="0" smtClean="0"/>
              <a:t>                                                            </a:t>
            </a:r>
            <a:r>
              <a:rPr lang="de-DE" dirty="0" smtClean="0"/>
              <a:t>Ich habe viele Häute</a:t>
            </a:r>
          </a:p>
          <a:p>
            <a:pPr>
              <a:buNone/>
            </a:pPr>
            <a:r>
              <a:rPr lang="uk-UA" dirty="0" smtClean="0"/>
              <a:t>                                                            </a:t>
            </a:r>
            <a:r>
              <a:rPr lang="de-DE" dirty="0" smtClean="0"/>
              <a:t>und beiße alle Leute.</a:t>
            </a:r>
          </a:p>
          <a:p>
            <a:pPr>
              <a:buNone/>
            </a:pPr>
            <a:r>
              <a:rPr lang="de-DE" dirty="0" smtClean="0"/>
              <a:t>                                     </a:t>
            </a:r>
            <a:r>
              <a:rPr lang="uk-UA" dirty="0" smtClean="0"/>
              <a:t>                                                                 (</a:t>
            </a:r>
            <a:r>
              <a:rPr lang="de-DE" dirty="0" smtClean="0"/>
              <a:t>die Zwiebel</a:t>
            </a:r>
            <a:r>
              <a:rPr lang="uk-UA" dirty="0" smtClean="0"/>
              <a:t>)</a:t>
            </a:r>
          </a:p>
          <a:p>
            <a:pPr>
              <a:buNone/>
            </a:pPr>
            <a:r>
              <a:rPr lang="de-DE" dirty="0" smtClean="0"/>
              <a:t>Im Frühling bin ich weiß, </a:t>
            </a:r>
          </a:p>
          <a:p>
            <a:pPr>
              <a:buNone/>
            </a:pPr>
            <a:r>
              <a:rPr lang="de-DE" dirty="0" smtClean="0"/>
              <a:t>im Sommer bin ich grün,</a:t>
            </a:r>
          </a:p>
          <a:p>
            <a:pPr>
              <a:buNone/>
            </a:pPr>
            <a:r>
              <a:rPr lang="de-DE" dirty="0" smtClean="0"/>
              <a:t>im Herbst bin ich gelb und rot</a:t>
            </a:r>
          </a:p>
          <a:p>
            <a:pPr>
              <a:buNone/>
            </a:pPr>
            <a:r>
              <a:rPr lang="de-DE" dirty="0" smtClean="0"/>
              <a:t>und schmecke gut.</a:t>
            </a:r>
          </a:p>
          <a:p>
            <a:pPr>
              <a:buNone/>
            </a:pPr>
            <a:r>
              <a:rPr lang="de-DE" dirty="0" smtClean="0"/>
              <a:t>                                      </a:t>
            </a:r>
            <a:r>
              <a:rPr lang="uk-UA" smtClean="0"/>
              <a:t>(</a:t>
            </a:r>
            <a:r>
              <a:rPr lang="de-DE" smtClean="0"/>
              <a:t>der </a:t>
            </a:r>
            <a:r>
              <a:rPr lang="de-DE" dirty="0" smtClean="0"/>
              <a:t>Apfel</a:t>
            </a:r>
            <a:r>
              <a:rPr lang="uk-UA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62474"/>
          </a:xfrm>
        </p:spPr>
        <p:txBody>
          <a:bodyPr/>
          <a:lstStyle/>
          <a:p>
            <a:r>
              <a:rPr lang="uk-UA" dirty="0" smtClean="0"/>
              <a:t>         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Ein Haus voll Essen,</a:t>
            </a:r>
            <a:br>
              <a:rPr lang="de-DE" dirty="0" smtClean="0"/>
            </a:br>
            <a:r>
              <a:rPr lang="de-DE" dirty="0" smtClean="0"/>
              <a:t>     und die Tür vergessen.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de-DE" dirty="0" smtClean="0"/>
              <a:t>        </a:t>
            </a:r>
            <a:br>
              <a:rPr lang="de-DE" dirty="0" smtClean="0"/>
            </a:br>
            <a:r>
              <a:rPr lang="de-DE" dirty="0" smtClean="0"/>
              <a:t>                                 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09046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    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Es ist weiß wie Schnee</a:t>
            </a:r>
            <a:br>
              <a:rPr lang="de-DE" dirty="0" smtClean="0"/>
            </a:br>
            <a:r>
              <a:rPr lang="de-DE" dirty="0" smtClean="0"/>
              <a:t>und versinkt im Tee.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                         </a:t>
            </a:r>
            <a:r>
              <a:rPr lang="uk-UA" dirty="0" smtClean="0"/>
              <a:t>     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62474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         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Grün ist mein Blatt,</a:t>
            </a:r>
            <a:br>
              <a:rPr lang="de-DE" dirty="0" smtClean="0"/>
            </a:br>
            <a:r>
              <a:rPr lang="de-DE" dirty="0" smtClean="0"/>
              <a:t>  rund ist mein Kopf,</a:t>
            </a:r>
            <a:br>
              <a:rPr lang="de-DE" dirty="0" smtClean="0"/>
            </a:br>
            <a:r>
              <a:rPr lang="de-DE" dirty="0" smtClean="0"/>
              <a:t>ich wohne auch</a:t>
            </a:r>
            <a:br>
              <a:rPr lang="de-DE" dirty="0" smtClean="0"/>
            </a:br>
            <a:r>
              <a:rPr lang="de-DE" dirty="0" smtClean="0"/>
              <a:t>im Suppentopf.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                             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370386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              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Ich habe viele Häute</a:t>
            </a:r>
            <a:br>
              <a:rPr lang="de-DE" dirty="0" smtClean="0"/>
            </a:br>
            <a:r>
              <a:rPr lang="de-DE" dirty="0" smtClean="0"/>
              <a:t> und beiße alle Leute.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                             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      Welche Assoziationen  habt ihr </a:t>
            </a:r>
            <a:br>
              <a:rPr lang="de-DE" dirty="0" smtClean="0"/>
            </a:br>
            <a:r>
              <a:rPr lang="de-DE" dirty="0" smtClean="0"/>
              <a:t>            mit dem Wort „Speisen“</a:t>
            </a:r>
            <a:r>
              <a:rPr lang="uk-UA" dirty="0" smtClean="0"/>
              <a:t>?</a:t>
            </a:r>
            <a:r>
              <a:rPr lang="de-DE" dirty="0" smtClean="0"/>
              <a:t>                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522514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         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Im Frühling bin ich weiß,</a:t>
            </a:r>
            <a:br>
              <a:rPr lang="de-DE" dirty="0" smtClean="0"/>
            </a:br>
            <a:r>
              <a:rPr lang="de-DE" dirty="0" smtClean="0"/>
              <a:t> im Sommer bin ich grün,</a:t>
            </a:r>
            <a:br>
              <a:rPr lang="de-DE" dirty="0" smtClean="0"/>
            </a:br>
            <a:r>
              <a:rPr lang="de-DE" dirty="0" smtClean="0"/>
              <a:t>          im Herbst bin ich gelb und rot</a:t>
            </a:r>
            <a:br>
              <a:rPr lang="de-DE" dirty="0" smtClean="0"/>
            </a:br>
            <a:r>
              <a:rPr lang="de-DE" dirty="0" smtClean="0"/>
              <a:t>und schmecke gut.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                              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</a:t>
            </a:r>
            <a:r>
              <a:rPr lang="de-DE" dirty="0" smtClean="0"/>
              <a:t>Wann esst und trinkt ihr was</a:t>
            </a:r>
            <a:r>
              <a:rPr lang="uk-UA" dirty="0" smtClean="0"/>
              <a:t>?</a:t>
            </a:r>
            <a:br>
              <a:rPr lang="uk-UA" dirty="0" smtClean="0"/>
            </a:br>
            <a:r>
              <a:rPr lang="uk-UA" dirty="0" smtClean="0"/>
              <a:t>   </a:t>
            </a:r>
            <a:r>
              <a:rPr lang="de-DE" dirty="0" smtClean="0"/>
              <a:t>Ergänzt die Sätze</a:t>
            </a:r>
            <a:r>
              <a:rPr lang="uk-UA" dirty="0" smtClean="0"/>
              <a:t>: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Am Morgen esse ich … und trinke …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Am Mittag esse ich …und trinke …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Am Nachmittag esse ich … und trinke …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Am Abend esse ich …und trinke 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3"/>
                </a:solidFill>
              </a:rPr>
              <a:t>Sprichwörter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de-DE" dirty="0" smtClean="0"/>
              <a:t>Der Appetit kommt beim Essen.</a:t>
            </a:r>
          </a:p>
          <a:p>
            <a:pPr>
              <a:buNone/>
            </a:pPr>
            <a:r>
              <a:rPr lang="de-DE" dirty="0" smtClean="0"/>
              <a:t>          Wie der Koch, so der Brei.</a:t>
            </a:r>
          </a:p>
          <a:p>
            <a:pPr>
              <a:buNone/>
            </a:pPr>
            <a:r>
              <a:rPr lang="de-DE" dirty="0" smtClean="0"/>
              <a:t>Hunger ist der beste Koch.</a:t>
            </a:r>
          </a:p>
          <a:p>
            <a:pPr>
              <a:buNone/>
            </a:pPr>
            <a:r>
              <a:rPr lang="de-DE" dirty="0" smtClean="0"/>
              <a:t>          Von schönen Worten wird man nicht satt.</a:t>
            </a:r>
          </a:p>
          <a:p>
            <a:pPr>
              <a:buNone/>
            </a:pPr>
            <a:r>
              <a:rPr lang="de-DE" dirty="0" smtClean="0"/>
              <a:t>In der Not schmeckt jedes Brot. </a:t>
            </a:r>
          </a:p>
          <a:p>
            <a:pPr>
              <a:buNone/>
            </a:pPr>
            <a:r>
              <a:rPr lang="de-DE" dirty="0" smtClean="0"/>
              <a:t>           Man lebt nicht um zu essen, </a:t>
            </a:r>
          </a:p>
          <a:p>
            <a:pPr>
              <a:buNone/>
            </a:pPr>
            <a:r>
              <a:rPr lang="de-DE" dirty="0" smtClean="0"/>
              <a:t>           sondern man isst um zu leben.</a:t>
            </a:r>
          </a:p>
          <a:p>
            <a:pPr>
              <a:buNone/>
            </a:pPr>
            <a:r>
              <a:rPr lang="de-DE" dirty="0" smtClean="0"/>
              <a:t>Jedes Gemüse hat seine Zeit.</a:t>
            </a:r>
          </a:p>
          <a:p>
            <a:pPr>
              <a:buNone/>
            </a:pPr>
            <a:r>
              <a:rPr lang="de-DE" dirty="0" smtClean="0"/>
              <a:t>            Besser ein kleiner Fisch als gar nichts auf dem</a:t>
            </a:r>
          </a:p>
          <a:p>
            <a:pPr>
              <a:buNone/>
            </a:pPr>
            <a:r>
              <a:rPr lang="de-DE" dirty="0" smtClean="0"/>
              <a:t>            Tisch.</a:t>
            </a:r>
          </a:p>
          <a:p>
            <a:pPr>
              <a:buNone/>
            </a:pPr>
            <a:r>
              <a:rPr lang="de-DE" dirty="0" smtClean="0"/>
              <a:t>Wenn die Maus satt ist, schmeckt das Mehl bitter.</a:t>
            </a:r>
          </a:p>
          <a:p>
            <a:pPr>
              <a:buNone/>
            </a:pPr>
            <a:r>
              <a:rPr lang="de-DE" dirty="0" smtClean="0"/>
              <a:t>             Hunger treibt den Wolf ins Dorf.</a:t>
            </a:r>
          </a:p>
          <a:p>
            <a:pPr>
              <a:buNone/>
            </a:pPr>
            <a:r>
              <a:rPr lang="de-DE" dirty="0" smtClean="0"/>
              <a:t>Nach dem Essen sollst du stehen oder tausend Schritte gehen.</a:t>
            </a:r>
          </a:p>
          <a:p>
            <a:pPr>
              <a:buNone/>
            </a:pPr>
            <a:r>
              <a:rPr lang="de-DE" dirty="0" smtClean="0"/>
              <a:t>                    </a:t>
            </a:r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Das Essen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de-DE" dirty="0" smtClean="0"/>
              <a:t>Auf dem Tische </a:t>
            </a:r>
            <a:r>
              <a:rPr lang="de-DE" dirty="0" err="1" smtClean="0"/>
              <a:t>steh’n</a:t>
            </a:r>
            <a:r>
              <a:rPr lang="de-DE" dirty="0" smtClean="0"/>
              <a:t> die Butter,</a:t>
            </a:r>
          </a:p>
          <a:p>
            <a:pPr>
              <a:buNone/>
            </a:pPr>
            <a:r>
              <a:rPr lang="de-DE" dirty="0" smtClean="0"/>
              <a:t>Zucker, Tee und frisches Brot.</a:t>
            </a:r>
          </a:p>
          <a:p>
            <a:pPr>
              <a:buNone/>
            </a:pPr>
            <a:r>
              <a:rPr lang="de-DE" dirty="0" smtClean="0"/>
              <a:t>Und die liebe gute Mutter</a:t>
            </a:r>
          </a:p>
          <a:p>
            <a:pPr>
              <a:buNone/>
            </a:pPr>
            <a:r>
              <a:rPr lang="de-DE" dirty="0" smtClean="0"/>
              <a:t>Macht für uns das Abendbrot.</a:t>
            </a:r>
          </a:p>
          <a:p>
            <a:pPr>
              <a:buNone/>
            </a:pPr>
            <a:r>
              <a:rPr lang="de-DE" dirty="0" smtClean="0"/>
              <a:t>                                           „ </a:t>
            </a:r>
            <a:r>
              <a:rPr lang="de-DE" dirty="0" err="1" smtClean="0"/>
              <a:t>Petryk</a:t>
            </a:r>
            <a:r>
              <a:rPr lang="de-DE" dirty="0" smtClean="0"/>
              <a:t>, </a:t>
            </a:r>
            <a:r>
              <a:rPr lang="de-DE" dirty="0" err="1" smtClean="0"/>
              <a:t>Lessja</a:t>
            </a:r>
            <a:r>
              <a:rPr lang="de-DE" dirty="0" smtClean="0"/>
              <a:t>, schnell zum Tisch!</a:t>
            </a:r>
            <a:r>
              <a:rPr lang="ru-RU" dirty="0" smtClean="0"/>
              <a:t>                 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                                                      Eier, Käse – alles frisch.</a:t>
            </a:r>
          </a:p>
          <a:p>
            <a:pPr>
              <a:buNone/>
            </a:pPr>
            <a:r>
              <a:rPr lang="de-DE" dirty="0" smtClean="0"/>
              <a:t>                                           Hier die Wurst und da die Butter,“ -     </a:t>
            </a:r>
          </a:p>
          <a:p>
            <a:pPr>
              <a:buNone/>
            </a:pPr>
            <a:r>
              <a:rPr lang="de-DE" dirty="0" smtClean="0"/>
              <a:t>                                                   Sagt den Kindern ihre Mutter.</a:t>
            </a:r>
          </a:p>
          <a:p>
            <a:pPr>
              <a:buNone/>
            </a:pPr>
            <a:r>
              <a:rPr lang="de-DE" dirty="0" smtClean="0"/>
              <a:t>„Tee und Zucker in der Mitte,</a:t>
            </a:r>
          </a:p>
          <a:p>
            <a:pPr>
              <a:buNone/>
            </a:pPr>
            <a:r>
              <a:rPr lang="de-DE" dirty="0" smtClean="0"/>
              <a:t>Nehmt den süßen Kuchen, bitte.</a:t>
            </a:r>
          </a:p>
          <a:p>
            <a:pPr>
              <a:buNone/>
            </a:pPr>
            <a:r>
              <a:rPr lang="de-DE" dirty="0" smtClean="0"/>
              <a:t>Trinkt auch Milch mit weißem Brot,</a:t>
            </a:r>
          </a:p>
          <a:p>
            <a:pPr>
              <a:buNone/>
            </a:pPr>
            <a:r>
              <a:rPr lang="de-DE" dirty="0" smtClean="0"/>
              <a:t>Und dann sind die Wangen rot“!</a:t>
            </a:r>
            <a:endParaRPr lang="ru-RU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       Setzt das Verb </a:t>
            </a:r>
            <a:r>
              <a:rPr lang="de-DE" dirty="0" smtClean="0">
                <a:solidFill>
                  <a:srgbClr val="FF0000"/>
                </a:solidFill>
              </a:rPr>
              <a:t>mögen</a:t>
            </a:r>
            <a:r>
              <a:rPr lang="de-DE" dirty="0" smtClean="0"/>
              <a:t> in der </a:t>
            </a:r>
            <a:br>
              <a:rPr lang="de-DE" dirty="0" smtClean="0"/>
            </a:br>
            <a:r>
              <a:rPr lang="de-DE" dirty="0" smtClean="0"/>
              <a:t>               richtigen Form ein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de-DE" dirty="0" smtClean="0"/>
              <a:t>Was ….. du, Petra</a:t>
            </a:r>
            <a:r>
              <a:rPr lang="uk-UA" dirty="0" smtClean="0"/>
              <a:t>? – </a:t>
            </a:r>
            <a:r>
              <a:rPr lang="de-DE" dirty="0" smtClean="0"/>
              <a:t>Ich ….. Fisch und Gemüse.</a:t>
            </a:r>
          </a:p>
          <a:p>
            <a:pPr marL="514350" indent="-514350">
              <a:buAutoNum type="arabicPeriod"/>
            </a:pPr>
            <a:r>
              <a:rPr lang="de-DE" dirty="0" smtClean="0"/>
              <a:t>Warum isst du den Kuchen nicht</a:t>
            </a:r>
            <a:r>
              <a:rPr lang="uk-UA" dirty="0" smtClean="0"/>
              <a:t>? –</a:t>
            </a:r>
            <a:r>
              <a:rPr lang="de-DE" dirty="0" smtClean="0"/>
              <a:t> Ich ….. keine Süßigkeiten.</a:t>
            </a:r>
            <a:r>
              <a:rPr lang="uk-UA" dirty="0" smtClean="0"/>
              <a:t> </a:t>
            </a:r>
            <a:endParaRPr lang="de-DE" dirty="0" smtClean="0"/>
          </a:p>
          <a:p>
            <a:pPr marL="514350" indent="-514350">
              <a:buAutoNum type="arabicPeriod"/>
            </a:pPr>
            <a:r>
              <a:rPr lang="de-DE" dirty="0" smtClean="0"/>
              <a:t>Unsere Familie ….. Suppen gern. Wir kochen sie oft.</a:t>
            </a:r>
          </a:p>
          <a:p>
            <a:pPr marL="514350" indent="-514350">
              <a:buAutoNum type="arabicPeriod"/>
            </a:pPr>
            <a:r>
              <a:rPr lang="de-DE" dirty="0" smtClean="0"/>
              <a:t>Kinder, esst Kekse. Oder …..ihr keine Kekse</a:t>
            </a:r>
            <a:r>
              <a:rPr lang="uk-UA" dirty="0" smtClean="0"/>
              <a:t>?</a:t>
            </a:r>
            <a:endParaRPr lang="de-DE" dirty="0" smtClean="0"/>
          </a:p>
          <a:p>
            <a:pPr marL="514350" indent="-514350">
              <a:buAutoNum type="arabicPeriod"/>
            </a:pPr>
            <a:r>
              <a:rPr lang="de-DE" dirty="0" smtClean="0"/>
              <a:t>Gabi sagt, sie ….. Saft, Cola und andere Getränke gern.</a:t>
            </a:r>
          </a:p>
          <a:p>
            <a:pPr marL="514350" indent="-514350">
              <a:buAutoNum type="arabicPeriod"/>
            </a:pPr>
            <a:r>
              <a:rPr lang="de-DE" dirty="0" smtClean="0"/>
              <a:t>Wir ….. Gemüsesuppe und essen sie oft zu Mittag.  </a:t>
            </a:r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1.hostingkartinok.com/uploads/images/2015/02/e759485546556514a6d2eee1c6e8db1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3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154362"/>
          </a:xfrm>
        </p:spPr>
        <p:txBody>
          <a:bodyPr>
            <a:normAutofit fontScale="90000"/>
          </a:bodyPr>
          <a:lstStyle/>
          <a:p>
            <a:pPr algn="just"/>
            <a:r>
              <a:rPr lang="de-DE" sz="6000" dirty="0" smtClean="0">
                <a:solidFill>
                  <a:srgbClr val="FF0000"/>
                </a:solidFill>
              </a:rPr>
              <a:t>      </a:t>
            </a:r>
            <a:br>
              <a:rPr lang="de-DE" sz="6000" dirty="0" smtClean="0">
                <a:solidFill>
                  <a:srgbClr val="FF0000"/>
                </a:solidFill>
              </a:rPr>
            </a:br>
            <a:r>
              <a:rPr lang="de-DE" sz="6000" dirty="0">
                <a:solidFill>
                  <a:srgbClr val="FF0000"/>
                </a:solidFill>
              </a:rPr>
              <a:t/>
            </a:r>
            <a:br>
              <a:rPr lang="de-DE" sz="6000" dirty="0">
                <a:solidFill>
                  <a:srgbClr val="FF0000"/>
                </a:solidFill>
              </a:rPr>
            </a:br>
            <a:r>
              <a:rPr lang="de-DE" sz="6000" dirty="0" smtClean="0">
                <a:solidFill>
                  <a:srgbClr val="FF0000"/>
                </a:solidFill>
              </a:rPr>
              <a:t/>
            </a:r>
            <a:br>
              <a:rPr lang="de-DE" sz="6000" dirty="0" smtClean="0">
                <a:solidFill>
                  <a:srgbClr val="FF0000"/>
                </a:solidFill>
              </a:rPr>
            </a:br>
            <a:r>
              <a:rPr lang="de-DE" sz="6000" dirty="0" smtClean="0">
                <a:solidFill>
                  <a:srgbClr val="FF0000"/>
                </a:solidFill>
              </a:rPr>
              <a:t>  </a:t>
            </a:r>
            <a:r>
              <a:rPr lang="de-DE" sz="6400" dirty="0" smtClean="0">
                <a:solidFill>
                  <a:schemeClr val="bg1"/>
                </a:solidFill>
                <a:latin typeface="Cooper Black" pitchFamily="18" charset="0"/>
              </a:rPr>
              <a:t>Auf</a:t>
            </a:r>
            <a:br>
              <a:rPr lang="de-DE" sz="6400" dirty="0" smtClean="0">
                <a:solidFill>
                  <a:schemeClr val="bg1"/>
                </a:solidFill>
                <a:latin typeface="Cooper Black" pitchFamily="18" charset="0"/>
              </a:rPr>
            </a:br>
            <a:r>
              <a:rPr lang="de-DE" sz="6400" dirty="0" smtClean="0">
                <a:solidFill>
                  <a:schemeClr val="bg1"/>
                </a:solidFill>
                <a:latin typeface="Cooper Black" pitchFamily="18" charset="0"/>
              </a:rPr>
              <a:t>      Wiedersehen !!!    </a:t>
            </a:r>
            <a:r>
              <a:rPr lang="de-DE" sz="6400" dirty="0" smtClean="0">
                <a:solidFill>
                  <a:schemeClr val="bg1"/>
                </a:solidFill>
              </a:rPr>
              <a:t>                </a:t>
            </a:r>
            <a:endParaRPr lang="uk-UA" sz="6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                </a:t>
            </a:r>
            <a:r>
              <a:rPr lang="de-DE" dirty="0" smtClean="0"/>
              <a:t>Speiselexikon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de-DE" dirty="0" smtClean="0"/>
              <a:t>Der</a:t>
            </a:r>
            <a:r>
              <a:rPr lang="uk-UA" dirty="0" smtClean="0"/>
              <a:t>/</a:t>
            </a:r>
            <a:r>
              <a:rPr lang="de-DE" dirty="0" smtClean="0"/>
              <a:t> das Bonbon</a:t>
            </a:r>
            <a:r>
              <a:rPr lang="uk-UA" dirty="0" smtClean="0"/>
              <a:t> (-</a:t>
            </a:r>
            <a:r>
              <a:rPr lang="de-DE" dirty="0" smtClean="0"/>
              <a:t>s</a:t>
            </a:r>
            <a:r>
              <a:rPr lang="uk-UA" dirty="0" smtClean="0"/>
              <a:t>) –</a:t>
            </a:r>
          </a:p>
          <a:p>
            <a:pPr>
              <a:buNone/>
            </a:pPr>
            <a:r>
              <a:rPr lang="uk-UA" dirty="0" smtClean="0"/>
              <a:t>      цукерка, карамель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Das </a:t>
            </a:r>
            <a:r>
              <a:rPr lang="de-DE" dirty="0" err="1" smtClean="0"/>
              <a:t>Geleekonfekt</a:t>
            </a:r>
            <a:r>
              <a:rPr lang="uk-UA" dirty="0" smtClean="0"/>
              <a:t> (-</a:t>
            </a:r>
            <a:r>
              <a:rPr lang="de-DE" dirty="0" smtClean="0"/>
              <a:t>e</a:t>
            </a:r>
            <a:r>
              <a:rPr lang="uk-UA" dirty="0" smtClean="0"/>
              <a:t>) –</a:t>
            </a:r>
          </a:p>
          <a:p>
            <a:pPr>
              <a:buNone/>
            </a:pPr>
            <a:r>
              <a:rPr lang="uk-UA" dirty="0" smtClean="0"/>
              <a:t>      мармелад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Das Getränk</a:t>
            </a:r>
            <a:r>
              <a:rPr lang="uk-UA" dirty="0" smtClean="0"/>
              <a:t> (-</a:t>
            </a:r>
            <a:r>
              <a:rPr lang="de-DE" dirty="0" smtClean="0"/>
              <a:t>e</a:t>
            </a:r>
            <a:r>
              <a:rPr lang="uk-UA" dirty="0" smtClean="0"/>
              <a:t>) –</a:t>
            </a:r>
          </a:p>
          <a:p>
            <a:pPr>
              <a:buNone/>
            </a:pPr>
            <a:r>
              <a:rPr lang="uk-UA" dirty="0" smtClean="0"/>
              <a:t>     напій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Die Marmelade</a:t>
            </a:r>
            <a:r>
              <a:rPr lang="uk-UA" dirty="0" smtClean="0"/>
              <a:t> (-) –</a:t>
            </a:r>
          </a:p>
          <a:p>
            <a:pPr>
              <a:buNone/>
            </a:pPr>
            <a:r>
              <a:rPr lang="uk-UA" dirty="0" smtClean="0"/>
              <a:t>      повидло, джем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Der Saft</a:t>
            </a:r>
            <a:r>
              <a:rPr lang="uk-UA" dirty="0" smtClean="0"/>
              <a:t> (- </a:t>
            </a:r>
            <a:r>
              <a:rPr lang="de-DE" dirty="0" smtClean="0"/>
              <a:t>e</a:t>
            </a:r>
            <a:r>
              <a:rPr lang="uk-UA" dirty="0" smtClean="0"/>
              <a:t>) –</a:t>
            </a:r>
          </a:p>
          <a:p>
            <a:pPr>
              <a:buNone/>
            </a:pPr>
            <a:r>
              <a:rPr lang="uk-UA" dirty="0" smtClean="0"/>
              <a:t>      сік</a:t>
            </a:r>
          </a:p>
          <a:p>
            <a:pPr>
              <a:buNone/>
            </a:pPr>
            <a:r>
              <a:rPr lang="de-DE" dirty="0" smtClean="0"/>
              <a:t>Der</a:t>
            </a:r>
            <a:r>
              <a:rPr lang="uk-UA" dirty="0" smtClean="0"/>
              <a:t>/</a:t>
            </a:r>
            <a:r>
              <a:rPr lang="de-DE" dirty="0" smtClean="0"/>
              <a:t> das Keks</a:t>
            </a:r>
            <a:r>
              <a:rPr lang="uk-UA" dirty="0" smtClean="0"/>
              <a:t> (-</a:t>
            </a:r>
            <a:r>
              <a:rPr lang="de-DE" dirty="0" smtClean="0"/>
              <a:t>e</a:t>
            </a:r>
            <a:r>
              <a:rPr lang="uk-UA" dirty="0" smtClean="0"/>
              <a:t>) – </a:t>
            </a:r>
          </a:p>
          <a:p>
            <a:pPr>
              <a:buNone/>
            </a:pPr>
            <a:r>
              <a:rPr lang="uk-UA" dirty="0" smtClean="0"/>
              <a:t>      печиво</a:t>
            </a:r>
            <a:endParaRPr lang="de-DE" dirty="0" smtClean="0"/>
          </a:p>
          <a:p>
            <a:pPr>
              <a:buNone/>
            </a:pPr>
            <a:r>
              <a:rPr lang="de-DE" dirty="0" smtClean="0">
                <a:solidFill>
                  <a:srgbClr val="FF0000"/>
                </a:solidFill>
              </a:rPr>
              <a:t>         </a:t>
            </a:r>
            <a:r>
              <a:rPr lang="uk-UA" dirty="0" smtClean="0">
                <a:solidFill>
                  <a:srgbClr val="FF0000"/>
                </a:solidFill>
              </a:rPr>
              <a:t>                          </a:t>
            </a:r>
            <a:r>
              <a:rPr lang="de-DE" dirty="0" smtClean="0">
                <a:solidFill>
                  <a:srgbClr val="FF0000"/>
                </a:solidFill>
              </a:rPr>
              <a:t> mögen</a:t>
            </a:r>
            <a:r>
              <a:rPr lang="uk-UA" dirty="0" smtClean="0">
                <a:solidFill>
                  <a:srgbClr val="FF0000"/>
                </a:solidFill>
              </a:rPr>
              <a:t> – любити, </a:t>
            </a: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                                                     хотіти                    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de-DE" dirty="0" smtClean="0"/>
              <a:t>Der Salat</a:t>
            </a:r>
            <a:r>
              <a:rPr lang="uk-UA" dirty="0" smtClean="0"/>
              <a:t> (-</a:t>
            </a:r>
            <a:r>
              <a:rPr lang="de-DE" dirty="0" smtClean="0"/>
              <a:t>e</a:t>
            </a:r>
            <a:r>
              <a:rPr lang="uk-UA" dirty="0" smtClean="0"/>
              <a:t>) –</a:t>
            </a:r>
          </a:p>
          <a:p>
            <a:pPr>
              <a:buNone/>
            </a:pPr>
            <a:r>
              <a:rPr lang="uk-UA" dirty="0" smtClean="0"/>
              <a:t>        сік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Die Speise</a:t>
            </a:r>
            <a:r>
              <a:rPr lang="uk-UA" dirty="0" smtClean="0"/>
              <a:t> (-</a:t>
            </a:r>
            <a:r>
              <a:rPr lang="de-DE" dirty="0" smtClean="0"/>
              <a:t>n</a:t>
            </a:r>
            <a:r>
              <a:rPr lang="uk-UA" dirty="0" smtClean="0"/>
              <a:t>) –</a:t>
            </a:r>
          </a:p>
          <a:p>
            <a:pPr>
              <a:buNone/>
            </a:pPr>
            <a:r>
              <a:rPr lang="uk-UA" dirty="0" smtClean="0"/>
              <a:t>        їжа, страва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Die Suppe</a:t>
            </a:r>
            <a:r>
              <a:rPr lang="uk-UA" dirty="0" smtClean="0"/>
              <a:t> (-</a:t>
            </a:r>
            <a:r>
              <a:rPr lang="de-DE" dirty="0" smtClean="0"/>
              <a:t>n</a:t>
            </a:r>
            <a:r>
              <a:rPr lang="uk-UA" dirty="0" smtClean="0"/>
              <a:t>) – </a:t>
            </a:r>
          </a:p>
          <a:p>
            <a:pPr>
              <a:buNone/>
            </a:pPr>
            <a:r>
              <a:rPr lang="uk-UA" dirty="0" smtClean="0"/>
              <a:t>         суп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Die Süßigkeiten</a:t>
            </a:r>
            <a:r>
              <a:rPr lang="uk-UA" dirty="0" smtClean="0"/>
              <a:t> (</a:t>
            </a:r>
            <a:r>
              <a:rPr lang="de-DE" dirty="0" smtClean="0"/>
              <a:t>Pl.</a:t>
            </a:r>
            <a:r>
              <a:rPr lang="uk-UA" dirty="0" smtClean="0"/>
              <a:t>) – </a:t>
            </a:r>
          </a:p>
          <a:p>
            <a:pPr>
              <a:buNone/>
            </a:pPr>
            <a:r>
              <a:rPr lang="uk-UA" dirty="0" smtClean="0"/>
              <a:t>         солодощі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Die Milch</a:t>
            </a:r>
            <a:r>
              <a:rPr lang="uk-UA" dirty="0" smtClean="0"/>
              <a:t> (-) –</a:t>
            </a:r>
          </a:p>
          <a:p>
            <a:pPr>
              <a:buNone/>
            </a:pPr>
            <a:r>
              <a:rPr lang="uk-UA" dirty="0" smtClean="0"/>
              <a:t>         молоко</a:t>
            </a:r>
          </a:p>
          <a:p>
            <a:pPr>
              <a:buNone/>
            </a:pPr>
            <a:r>
              <a:rPr lang="de-DE" dirty="0" smtClean="0"/>
              <a:t>Der Rosinenkuchen</a:t>
            </a:r>
            <a:r>
              <a:rPr lang="uk-UA" dirty="0" smtClean="0"/>
              <a:t> (-) –</a:t>
            </a:r>
          </a:p>
          <a:p>
            <a:pPr>
              <a:buNone/>
            </a:pPr>
            <a:r>
              <a:rPr lang="uk-UA" dirty="0" smtClean="0"/>
              <a:t>         кекс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dirty="0" smtClean="0"/>
              <a:t>                    Der </a:t>
            </a:r>
            <a:r>
              <a:rPr lang="uk-UA" dirty="0" smtClean="0"/>
              <a:t>/</a:t>
            </a:r>
            <a:r>
              <a:rPr lang="de-DE" dirty="0" smtClean="0"/>
              <a:t> das Bonbon</a:t>
            </a:r>
            <a:endParaRPr lang="ru-RU" dirty="0"/>
          </a:p>
        </p:txBody>
      </p:sp>
      <p:pic>
        <p:nvPicPr>
          <p:cNvPr id="1026" name="Picture 2" descr="http://image.tsn.ua/media/images2/original/Jun2012/383629620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1196752"/>
            <a:ext cx="8928992" cy="54726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dirty="0" smtClean="0"/>
              <a:t>                     Das </a:t>
            </a:r>
            <a:r>
              <a:rPr lang="de-DE" dirty="0" err="1" smtClean="0"/>
              <a:t>Geleekonfekt</a:t>
            </a:r>
            <a:endParaRPr lang="ru-RU" dirty="0"/>
          </a:p>
        </p:txBody>
      </p:sp>
      <p:pic>
        <p:nvPicPr>
          <p:cNvPr id="16386" name="Picture 2" descr="http://veralline.com/uploads/images/comparison/2015/07/07/b42f7eaf0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804" y="1124744"/>
            <a:ext cx="8918692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l"/>
            <a:r>
              <a:rPr lang="de-DE" dirty="0" smtClean="0"/>
              <a:t>                </a:t>
            </a:r>
            <a:r>
              <a:rPr lang="uk-UA" dirty="0" smtClean="0"/>
              <a:t>    </a:t>
            </a:r>
            <a:r>
              <a:rPr lang="de-DE" dirty="0" smtClean="0"/>
              <a:t>Das Getränk    </a:t>
            </a:r>
            <a:endParaRPr lang="ru-RU" dirty="0"/>
          </a:p>
        </p:txBody>
      </p:sp>
      <p:pic>
        <p:nvPicPr>
          <p:cNvPr id="17410" name="Picture 2" descr="http://zhitomir.today/app_default/media/news/napoy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676" y="1124744"/>
            <a:ext cx="8899820" cy="5575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                  Die Marmelade</a:t>
            </a:r>
            <a:endParaRPr lang="uk-UA" dirty="0"/>
          </a:p>
        </p:txBody>
      </p:sp>
      <p:pic>
        <p:nvPicPr>
          <p:cNvPr id="51202" name="Picture 2" descr="http://spiceryshop.com.ua/sites/default/files/image/recipes/var_rosh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784976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467600" cy="936104"/>
          </a:xfrm>
        </p:spPr>
        <p:txBody>
          <a:bodyPr/>
          <a:lstStyle/>
          <a:p>
            <a:pPr algn="l"/>
            <a:r>
              <a:rPr lang="de-DE" dirty="0" smtClean="0"/>
              <a:t>                      Der Saft</a:t>
            </a:r>
            <a:endParaRPr lang="uk-UA" dirty="0"/>
          </a:p>
        </p:txBody>
      </p:sp>
      <p:sp>
        <p:nvSpPr>
          <p:cNvPr id="1026" name="AutoShape 2" descr="Результат пошуку зображень за запитом &quot;сі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8" name="AutoShape 4" descr="Результат пошуку зображень за запитом &quot;сі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0" name="AutoShape 6" descr="Результат пошуку зображень за запитом &quot;сі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7650" name="Picture 2" descr="http://sik.lviv.ua/wp-content/uploads/2013/06/Fotolia_47325867_Subscription_Monthly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8856984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</TotalTime>
  <Words>980</Words>
  <Application>Microsoft Office PowerPoint</Application>
  <PresentationFormat>Экран (4:3)</PresentationFormat>
  <Paragraphs>205</Paragraphs>
  <Slides>35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Welche Speisen magst du?</vt:lpstr>
      <vt:lpstr>                      </vt:lpstr>
      <vt:lpstr>      Welche Assoziationen  habt ihr              mit dem Wort „Speisen“?                 </vt:lpstr>
      <vt:lpstr>                   Speiselexikon</vt:lpstr>
      <vt:lpstr>                    Der / das Bonbon</vt:lpstr>
      <vt:lpstr>                     Das Geleekonfekt</vt:lpstr>
      <vt:lpstr>                    Das Getränk    </vt:lpstr>
      <vt:lpstr>                  Die Marmelade</vt:lpstr>
      <vt:lpstr>                      Der Saft</vt:lpstr>
      <vt:lpstr>Der / das Keks</vt:lpstr>
      <vt:lpstr>Der Salat</vt:lpstr>
      <vt:lpstr>                       Die Suppe </vt:lpstr>
      <vt:lpstr>                 Die Süßigkeiten</vt:lpstr>
      <vt:lpstr>                             Die Milch</vt:lpstr>
      <vt:lpstr>               Was passt zusammen?</vt:lpstr>
      <vt:lpstr>                     Was kann man essen?                         Verbindet richtig:            </vt:lpstr>
      <vt:lpstr>                   Was passt nicht?                     Streicht durch:</vt:lpstr>
      <vt:lpstr>            Ordnet die Speisen richtig ein</vt:lpstr>
      <vt:lpstr>                                                                                                                                                                                                                                  </vt:lpstr>
      <vt:lpstr>      Mögen – любити, хотіти</vt:lpstr>
      <vt:lpstr>               Was mag Sabine? - Was isst du gern, Sabine? - Was ich gern esse? Natürlich Süßigkeiten: Bonbons, Kuchen. Aber auch Obst, zum Beispiel Bananen und Orangen. - Und Äpfel? Magst du Äpfel? - Na ja, aber nicht so sehr. - Und Suppen? Magst du Suppen? - Nein, Suppen mag ich nicht. - Und was trinkst du gern? Vielleicht Saft oder Milch? - Nein, Milch trinke ich nicht sehr gern. Am liebsten trinke ich Cola.  </vt:lpstr>
      <vt:lpstr>                Was mag Sabine?</vt:lpstr>
      <vt:lpstr>         Kettenspiel „Was mögen wir?“</vt:lpstr>
      <vt:lpstr>            Backe, backe Kuchen      Backe, backe Kuchen,        Der Bäcker hat gerufen!            Wer will guten Kuchen backen,        Der muss haben sieben Sachen:        Eier und Schmalz,     Butter und Salz,      Milch und Mehl,      Safran macht den Kuchen gehl!      Schieb, schieb in den Ofen rein!  </vt:lpstr>
      <vt:lpstr>Rätsel</vt:lpstr>
      <vt:lpstr>               Ein Haus voll Essen,      und die Tür vergessen.                                            </vt:lpstr>
      <vt:lpstr>                   Es ist weiß wie Schnee und versinkt im Tee.                                     </vt:lpstr>
      <vt:lpstr>              Grün ist mein Blatt,   rund ist mein Kopf, ich wohne auch im Suppentopf.                                    </vt:lpstr>
      <vt:lpstr>                    Ich habe viele Häute  und beiße alle Leute.                                    </vt:lpstr>
      <vt:lpstr>             Im Frühling bin ich weiß,  im Sommer bin ich grün,           im Herbst bin ich gelb und rot und schmecke gut.                                     </vt:lpstr>
      <vt:lpstr>            Wann esst und trinkt ihr was?    Ergänzt die Sätze:  </vt:lpstr>
      <vt:lpstr>Sprichwörter</vt:lpstr>
      <vt:lpstr>Das Essen</vt:lpstr>
      <vt:lpstr>       Setzt das Verb mögen in der                 richtigen Form ein   </vt:lpstr>
      <vt:lpstr>           Auf       Wiedersehen !!!                  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Welche Speisen magst du?</dc:title>
  <dc:creator>fox</dc:creator>
  <cp:lastModifiedBy>Admin</cp:lastModifiedBy>
  <cp:revision>263</cp:revision>
  <dcterms:created xsi:type="dcterms:W3CDTF">2016-01-17T13:08:20Z</dcterms:created>
  <dcterms:modified xsi:type="dcterms:W3CDTF">2017-03-20T09:46:23Z</dcterms:modified>
</cp:coreProperties>
</file>