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4" r:id="rId1"/>
  </p:sldMasterIdLst>
  <p:notesMasterIdLst>
    <p:notesMasterId r:id="rId10"/>
  </p:notesMasterIdLst>
  <p:sldIdLst>
    <p:sldId id="422" r:id="rId2"/>
    <p:sldId id="437" r:id="rId3"/>
    <p:sldId id="435" r:id="rId4"/>
    <p:sldId id="434" r:id="rId5"/>
    <p:sldId id="438" r:id="rId6"/>
    <p:sldId id="440" r:id="rId7"/>
    <p:sldId id="444" r:id="rId8"/>
    <p:sldId id="452" r:id="rId9"/>
  </p:sldIdLst>
  <p:sldSz cx="9144000" cy="6858000" type="screen4x3"/>
  <p:notesSz cx="6858000" cy="9144000"/>
  <p:defaultTextStyle>
    <a:defPPr>
      <a:defRPr lang="ru-RU"/>
    </a:defPPr>
    <a:lvl1pPr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1pPr>
    <a:lvl2pPr marL="4572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2pPr>
    <a:lvl3pPr marL="9144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3pPr>
    <a:lvl4pPr marL="13716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4pPr>
    <a:lvl5pPr marL="1828800" algn="r" rtl="0" fontAlgn="base">
      <a:spcBef>
        <a:spcPct val="0"/>
      </a:spcBef>
      <a:spcAft>
        <a:spcPct val="0"/>
      </a:spcAft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5pPr>
    <a:lvl6pPr marL="2286000" algn="l" defTabSz="914400" rtl="0" eaLnBrk="1" latinLnBrk="0" hangingPunct="1"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6pPr>
    <a:lvl7pPr marL="2743200" algn="l" defTabSz="914400" rtl="0" eaLnBrk="1" latinLnBrk="0" hangingPunct="1"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7pPr>
    <a:lvl8pPr marL="3200400" algn="l" defTabSz="914400" rtl="0" eaLnBrk="1" latinLnBrk="0" hangingPunct="1"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8pPr>
    <a:lvl9pPr marL="3657600" algn="l" defTabSz="914400" rtl="0" eaLnBrk="1" latinLnBrk="0" hangingPunct="1">
      <a:defRPr sz="2800" b="1" kern="1200">
        <a:solidFill>
          <a:schemeClr val="tx1"/>
        </a:solidFill>
        <a:latin typeface="GulimChe" pitchFamily="49" charset="-127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srgbClr val="FF0000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9900"/>
    <a:srgbClr val="FFFFFF"/>
    <a:srgbClr val="66FFFF"/>
    <a:srgbClr val="000099"/>
    <a:srgbClr val="FFFF66"/>
    <a:srgbClr val="FF9900"/>
    <a:srgbClr val="0000FF"/>
    <a:srgbClr val="660066"/>
    <a:srgbClr val="0099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Нет стиля, сетка таблицы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8011" autoAdjust="0"/>
    <p:restoredTop sz="88277" autoAdjust="0"/>
  </p:normalViewPr>
  <p:slideViewPr>
    <p:cSldViewPr>
      <p:cViewPr>
        <p:scale>
          <a:sx n="100" d="100"/>
          <a:sy n="100" d="100"/>
        </p:scale>
        <p:origin x="-1944" y="-156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E9319C77-4DC9-48E4-B000-6F58FCFB05C5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6ACA5703-DA8A-47FE-890C-CAD79583D08A}">
      <dgm:prSet phldrT="[Текст]" custT="1"/>
      <dgm:spPr/>
      <dgm:t>
        <a:bodyPr/>
        <a:lstStyle/>
        <a:p>
          <a:r>
            <a:rPr lang="en-US" sz="1400" b="1" dirty="0" smtClean="0"/>
            <a:t>1</a:t>
          </a:r>
          <a:r>
            <a:rPr lang="ru-RU" sz="1400" b="1" dirty="0" smtClean="0"/>
            <a:t>.</a:t>
          </a:r>
          <a:r>
            <a:rPr lang="uk-UA" sz="1400" b="1" dirty="0" smtClean="0"/>
            <a:t>Емоційне сприйняття образу.</a:t>
          </a:r>
          <a:endParaRPr lang="ru-RU" sz="1400" b="1" dirty="0"/>
        </a:p>
      </dgm:t>
    </dgm:pt>
    <dgm:pt modelId="{CFB77C76-0875-4C88-B4C9-777543B51C5D}" type="parTrans" cxnId="{0C370CCB-625E-46B7-A048-F9199E1E6E16}">
      <dgm:prSet/>
      <dgm:spPr/>
      <dgm:t>
        <a:bodyPr/>
        <a:lstStyle/>
        <a:p>
          <a:endParaRPr lang="ru-RU"/>
        </a:p>
      </dgm:t>
    </dgm:pt>
    <dgm:pt modelId="{FD3F22D8-CBBA-4801-B4B7-1C427E8F7087}" type="sibTrans" cxnId="{0C370CCB-625E-46B7-A048-F9199E1E6E16}">
      <dgm:prSet/>
      <dgm:spPr/>
      <dgm:t>
        <a:bodyPr/>
        <a:lstStyle/>
        <a:p>
          <a:endParaRPr lang="ru-RU" dirty="0"/>
        </a:p>
      </dgm:t>
    </dgm:pt>
    <dgm:pt modelId="{B8E94D9B-5765-42D8-AF34-AEA35BD305C2}">
      <dgm:prSet phldrT="[Текст]" custT="1"/>
      <dgm:spPr/>
      <dgm:t>
        <a:bodyPr/>
        <a:lstStyle/>
        <a:p>
          <a:r>
            <a:rPr lang="uk-UA" sz="1400" b="1" dirty="0" smtClean="0"/>
            <a:t>2.Створення атмосфери співпраці.</a:t>
          </a:r>
          <a:endParaRPr lang="ru-RU" sz="1400" b="1" dirty="0"/>
        </a:p>
      </dgm:t>
    </dgm:pt>
    <dgm:pt modelId="{DABEE6E8-7C56-4857-BBEA-15868649CEE6}" type="parTrans" cxnId="{522C8231-2F4D-4120-8D1C-714A9C43BB4A}">
      <dgm:prSet/>
      <dgm:spPr/>
      <dgm:t>
        <a:bodyPr/>
        <a:lstStyle/>
        <a:p>
          <a:endParaRPr lang="ru-RU"/>
        </a:p>
      </dgm:t>
    </dgm:pt>
    <dgm:pt modelId="{C01BFF0D-0830-4CA7-85C1-FE5525F703E2}" type="sibTrans" cxnId="{522C8231-2F4D-4120-8D1C-714A9C43BB4A}">
      <dgm:prSet/>
      <dgm:spPr/>
      <dgm:t>
        <a:bodyPr/>
        <a:lstStyle/>
        <a:p>
          <a:endParaRPr lang="ru-RU" dirty="0"/>
        </a:p>
      </dgm:t>
    </dgm:pt>
    <dgm:pt modelId="{FE051F9B-D831-4370-9FCE-8671FAC371F3}">
      <dgm:prSet phldrT="[Текст]" custT="1"/>
      <dgm:spPr/>
      <dgm:t>
        <a:bodyPr/>
        <a:lstStyle/>
        <a:p>
          <a:r>
            <a:rPr lang="uk-UA" sz="1400" b="1" dirty="0" smtClean="0"/>
            <a:t>3.Здійснення індивідуального підходу.</a:t>
          </a:r>
          <a:endParaRPr lang="ru-RU" sz="1400" b="1" dirty="0"/>
        </a:p>
      </dgm:t>
    </dgm:pt>
    <dgm:pt modelId="{3FB2995E-F87D-4A21-B889-8E04FACB167C}" type="parTrans" cxnId="{F9FD95D6-535F-4CF9-B98A-CCFC9F3A85CC}">
      <dgm:prSet/>
      <dgm:spPr/>
      <dgm:t>
        <a:bodyPr/>
        <a:lstStyle/>
        <a:p>
          <a:endParaRPr lang="ru-RU"/>
        </a:p>
      </dgm:t>
    </dgm:pt>
    <dgm:pt modelId="{9770E3C5-D18C-480D-9156-83EA58F516E7}" type="sibTrans" cxnId="{F9FD95D6-535F-4CF9-B98A-CCFC9F3A85CC}">
      <dgm:prSet/>
      <dgm:spPr/>
      <dgm:t>
        <a:bodyPr/>
        <a:lstStyle/>
        <a:p>
          <a:endParaRPr lang="ru-RU"/>
        </a:p>
      </dgm:t>
    </dgm:pt>
    <dgm:pt modelId="{0C51A9DE-E016-4368-9804-E83C62A41499}" type="pres">
      <dgm:prSet presAssocID="{E9319C77-4DC9-48E4-B000-6F58FCFB05C5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76AA495A-393F-4F58-8DDF-32632CADF772}" type="pres">
      <dgm:prSet presAssocID="{E9319C77-4DC9-48E4-B000-6F58FCFB05C5}" presName="dummyMaxCanvas" presStyleCnt="0">
        <dgm:presLayoutVars/>
      </dgm:prSet>
      <dgm:spPr/>
      <dgm:t>
        <a:bodyPr/>
        <a:lstStyle/>
        <a:p>
          <a:endParaRPr lang="uk-UA"/>
        </a:p>
      </dgm:t>
    </dgm:pt>
    <dgm:pt modelId="{24A0D102-6680-4144-829B-15D21E2115BE}" type="pres">
      <dgm:prSet presAssocID="{E9319C77-4DC9-48E4-B000-6F58FCFB05C5}" presName="ThreeNodes_1" presStyleLbl="node1" presStyleIdx="0" presStyleCnt="3" custLinFactNeighborX="1390" custLinFactNeighborY="1010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C02E3786-BE39-4354-87E5-1BC636EFD42F}" type="pres">
      <dgm:prSet presAssocID="{E9319C77-4DC9-48E4-B000-6F58FCFB05C5}" presName="ThreeNodes_2" presStyleLbl="node1" presStyleIdx="1" presStyleCnt="3" custLinFactNeighborX="904" custLinFactNeighborY="4545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8DBDDDA-A8EF-4A96-A0F6-B9730FB1BC64}" type="pres">
      <dgm:prSet presAssocID="{E9319C77-4DC9-48E4-B000-6F58FCFB05C5}" presName="ThreeNodes_3" presStyleLbl="node1" presStyleIdx="2" presStyleCnt="3" custLinFactNeighborX="419" custLinFactNeighborY="909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D2EC1C3B-2B16-45A4-BF68-567E1BA0C0E7}" type="pres">
      <dgm:prSet presAssocID="{E9319C77-4DC9-48E4-B000-6F58FCFB05C5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CFC8B70-628C-4C43-9D9A-195D8177EE0D}" type="pres">
      <dgm:prSet presAssocID="{E9319C77-4DC9-48E4-B000-6F58FCFB05C5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7421FD19-10B0-4388-AC08-57DD5AFAE9BB}" type="pres">
      <dgm:prSet presAssocID="{E9319C77-4DC9-48E4-B000-6F58FCFB05C5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FB14E254-1C6A-4307-BCC3-D2BDE38B23AD}" type="pres">
      <dgm:prSet presAssocID="{E9319C77-4DC9-48E4-B000-6F58FCFB05C5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63625391-7893-4C21-8B93-BAB9048369C8}" type="pres">
      <dgm:prSet presAssocID="{E9319C77-4DC9-48E4-B000-6F58FCFB05C5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27718F48-80A7-4DD8-9B68-5B7B420A6146}" type="presOf" srcId="{FD3F22D8-CBBA-4801-B4B7-1C427E8F7087}" destId="{D2EC1C3B-2B16-45A4-BF68-567E1BA0C0E7}" srcOrd="0" destOrd="0" presId="urn:microsoft.com/office/officeart/2005/8/layout/vProcess5"/>
    <dgm:cxn modelId="{E20C0075-C627-4F76-B623-06525CC80A23}" type="presOf" srcId="{B8E94D9B-5765-42D8-AF34-AEA35BD305C2}" destId="{FB14E254-1C6A-4307-BCC3-D2BDE38B23AD}" srcOrd="1" destOrd="0" presId="urn:microsoft.com/office/officeart/2005/8/layout/vProcess5"/>
    <dgm:cxn modelId="{B8762C7A-150D-4D61-AC63-25D5749F54ED}" type="presOf" srcId="{C01BFF0D-0830-4CA7-85C1-FE5525F703E2}" destId="{ECFC8B70-628C-4C43-9D9A-195D8177EE0D}" srcOrd="0" destOrd="0" presId="urn:microsoft.com/office/officeart/2005/8/layout/vProcess5"/>
    <dgm:cxn modelId="{47070047-EE1E-4C23-B5B8-D355B014E3D1}" type="presOf" srcId="{6ACA5703-DA8A-47FE-890C-CAD79583D08A}" destId="{24A0D102-6680-4144-829B-15D21E2115BE}" srcOrd="0" destOrd="0" presId="urn:microsoft.com/office/officeart/2005/8/layout/vProcess5"/>
    <dgm:cxn modelId="{F9FD95D6-535F-4CF9-B98A-CCFC9F3A85CC}" srcId="{E9319C77-4DC9-48E4-B000-6F58FCFB05C5}" destId="{FE051F9B-D831-4370-9FCE-8671FAC371F3}" srcOrd="2" destOrd="0" parTransId="{3FB2995E-F87D-4A21-B889-8E04FACB167C}" sibTransId="{9770E3C5-D18C-480D-9156-83EA58F516E7}"/>
    <dgm:cxn modelId="{DB2DEC63-F368-40FB-8C9D-DA0C0A4B110A}" type="presOf" srcId="{6ACA5703-DA8A-47FE-890C-CAD79583D08A}" destId="{7421FD19-10B0-4388-AC08-57DD5AFAE9BB}" srcOrd="1" destOrd="0" presId="urn:microsoft.com/office/officeart/2005/8/layout/vProcess5"/>
    <dgm:cxn modelId="{0C370CCB-625E-46B7-A048-F9199E1E6E16}" srcId="{E9319C77-4DC9-48E4-B000-6F58FCFB05C5}" destId="{6ACA5703-DA8A-47FE-890C-CAD79583D08A}" srcOrd="0" destOrd="0" parTransId="{CFB77C76-0875-4C88-B4C9-777543B51C5D}" sibTransId="{FD3F22D8-CBBA-4801-B4B7-1C427E8F7087}"/>
    <dgm:cxn modelId="{26248A22-1241-4462-825B-C156EB9598A1}" type="presOf" srcId="{E9319C77-4DC9-48E4-B000-6F58FCFB05C5}" destId="{0C51A9DE-E016-4368-9804-E83C62A41499}" srcOrd="0" destOrd="0" presId="urn:microsoft.com/office/officeart/2005/8/layout/vProcess5"/>
    <dgm:cxn modelId="{0E827661-0A4C-4175-94A0-BE9C5400E3CE}" type="presOf" srcId="{FE051F9B-D831-4370-9FCE-8671FAC371F3}" destId="{88DBDDDA-A8EF-4A96-A0F6-B9730FB1BC64}" srcOrd="0" destOrd="0" presId="urn:microsoft.com/office/officeart/2005/8/layout/vProcess5"/>
    <dgm:cxn modelId="{EBEBFCA0-CFBC-47CE-9A07-ADFABCD7E1F9}" type="presOf" srcId="{B8E94D9B-5765-42D8-AF34-AEA35BD305C2}" destId="{C02E3786-BE39-4354-87E5-1BC636EFD42F}" srcOrd="0" destOrd="0" presId="urn:microsoft.com/office/officeart/2005/8/layout/vProcess5"/>
    <dgm:cxn modelId="{522C8231-2F4D-4120-8D1C-714A9C43BB4A}" srcId="{E9319C77-4DC9-48E4-B000-6F58FCFB05C5}" destId="{B8E94D9B-5765-42D8-AF34-AEA35BD305C2}" srcOrd="1" destOrd="0" parTransId="{DABEE6E8-7C56-4857-BBEA-15868649CEE6}" sibTransId="{C01BFF0D-0830-4CA7-85C1-FE5525F703E2}"/>
    <dgm:cxn modelId="{BB6035D4-72EB-4B39-A446-9664D5D6D7E6}" type="presOf" srcId="{FE051F9B-D831-4370-9FCE-8671FAC371F3}" destId="{63625391-7893-4C21-8B93-BAB9048369C8}" srcOrd="1" destOrd="0" presId="urn:microsoft.com/office/officeart/2005/8/layout/vProcess5"/>
    <dgm:cxn modelId="{3AB81E38-42AD-4A3D-829B-829DDE2B17C2}" type="presParOf" srcId="{0C51A9DE-E016-4368-9804-E83C62A41499}" destId="{76AA495A-393F-4F58-8DDF-32632CADF772}" srcOrd="0" destOrd="0" presId="urn:microsoft.com/office/officeart/2005/8/layout/vProcess5"/>
    <dgm:cxn modelId="{0195E6FC-2107-4424-B786-55F5526BD7AC}" type="presParOf" srcId="{0C51A9DE-E016-4368-9804-E83C62A41499}" destId="{24A0D102-6680-4144-829B-15D21E2115BE}" srcOrd="1" destOrd="0" presId="urn:microsoft.com/office/officeart/2005/8/layout/vProcess5"/>
    <dgm:cxn modelId="{8B1D84AD-5493-4ADA-8EA0-BC813DE9BCDA}" type="presParOf" srcId="{0C51A9DE-E016-4368-9804-E83C62A41499}" destId="{C02E3786-BE39-4354-87E5-1BC636EFD42F}" srcOrd="2" destOrd="0" presId="urn:microsoft.com/office/officeart/2005/8/layout/vProcess5"/>
    <dgm:cxn modelId="{7FE748E7-C7C3-416D-B15D-2B10C44AE70A}" type="presParOf" srcId="{0C51A9DE-E016-4368-9804-E83C62A41499}" destId="{88DBDDDA-A8EF-4A96-A0F6-B9730FB1BC64}" srcOrd="3" destOrd="0" presId="urn:microsoft.com/office/officeart/2005/8/layout/vProcess5"/>
    <dgm:cxn modelId="{0D7C9945-2FCF-4A11-A3EA-1032D46F59C5}" type="presParOf" srcId="{0C51A9DE-E016-4368-9804-E83C62A41499}" destId="{D2EC1C3B-2B16-45A4-BF68-567E1BA0C0E7}" srcOrd="4" destOrd="0" presId="urn:microsoft.com/office/officeart/2005/8/layout/vProcess5"/>
    <dgm:cxn modelId="{01C826B2-FE9C-4AF7-92E5-4EDF6CE777A1}" type="presParOf" srcId="{0C51A9DE-E016-4368-9804-E83C62A41499}" destId="{ECFC8B70-628C-4C43-9D9A-195D8177EE0D}" srcOrd="5" destOrd="0" presId="urn:microsoft.com/office/officeart/2005/8/layout/vProcess5"/>
    <dgm:cxn modelId="{DEC073AC-6647-46F9-B63F-7DB4ADB5B4F0}" type="presParOf" srcId="{0C51A9DE-E016-4368-9804-E83C62A41499}" destId="{7421FD19-10B0-4388-AC08-57DD5AFAE9BB}" srcOrd="6" destOrd="0" presId="urn:microsoft.com/office/officeart/2005/8/layout/vProcess5"/>
    <dgm:cxn modelId="{A2AAB2E3-D50E-4685-9190-C329D9145A53}" type="presParOf" srcId="{0C51A9DE-E016-4368-9804-E83C62A41499}" destId="{FB14E254-1C6A-4307-BCC3-D2BDE38B23AD}" srcOrd="7" destOrd="0" presId="urn:microsoft.com/office/officeart/2005/8/layout/vProcess5"/>
    <dgm:cxn modelId="{1BB2E9EB-C1AE-4B73-B222-E2D1A0A5F479}" type="presParOf" srcId="{0C51A9DE-E016-4368-9804-E83C62A41499}" destId="{63625391-7893-4C21-8B93-BAB9048369C8}" srcOrd="8" destOrd="0" presId="urn:microsoft.com/office/officeart/2005/8/layout/vProcess5"/>
  </dgm:cxnLst>
  <dgm:bg>
    <a:effectLst>
      <a:innerShdw blurRad="63500" dist="50800" dir="2700000">
        <a:prstClr val="black">
          <a:alpha val="50000"/>
        </a:prstClr>
      </a:innerShdw>
    </a:effectLst>
  </dgm:bg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DEE224FB-59BA-4E6D-8E52-313AB01F44A9}" type="doc">
      <dgm:prSet loTypeId="urn:microsoft.com/office/officeart/2005/8/layout/vProcess5" loCatId="process" qsTypeId="urn:microsoft.com/office/officeart/2005/8/quickstyle/simple4" qsCatId="simple" csTypeId="urn:microsoft.com/office/officeart/2005/8/colors/accent1_2" csCatId="accent1" phldr="1"/>
      <dgm:spPr/>
      <dgm:t>
        <a:bodyPr/>
        <a:lstStyle/>
        <a:p>
          <a:endParaRPr lang="ru-RU"/>
        </a:p>
      </dgm:t>
    </dgm:pt>
    <dgm:pt modelId="{E5B8314C-757F-4A23-91F8-8F9FCC11394E}">
      <dgm:prSet phldrT="[Текст]" custT="1"/>
      <dgm:spPr/>
      <dgm:t>
        <a:bodyPr/>
        <a:lstStyle/>
        <a:p>
          <a:r>
            <a:rPr lang="uk-UA" sz="1400" b="1" dirty="0" smtClean="0"/>
            <a:t>4.Зацікавлення  дітей.</a:t>
          </a:r>
          <a:endParaRPr lang="ru-RU" sz="1400" b="1" dirty="0"/>
        </a:p>
      </dgm:t>
    </dgm:pt>
    <dgm:pt modelId="{8FF79D71-BA8A-4620-851C-8309E6AC99A9}" type="parTrans" cxnId="{FFFF1D65-B841-4525-ABD4-11E6C8818853}">
      <dgm:prSet/>
      <dgm:spPr/>
      <dgm:t>
        <a:bodyPr/>
        <a:lstStyle/>
        <a:p>
          <a:endParaRPr lang="ru-RU"/>
        </a:p>
      </dgm:t>
    </dgm:pt>
    <dgm:pt modelId="{27FD7C6E-16A7-41D8-A20E-CECE3E9CBABF}" type="sibTrans" cxnId="{FFFF1D65-B841-4525-ABD4-11E6C8818853}">
      <dgm:prSet/>
      <dgm:spPr/>
      <dgm:t>
        <a:bodyPr/>
        <a:lstStyle/>
        <a:p>
          <a:endParaRPr lang="ru-RU" dirty="0"/>
        </a:p>
      </dgm:t>
    </dgm:pt>
    <dgm:pt modelId="{E686DC22-AF82-45CE-A876-4B08898A059C}">
      <dgm:prSet phldrT="[Текст]"/>
      <dgm:spPr/>
      <dgm:t>
        <a:bodyPr/>
        <a:lstStyle/>
        <a:p>
          <a:pPr algn="l"/>
          <a:r>
            <a:rPr lang="uk-UA" b="1" dirty="0" smtClean="0"/>
            <a:t>5.Доступність,послідовність, </a:t>
          </a:r>
          <a:r>
            <a:rPr lang="uk-UA" b="1" dirty="0" err="1" smtClean="0"/>
            <a:t>систематичнісь</a:t>
          </a:r>
          <a:r>
            <a:rPr lang="uk-UA" b="1" dirty="0" smtClean="0"/>
            <a:t> та поступове ускладнення завдань.</a:t>
          </a:r>
          <a:endParaRPr lang="ru-RU" b="1" dirty="0"/>
        </a:p>
      </dgm:t>
    </dgm:pt>
    <dgm:pt modelId="{DCEFF70C-FD55-468D-A32E-6B878A4B6E41}" type="parTrans" cxnId="{0A16A0EC-6CEB-43B9-8D6E-20C21EE2D11C}">
      <dgm:prSet/>
      <dgm:spPr/>
      <dgm:t>
        <a:bodyPr/>
        <a:lstStyle/>
        <a:p>
          <a:endParaRPr lang="ru-RU"/>
        </a:p>
      </dgm:t>
    </dgm:pt>
    <dgm:pt modelId="{63FD4925-500F-4005-95ED-62DEC0239B62}" type="sibTrans" cxnId="{0A16A0EC-6CEB-43B9-8D6E-20C21EE2D11C}">
      <dgm:prSet/>
      <dgm:spPr/>
      <dgm:t>
        <a:bodyPr/>
        <a:lstStyle/>
        <a:p>
          <a:endParaRPr lang="ru-RU" dirty="0"/>
        </a:p>
      </dgm:t>
    </dgm:pt>
    <dgm:pt modelId="{E62CF476-4798-42ED-99E5-2008EED0ED86}">
      <dgm:prSet phldrT="[Текст]" custT="1"/>
      <dgm:spPr/>
      <dgm:t>
        <a:bodyPr/>
        <a:lstStyle/>
        <a:p>
          <a:r>
            <a:rPr lang="uk-UA" sz="1400" b="1" dirty="0" smtClean="0"/>
            <a:t>6.Варіативність зображувальних засобів і технічних прийомів. </a:t>
          </a:r>
          <a:r>
            <a:rPr lang="uk-UA" sz="1800" dirty="0" smtClean="0"/>
            <a:t>		</a:t>
          </a:r>
          <a:endParaRPr lang="ru-RU" sz="1800" dirty="0"/>
        </a:p>
      </dgm:t>
    </dgm:pt>
    <dgm:pt modelId="{8262CA2A-BC0B-4D29-A02F-E6E412D73E1B}" type="parTrans" cxnId="{2DE649FC-B198-4D21-AE11-0E288C9CF864}">
      <dgm:prSet/>
      <dgm:spPr/>
      <dgm:t>
        <a:bodyPr/>
        <a:lstStyle/>
        <a:p>
          <a:endParaRPr lang="ru-RU"/>
        </a:p>
      </dgm:t>
    </dgm:pt>
    <dgm:pt modelId="{090CC2C1-DB69-4447-9B1B-38B606B2E343}" type="sibTrans" cxnId="{2DE649FC-B198-4D21-AE11-0E288C9CF864}">
      <dgm:prSet/>
      <dgm:spPr/>
      <dgm:t>
        <a:bodyPr/>
        <a:lstStyle/>
        <a:p>
          <a:endParaRPr lang="ru-RU"/>
        </a:p>
      </dgm:t>
    </dgm:pt>
    <dgm:pt modelId="{AAFC1EF0-38FB-4595-A5AD-89AB77FE9186}" type="pres">
      <dgm:prSet presAssocID="{DEE224FB-59BA-4E6D-8E52-313AB01F44A9}" presName="outerComposite" presStyleCnt="0">
        <dgm:presLayoutVars>
          <dgm:chMax val="5"/>
          <dgm:dir/>
          <dgm:resizeHandles val="exact"/>
        </dgm:presLayoutVars>
      </dgm:prSet>
      <dgm:spPr/>
      <dgm:t>
        <a:bodyPr/>
        <a:lstStyle/>
        <a:p>
          <a:endParaRPr lang="ru-RU"/>
        </a:p>
      </dgm:t>
    </dgm:pt>
    <dgm:pt modelId="{0919BD45-0C78-451E-9ABD-B3D765E4CCE8}" type="pres">
      <dgm:prSet presAssocID="{DEE224FB-59BA-4E6D-8E52-313AB01F44A9}" presName="dummyMaxCanvas" presStyleCnt="0">
        <dgm:presLayoutVars/>
      </dgm:prSet>
      <dgm:spPr/>
      <dgm:t>
        <a:bodyPr/>
        <a:lstStyle/>
        <a:p>
          <a:endParaRPr lang="uk-UA"/>
        </a:p>
      </dgm:t>
    </dgm:pt>
    <dgm:pt modelId="{2F1C0089-5506-4705-B58F-EA912784DDCA}" type="pres">
      <dgm:prSet presAssocID="{DEE224FB-59BA-4E6D-8E52-313AB01F44A9}" presName="ThreeNodes_1" presStyleLbl="node1" presStyleIdx="0" presStyleCnt="3" custLinFactNeighborX="1390" custLinFactNeighborY="0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E8FB589E-4850-4206-A321-A6E9AE2FE75E}" type="pres">
      <dgm:prSet presAssocID="{DEE224FB-59BA-4E6D-8E52-313AB01F44A9}" presName="ThreeNodes_2" presStyleLbl="node1" presStyleIdx="1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8599CF1C-1401-459C-948F-08C3106764B0}" type="pres">
      <dgm:prSet presAssocID="{DEE224FB-59BA-4E6D-8E52-313AB01F44A9}" presName="ThreeNodes_3" presStyleLbl="node1" presStyleIdx="2" presStyleCnt="3" custLinFactNeighborX="2551" custLinFactNeighborY="141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9CE450C8-C809-4155-B014-81152E51E65A}" type="pres">
      <dgm:prSet presAssocID="{DEE224FB-59BA-4E6D-8E52-313AB01F44A9}" presName="ThreeConn_1-2" presStyleLbl="fgAccFollowNode1" presStyleIdx="0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3ECF95C0-3B55-43CB-B2BC-2CA6C903CD0E}" type="pres">
      <dgm:prSet presAssocID="{DEE224FB-59BA-4E6D-8E52-313AB01F44A9}" presName="ThreeConn_2-3" presStyleLbl="fgAccFollowNode1" presStyleIdx="1" presStyleCnt="2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A354AE5E-24F7-4AA6-9FD1-9B30BE52AA0C}" type="pres">
      <dgm:prSet presAssocID="{DEE224FB-59BA-4E6D-8E52-313AB01F44A9}" presName="ThreeNodes_1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09768423-5335-42DF-919B-5608D58F3442}" type="pres">
      <dgm:prSet presAssocID="{DEE224FB-59BA-4E6D-8E52-313AB01F44A9}" presName="ThreeNodes_2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  <dgm:pt modelId="{4C156A2C-5772-401E-B73D-0A4F30C9824E}" type="pres">
      <dgm:prSet presAssocID="{DEE224FB-59BA-4E6D-8E52-313AB01F44A9}" presName="ThreeNodes_3_text" presStyleLbl="node1" presStyleIdx="2" presStyleCnt="3">
        <dgm:presLayoutVars>
          <dgm:bulletEnabled val="1"/>
        </dgm:presLayoutVars>
      </dgm:prSet>
      <dgm:spPr/>
      <dgm:t>
        <a:bodyPr/>
        <a:lstStyle/>
        <a:p>
          <a:endParaRPr lang="ru-RU"/>
        </a:p>
      </dgm:t>
    </dgm:pt>
  </dgm:ptLst>
  <dgm:cxnLst>
    <dgm:cxn modelId="{C86B39B0-32CE-4BA4-B45C-6FF1A32A03F5}" type="presOf" srcId="{E5B8314C-757F-4A23-91F8-8F9FCC11394E}" destId="{2F1C0089-5506-4705-B58F-EA912784DDCA}" srcOrd="0" destOrd="0" presId="urn:microsoft.com/office/officeart/2005/8/layout/vProcess5"/>
    <dgm:cxn modelId="{40ACE8FF-5E1D-44C1-9917-A047CEA4758D}" type="presOf" srcId="{E686DC22-AF82-45CE-A876-4B08898A059C}" destId="{E8FB589E-4850-4206-A321-A6E9AE2FE75E}" srcOrd="0" destOrd="0" presId="urn:microsoft.com/office/officeart/2005/8/layout/vProcess5"/>
    <dgm:cxn modelId="{503E5F4C-CF35-4F37-9982-E6C76B96D834}" type="presOf" srcId="{E5B8314C-757F-4A23-91F8-8F9FCC11394E}" destId="{A354AE5E-24F7-4AA6-9FD1-9B30BE52AA0C}" srcOrd="1" destOrd="0" presId="urn:microsoft.com/office/officeart/2005/8/layout/vProcess5"/>
    <dgm:cxn modelId="{0A16A0EC-6CEB-43B9-8D6E-20C21EE2D11C}" srcId="{DEE224FB-59BA-4E6D-8E52-313AB01F44A9}" destId="{E686DC22-AF82-45CE-A876-4B08898A059C}" srcOrd="1" destOrd="0" parTransId="{DCEFF70C-FD55-468D-A32E-6B878A4B6E41}" sibTransId="{63FD4925-500F-4005-95ED-62DEC0239B62}"/>
    <dgm:cxn modelId="{FFFF1D65-B841-4525-ABD4-11E6C8818853}" srcId="{DEE224FB-59BA-4E6D-8E52-313AB01F44A9}" destId="{E5B8314C-757F-4A23-91F8-8F9FCC11394E}" srcOrd="0" destOrd="0" parTransId="{8FF79D71-BA8A-4620-851C-8309E6AC99A9}" sibTransId="{27FD7C6E-16A7-41D8-A20E-CECE3E9CBABF}"/>
    <dgm:cxn modelId="{2DE649FC-B198-4D21-AE11-0E288C9CF864}" srcId="{DEE224FB-59BA-4E6D-8E52-313AB01F44A9}" destId="{E62CF476-4798-42ED-99E5-2008EED0ED86}" srcOrd="2" destOrd="0" parTransId="{8262CA2A-BC0B-4D29-A02F-E6E412D73E1B}" sibTransId="{090CC2C1-DB69-4447-9B1B-38B606B2E343}"/>
    <dgm:cxn modelId="{09AC38FB-DFA7-45EF-B4D2-BCA63FB3E6E6}" type="presOf" srcId="{E62CF476-4798-42ED-99E5-2008EED0ED86}" destId="{8599CF1C-1401-459C-948F-08C3106764B0}" srcOrd="0" destOrd="0" presId="urn:microsoft.com/office/officeart/2005/8/layout/vProcess5"/>
    <dgm:cxn modelId="{B54E62C7-DCC6-42CE-A607-FCBF5BF0FAC8}" type="presOf" srcId="{E686DC22-AF82-45CE-A876-4B08898A059C}" destId="{09768423-5335-42DF-919B-5608D58F3442}" srcOrd="1" destOrd="0" presId="urn:microsoft.com/office/officeart/2005/8/layout/vProcess5"/>
    <dgm:cxn modelId="{A23C20F7-63EB-4356-90CA-78B8C5C93F1F}" type="presOf" srcId="{DEE224FB-59BA-4E6D-8E52-313AB01F44A9}" destId="{AAFC1EF0-38FB-4595-A5AD-89AB77FE9186}" srcOrd="0" destOrd="0" presId="urn:microsoft.com/office/officeart/2005/8/layout/vProcess5"/>
    <dgm:cxn modelId="{8F002A37-0D07-4392-BE47-2AD7D13CFB48}" type="presOf" srcId="{E62CF476-4798-42ED-99E5-2008EED0ED86}" destId="{4C156A2C-5772-401E-B73D-0A4F30C9824E}" srcOrd="1" destOrd="0" presId="urn:microsoft.com/office/officeart/2005/8/layout/vProcess5"/>
    <dgm:cxn modelId="{9D07F06A-BA97-42F2-9394-4ED47826431E}" type="presOf" srcId="{27FD7C6E-16A7-41D8-A20E-CECE3E9CBABF}" destId="{9CE450C8-C809-4155-B014-81152E51E65A}" srcOrd="0" destOrd="0" presId="urn:microsoft.com/office/officeart/2005/8/layout/vProcess5"/>
    <dgm:cxn modelId="{632EB642-AA68-41F7-9A8F-C6024FE42893}" type="presOf" srcId="{63FD4925-500F-4005-95ED-62DEC0239B62}" destId="{3ECF95C0-3B55-43CB-B2BC-2CA6C903CD0E}" srcOrd="0" destOrd="0" presId="urn:microsoft.com/office/officeart/2005/8/layout/vProcess5"/>
    <dgm:cxn modelId="{EFD7D71A-8B53-4CCE-A3F4-3322B9FC66F9}" type="presParOf" srcId="{AAFC1EF0-38FB-4595-A5AD-89AB77FE9186}" destId="{0919BD45-0C78-451E-9ABD-B3D765E4CCE8}" srcOrd="0" destOrd="0" presId="urn:microsoft.com/office/officeart/2005/8/layout/vProcess5"/>
    <dgm:cxn modelId="{B4D8EB2F-7EF3-4D89-A6E5-D68A1C6414AA}" type="presParOf" srcId="{AAFC1EF0-38FB-4595-A5AD-89AB77FE9186}" destId="{2F1C0089-5506-4705-B58F-EA912784DDCA}" srcOrd="1" destOrd="0" presId="urn:microsoft.com/office/officeart/2005/8/layout/vProcess5"/>
    <dgm:cxn modelId="{1A50F165-7F90-4317-9673-498317475FAD}" type="presParOf" srcId="{AAFC1EF0-38FB-4595-A5AD-89AB77FE9186}" destId="{E8FB589E-4850-4206-A321-A6E9AE2FE75E}" srcOrd="2" destOrd="0" presId="urn:microsoft.com/office/officeart/2005/8/layout/vProcess5"/>
    <dgm:cxn modelId="{28160EAD-7D6A-4DE8-8DA6-570C5D013DBF}" type="presParOf" srcId="{AAFC1EF0-38FB-4595-A5AD-89AB77FE9186}" destId="{8599CF1C-1401-459C-948F-08C3106764B0}" srcOrd="3" destOrd="0" presId="urn:microsoft.com/office/officeart/2005/8/layout/vProcess5"/>
    <dgm:cxn modelId="{4CCAB1AD-D193-42B9-814F-1743382DD576}" type="presParOf" srcId="{AAFC1EF0-38FB-4595-A5AD-89AB77FE9186}" destId="{9CE450C8-C809-4155-B014-81152E51E65A}" srcOrd="4" destOrd="0" presId="urn:microsoft.com/office/officeart/2005/8/layout/vProcess5"/>
    <dgm:cxn modelId="{A63D04C1-25BD-4AE8-ACE2-51E37C570564}" type="presParOf" srcId="{AAFC1EF0-38FB-4595-A5AD-89AB77FE9186}" destId="{3ECF95C0-3B55-43CB-B2BC-2CA6C903CD0E}" srcOrd="5" destOrd="0" presId="urn:microsoft.com/office/officeart/2005/8/layout/vProcess5"/>
    <dgm:cxn modelId="{C24991D6-3081-46BA-B6F0-3E763BB3A671}" type="presParOf" srcId="{AAFC1EF0-38FB-4595-A5AD-89AB77FE9186}" destId="{A354AE5E-24F7-4AA6-9FD1-9B30BE52AA0C}" srcOrd="6" destOrd="0" presId="urn:microsoft.com/office/officeart/2005/8/layout/vProcess5"/>
    <dgm:cxn modelId="{B358B435-C941-448B-A455-A217759D791D}" type="presParOf" srcId="{AAFC1EF0-38FB-4595-A5AD-89AB77FE9186}" destId="{09768423-5335-42DF-919B-5608D58F3442}" srcOrd="7" destOrd="0" presId="urn:microsoft.com/office/officeart/2005/8/layout/vProcess5"/>
    <dgm:cxn modelId="{9E0790E7-1B05-4326-926B-2DB6D8025142}" type="presParOf" srcId="{AAFC1EF0-38FB-4595-A5AD-89AB77FE9186}" destId="{4C156A2C-5772-401E-B73D-0A4F30C9824E}" srcOrd="8" destOrd="0" presId="urn:microsoft.com/office/officeart/2005/8/layout/vProcess5"/>
  </dgm:cxnLst>
  <dgm:bg>
    <a:effectLst>
      <a:glow rad="228600">
        <a:schemeClr val="accent6">
          <a:satMod val="175000"/>
          <a:alpha val="40000"/>
        </a:schemeClr>
      </a:glow>
    </a:effectLst>
  </dgm:bg>
  <dgm:whole/>
  <dgm:extLst>
    <a:ext uri="http://schemas.microsoft.com/office/drawing/2008/diagram">
      <dsp:dataModelExt xmlns:dsp="http://schemas.microsoft.com/office/drawing/2008/diagram" relId="rId12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4A0D102-6680-4144-829B-15D21E2115BE}">
      <dsp:nvSpPr>
        <dsp:cNvPr id="0" name=""/>
        <dsp:cNvSpPr/>
      </dsp:nvSpPr>
      <dsp:spPr>
        <a:xfrm>
          <a:off x="72024" y="72007"/>
          <a:ext cx="5181600" cy="712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400" b="1" kern="1200" dirty="0" smtClean="0"/>
            <a:t>1</a:t>
          </a:r>
          <a:r>
            <a:rPr lang="ru-RU" sz="1400" b="1" kern="1200" dirty="0" smtClean="0"/>
            <a:t>.</a:t>
          </a:r>
          <a:r>
            <a:rPr lang="uk-UA" sz="1400" b="1" kern="1200" dirty="0" smtClean="0"/>
            <a:t>Емоційне сприйняття образу.</a:t>
          </a:r>
          <a:endParaRPr lang="ru-RU" sz="1400" b="1" kern="1200" dirty="0"/>
        </a:p>
      </dsp:txBody>
      <dsp:txXfrm>
        <a:off x="92904" y="92887"/>
        <a:ext cx="4412346" cy="671119"/>
      </dsp:txXfrm>
    </dsp:sp>
    <dsp:sp modelId="{C02E3786-BE39-4354-87E5-1BC636EFD42F}">
      <dsp:nvSpPr>
        <dsp:cNvPr id="0" name=""/>
        <dsp:cNvSpPr/>
      </dsp:nvSpPr>
      <dsp:spPr>
        <a:xfrm>
          <a:off x="504041" y="864092"/>
          <a:ext cx="5181600" cy="712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2.Створення атмосфери співпраці.</a:t>
          </a:r>
          <a:endParaRPr lang="ru-RU" sz="1400" b="1" kern="1200" dirty="0"/>
        </a:p>
      </dsp:txBody>
      <dsp:txXfrm>
        <a:off x="524921" y="884972"/>
        <a:ext cx="4219268" cy="671119"/>
      </dsp:txXfrm>
    </dsp:sp>
    <dsp:sp modelId="{88DBDDDA-A8EF-4A96-A0F6-B9730FB1BC64}">
      <dsp:nvSpPr>
        <dsp:cNvPr id="0" name=""/>
        <dsp:cNvSpPr/>
      </dsp:nvSpPr>
      <dsp:spPr>
        <a:xfrm>
          <a:off x="914399" y="1663384"/>
          <a:ext cx="5181600" cy="712879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3.Здійснення індивідуального підходу.</a:t>
          </a:r>
          <a:endParaRPr lang="ru-RU" sz="1400" b="1" kern="1200" dirty="0"/>
        </a:p>
      </dsp:txBody>
      <dsp:txXfrm>
        <a:off x="935279" y="1684264"/>
        <a:ext cx="4219268" cy="671119"/>
      </dsp:txXfrm>
    </dsp:sp>
    <dsp:sp modelId="{D2EC1C3B-2B16-45A4-BF68-567E1BA0C0E7}">
      <dsp:nvSpPr>
        <dsp:cNvPr id="0" name=""/>
        <dsp:cNvSpPr/>
      </dsp:nvSpPr>
      <dsp:spPr>
        <a:xfrm>
          <a:off x="4718228" y="540600"/>
          <a:ext cx="463371" cy="463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822486" y="540600"/>
        <a:ext cx="254855" cy="348687"/>
      </dsp:txXfrm>
    </dsp:sp>
    <dsp:sp modelId="{ECFC8B70-628C-4C43-9D9A-195D8177EE0D}">
      <dsp:nvSpPr>
        <dsp:cNvPr id="0" name=""/>
        <dsp:cNvSpPr/>
      </dsp:nvSpPr>
      <dsp:spPr>
        <a:xfrm>
          <a:off x="5175428" y="1367539"/>
          <a:ext cx="463371" cy="46337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279686" y="1367539"/>
        <a:ext cx="254855" cy="34868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2F1C0089-5506-4705-B58F-EA912784DDCA}">
      <dsp:nvSpPr>
        <dsp:cNvPr id="0" name=""/>
        <dsp:cNvSpPr/>
      </dsp:nvSpPr>
      <dsp:spPr>
        <a:xfrm>
          <a:off x="72024" y="0"/>
          <a:ext cx="5181600" cy="721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4.Зацікавлення  дітей.</a:t>
          </a:r>
          <a:endParaRPr lang="ru-RU" sz="1400" b="1" kern="1200" dirty="0"/>
        </a:p>
      </dsp:txBody>
      <dsp:txXfrm>
        <a:off x="93144" y="21120"/>
        <a:ext cx="4403483" cy="678854"/>
      </dsp:txXfrm>
    </dsp:sp>
    <dsp:sp modelId="{E8FB589E-4850-4206-A321-A6E9AE2FE75E}">
      <dsp:nvSpPr>
        <dsp:cNvPr id="0" name=""/>
        <dsp:cNvSpPr/>
      </dsp:nvSpPr>
      <dsp:spPr>
        <a:xfrm>
          <a:off x="457199" y="841276"/>
          <a:ext cx="5181600" cy="721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5.Доступність,послідовність, </a:t>
          </a:r>
          <a:r>
            <a:rPr lang="uk-UA" sz="1400" b="1" kern="1200" dirty="0" err="1" smtClean="0"/>
            <a:t>систематичнісь</a:t>
          </a:r>
          <a:r>
            <a:rPr lang="uk-UA" sz="1400" b="1" kern="1200" dirty="0" smtClean="0"/>
            <a:t> та поступове ускладнення завдань.</a:t>
          </a:r>
          <a:endParaRPr lang="ru-RU" sz="1400" b="1" kern="1200" dirty="0"/>
        </a:p>
      </dsp:txBody>
      <dsp:txXfrm>
        <a:off x="478319" y="862396"/>
        <a:ext cx="4213448" cy="678854"/>
      </dsp:txXfrm>
    </dsp:sp>
    <dsp:sp modelId="{8599CF1C-1401-459C-948F-08C3106764B0}">
      <dsp:nvSpPr>
        <dsp:cNvPr id="0" name=""/>
        <dsp:cNvSpPr/>
      </dsp:nvSpPr>
      <dsp:spPr>
        <a:xfrm>
          <a:off x="914399" y="1682553"/>
          <a:ext cx="5181600" cy="721094"/>
        </a:xfrm>
        <a:prstGeom prst="roundRect">
          <a:avLst>
            <a:gd name="adj" fmla="val 10000"/>
          </a:avLst>
        </a:prstGeom>
        <a:gradFill rotWithShape="0">
          <a:gsLst>
            <a:gs pos="0">
              <a:schemeClr val="accent1">
                <a:hueOff val="0"/>
                <a:satOff val="0"/>
                <a:lumOff val="0"/>
                <a:alphaOff val="0"/>
                <a:shade val="51000"/>
                <a:satMod val="130000"/>
              </a:schemeClr>
            </a:gs>
            <a:gs pos="80000">
              <a:schemeClr val="accent1">
                <a:hueOff val="0"/>
                <a:satOff val="0"/>
                <a:lumOff val="0"/>
                <a:alphaOff val="0"/>
                <a:shade val="93000"/>
                <a:satMod val="130000"/>
              </a:schemeClr>
            </a:gs>
            <a:gs pos="100000">
              <a:schemeClr val="accent1">
                <a:hueOff val="0"/>
                <a:satOff val="0"/>
                <a:lumOff val="0"/>
                <a:alphaOff val="0"/>
                <a:shade val="94000"/>
                <a:satMod val="135000"/>
              </a:schemeClr>
            </a:gs>
          </a:gsLst>
          <a:lin ang="16200000" scaled="0"/>
        </a:gradFill>
        <a:ln>
          <a:noFill/>
        </a:ln>
        <a:effectLst>
          <a:outerShdw blurRad="40000" dist="23000" dir="5400000" rotWithShape="0">
            <a:srgbClr val="000000">
              <a:alpha val="35000"/>
            </a:srgbClr>
          </a:outerShdw>
        </a:effectLst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3340" tIns="53340" rIns="53340" bIns="53340" numCol="1" spcCol="1270" anchor="ctr" anchorCtr="0">
          <a:noAutofit/>
        </a:bodyPr>
        <a:lstStyle/>
        <a:p>
          <a:pPr lvl="0" algn="l" defTabSz="6223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uk-UA" sz="1400" b="1" kern="1200" dirty="0" smtClean="0"/>
            <a:t>6.Варіативність зображувальних засобів і технічних прийомів. </a:t>
          </a:r>
          <a:r>
            <a:rPr lang="uk-UA" sz="1800" kern="1200" dirty="0" smtClean="0"/>
            <a:t>		</a:t>
          </a:r>
          <a:endParaRPr lang="ru-RU" sz="1800" kern="1200" dirty="0"/>
        </a:p>
      </dsp:txBody>
      <dsp:txXfrm>
        <a:off x="935519" y="1703673"/>
        <a:ext cx="4213448" cy="678854"/>
      </dsp:txXfrm>
    </dsp:sp>
    <dsp:sp modelId="{9CE450C8-C809-4155-B014-81152E51E65A}">
      <dsp:nvSpPr>
        <dsp:cNvPr id="0" name=""/>
        <dsp:cNvSpPr/>
      </dsp:nvSpPr>
      <dsp:spPr>
        <a:xfrm>
          <a:off x="4712888" y="546829"/>
          <a:ext cx="468711" cy="4687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4818348" y="546829"/>
        <a:ext cx="257791" cy="352705"/>
      </dsp:txXfrm>
    </dsp:sp>
    <dsp:sp modelId="{3ECF95C0-3B55-43CB-B2BC-2CA6C903CD0E}">
      <dsp:nvSpPr>
        <dsp:cNvPr id="0" name=""/>
        <dsp:cNvSpPr/>
      </dsp:nvSpPr>
      <dsp:spPr>
        <a:xfrm>
          <a:off x="5170088" y="1383299"/>
          <a:ext cx="468711" cy="468711"/>
        </a:xfrm>
        <a:prstGeom prst="downArrow">
          <a:avLst>
            <a:gd name="adj1" fmla="val 55000"/>
            <a:gd name="adj2" fmla="val 45000"/>
          </a:avLst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9525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27940" tIns="27940" rIns="27940" bIns="27940" numCol="1" spcCol="1270" anchor="ctr" anchorCtr="0">
          <a:noAutofit/>
        </a:bodyPr>
        <a:lstStyle/>
        <a:p>
          <a:pPr lvl="0" algn="ctr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endParaRPr lang="ru-RU" sz="2200" kern="1200" dirty="0"/>
        </a:p>
      </dsp:txBody>
      <dsp:txXfrm>
        <a:off x="5275548" y="1383299"/>
        <a:ext cx="257791" cy="352705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vProcess5">
  <dgm:title val=""/>
  <dgm:desc val=""/>
  <dgm:catLst>
    <dgm:cat type="process" pri="14000"/>
  </dgm:catLst>
  <dgm:sampData>
    <dgm:dataModel>
      <dgm:ptLst>
        <dgm:pt modelId="0" type="doc"/>
        <dgm:pt modelId="1">
          <dgm:prSet phldr="1"/>
        </dgm:pt>
        <dgm:pt modelId="2">
          <dgm:prSet phldr="1"/>
        </dgm:pt>
        <dgm:pt modelId="3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6" srcId="0" destId="1" srcOrd="0" destOrd="0"/>
        <dgm:cxn modelId="7" srcId="0" destId="2" srcOrd="1" destOrd="0"/>
        <dgm:cxn modelId="8" srcId="0" destId="3" srcOrd="2" destOrd="0"/>
        <dgm:cxn modelId="9" srcId="0" destId="4" srcOrd="3" destOrd="0"/>
      </dgm:cxnLst>
      <dgm:bg/>
      <dgm:whole/>
    </dgm:dataModel>
  </dgm:clrData>
  <dgm:layoutNode name="outerComposite">
    <dgm:varLst>
      <dgm:chMax val="5"/>
      <dgm:dir/>
      <dgm:resizeHandles val="exact"/>
    </dgm:varLst>
    <dgm:alg type="composite"/>
    <dgm:shape xmlns:r="http://schemas.openxmlformats.org/officeDocument/2006/relationships" r:blip="">
      <dgm:adjLst/>
    </dgm:shape>
    <dgm:presOf/>
    <dgm:choose name="Name0">
      <dgm:if name="Name1" func="var" arg="dir" op="equ" val="norm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l" for="ch" forName="TwoNodes_1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r" for="ch" forName="TwoNodes_2" refType="w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r" for="ch" forName="TwoConn_1-2" refType="r" refFor="ch" refForName="TwoNodes_1"/>
          <dgm:constr type="r" for="ch" forName="TwoNodes_1_text" refType="l" refFor="ch" refForName="TwoConn_1-2"/>
          <dgm:constr type="rOff" for="ch" forName="TwoNodes_1_text" refType="w" refFor="ch" refForName="TwoConn_1-2" fact="-0.5"/>
          <dgm:constr type="t" for="ch" forName="TwoNodes_1_text" refType="t" refFor="ch" refForName="TwoNodes_1"/>
          <dgm:constr type="b" for="ch" forName="TwoNodes_1_text" refType="b" refFor="ch" refForName="TwoNodes_1"/>
          <dgm:constr type="l" for="ch" forName="TwoNodes_1_text" refType="l" refFor="ch" refForName="TwoNodes_1"/>
          <dgm:constr type="r" for="ch" forName="TwoNodes_2_text" refType="l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l" for="ch" forName="TwoNodes_2_text" refType="l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l" for="ch" forName="ThreeNodes_1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r" for="ch" forName="ThreeNodes_3" refType="w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r" for="ch" forName="ThreeConn_1-2" refType="r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r" for="ch" forName="ThreeConn_2-3" refType="r" refFor="ch" refForName="ThreeNodes_2"/>
          <dgm:constr type="r" for="ch" forName="ThreeNodes_1_text" refType="l" refFor="ch" refForName="ThreeConn_1-2"/>
          <dgm:constr type="rOff" for="ch" forName="ThreeNodes_1_text" refType="w" refFor="ch" refForName="ThreeConn_1-2" fact="-0.57"/>
          <dgm:constr type="t" for="ch" forName="ThreeNodes_1_text" refType="t" refFor="ch" refForName="ThreeNodes_1"/>
          <dgm:constr type="b" for="ch" forName="ThreeNodes_1_text" refType="b" refFor="ch" refForName="ThreeNodes_1"/>
          <dgm:constr type="l" for="ch" forName="ThreeNodes_1_text" refType="l" refFor="ch" refForName="ThreeNodes_1"/>
          <dgm:constr type="r" for="ch" forName="ThreeNodes_2_text" refType="l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l" for="ch" forName="ThreeNodes_2_text" refType="l" refFor="ch" refForName="ThreeNodes_2"/>
          <dgm:constr type="r" for="ch" forName="ThreeNodes_3_text" refType="l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l" for="ch" forName="ThreeNodes_3_text" refType="l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l" for="ch" forName="FourNodes_1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467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533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r" for="ch" forName="FourNodes_4" refType="w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r" for="ch" forName="FourConn_1-2" refType="r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r" for="ch" forName="FourConn_2-3" refType="r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r" for="ch" forName="FourConn_3-4" refType="r" refFor="ch" refForName="FourNodes_3"/>
          <dgm:constr type="r" for="ch" forName="FourNodes_1_text" refType="l" refFor="ch" refForName="FourConn_1-2"/>
          <dgm:constr type="rOff" for="ch" forName="FourNodes_1_text" refType="w" refFor="ch" refForName="FourConn_1-2" fact="-0.7"/>
          <dgm:constr type="t" for="ch" forName="FourNodes_1_text" refType="t" refFor="ch" refForName="FourNodes_1"/>
          <dgm:constr type="b" for="ch" forName="FourNodes_1_text" refType="b" refFor="ch" refForName="FourNodes_1"/>
          <dgm:constr type="l" for="ch" forName="FourNodes_1_text" refType="l" refFor="ch" refForName="FourNodes_1"/>
          <dgm:constr type="r" for="ch" forName="FourNodes_2_text" refType="l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l" for="ch" forName="FourNodes_2_text" refType="l" refFor="ch" refForName="FourNodes_2"/>
          <dgm:constr type="r" for="ch" forName="FourNodes_3_text" refType="l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l" for="ch" forName="FourNodes_3_text" refType="l" refFor="ch" refForName="FourNodes_3"/>
          <dgm:constr type="r" for="ch" forName="FourNodes_4_text" refType="l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l" for="ch" forName="FourNodes_4_text" refType="l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l" for="ch" forName="FiveNodes_1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442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557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r" for="ch" forName="FiveNodes_5" refType="w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r" for="ch" forName="FiveConn_1-2" refType="r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r" for="ch" forName="FiveConn_2-3" refType="r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r" for="ch" forName="FiveConn_3-4" refType="r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r" for="ch" forName="FiveConn_4-5" refType="r" refFor="ch" refForName="FiveNodes_4"/>
          <dgm:constr type="r" for="ch" forName="FiveNodes_1_text" refType="l" refFor="ch" refForName="FiveConn_1-2"/>
          <dgm:constr type="rOff" for="ch" forName="FiveNodes_1_text" refType="w" refFor="ch" refForName="FiveConn_1-2" fact="-0.75"/>
          <dgm:constr type="t" for="ch" forName="FiveNodes_1_text" refType="t" refFor="ch" refForName="FiveNodes_1"/>
          <dgm:constr type="b" for="ch" forName="FiveNodes_1_text" refType="b" refFor="ch" refForName="FiveNodes_1"/>
          <dgm:constr type="l" for="ch" forName="FiveNodes_1_text" refType="l" refFor="ch" refForName="FiveNodes_1"/>
          <dgm:constr type="r" for="ch" forName="FiveNodes_2_text" refType="l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l" for="ch" forName="FiveNodes_2_text" refType="l" refFor="ch" refForName="FiveNodes_2"/>
          <dgm:constr type="r" for="ch" forName="FiveNodes_3_text" refType="l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l" for="ch" forName="FiveNodes_3_text" refType="l" refFor="ch" refForName="FiveNodes_3"/>
          <dgm:constr type="r" for="ch" forName="FiveNodes_4_text" refType="l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l" for="ch" forName="FiveNodes_4_text" refType="l" refFor="ch" refForName="FiveNodes_4"/>
          <dgm:constr type="r" for="ch" forName="FiveNodes_5_text" refType="l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l" for="ch" forName="FiveNodes_5_text" refType="l" refFor="ch" refForName="FiveNodes_5"/>
        </dgm:constrLst>
      </dgm:if>
      <dgm:else name="Name2">
        <dgm:constrLst>
          <dgm:constr type="primFontSz" for="ch" ptType="node" op="equ" val="65"/>
          <dgm:constr type="w" for="ch" forName="dummyMaxCanvas" refType="w"/>
          <dgm:constr type="h" for="ch" forName="dummyMaxCanvas" refType="h"/>
          <dgm:constr type="w" for="ch" forName="OneNode_1" refType="w"/>
          <dgm:constr type="h" for="ch" forName="OneNode_1" refType="h" fact="0.5"/>
          <dgm:constr type="ctrY" for="ch" forName="OneNode_1" refType="h" fact="0.5"/>
          <dgm:constr type="w" for="ch" forName="TwoNodes_1" refType="w" fact="0.85"/>
          <dgm:constr type="h" for="ch" forName="TwoNodes_1" refType="h" fact="0.45"/>
          <dgm:constr type="t" for="ch" forName="TwoNodes_1"/>
          <dgm:constr type="r" for="ch" forName="TwoNodes_1" refType="w"/>
          <dgm:constr type="w" for="ch" forName="TwoNodes_2" refType="w" fact="0.85"/>
          <dgm:constr type="h" for="ch" forName="TwoNodes_2" refType="h" fact="0.45"/>
          <dgm:constr type="b" for="ch" forName="TwoNodes_2" refType="h"/>
          <dgm:constr type="l" for="ch" forName="TwoNodes_2"/>
          <dgm:constr type="w" for="ch" forName="TwoConn_1-2" refType="h" refFor="ch" refForName="TwoNodes_1" fact="0.65"/>
          <dgm:constr type="h" for="ch" forName="TwoConn_1-2" refType="h" refFor="ch" refForName="TwoNodes_1" fact="0.65"/>
          <dgm:constr type="ctrY" for="ch" forName="TwoConn_1-2" refType="h" fact="0.5"/>
          <dgm:constr type="l" for="ch" forName="TwoConn_1-2" refType="l" refFor="ch" refForName="TwoNodes_1"/>
          <dgm:constr type="l" for="ch" forName="TwoNodes_1_text" refType="r" refFor="ch" refForName="TwoConn_1-2"/>
          <dgm:constr type="lOff" for="ch" forName="TwoNodes_1_text" refType="w" refFor="ch" refForName="TwoConn_1-2" fact="0.5"/>
          <dgm:constr type="t" for="ch" forName="TwoNodes_1_text" refType="t" refFor="ch" refForName="TwoNodes_1"/>
          <dgm:constr type="b" for="ch" forName="TwoNodes_1_text" refType="b" refFor="ch" refForName="TwoNodes_1"/>
          <dgm:constr type="r" for="ch" forName="TwoNodes_1_text" refType="r" refFor="ch" refForName="TwoNodes_1"/>
          <dgm:constr type="l" for="ch" forName="TwoNodes_2_text" refType="r" refFor="ch" refForName="TwoConn_1-2"/>
          <dgm:constr type="t" for="ch" forName="TwoNodes_2_text" refType="t" refFor="ch" refForName="TwoNodes_2"/>
          <dgm:constr type="b" for="ch" forName="TwoNodes_2_text" refType="b" refFor="ch" refForName="TwoNodes_2"/>
          <dgm:constr type="r" for="ch" forName="TwoNodes_2_text" refType="r" refFor="ch" refForName="TwoNodes_2"/>
          <dgm:constr type="w" for="ch" forName="ThreeNodes_1" refType="w" fact="0.85"/>
          <dgm:constr type="h" for="ch" forName="ThreeNodes_1" refType="h" fact="0.3"/>
          <dgm:constr type="t" for="ch" forName="ThreeNodes_1"/>
          <dgm:constr type="r" for="ch" forName="ThreeNodes_1" refType="w"/>
          <dgm:constr type="w" for="ch" forName="ThreeNodes_2" refType="w" fact="0.85"/>
          <dgm:constr type="h" for="ch" forName="ThreeNodes_2" refType="h" fact="0.3"/>
          <dgm:constr type="ctrY" for="ch" forName="ThreeNodes_2" refType="h" fact="0.5"/>
          <dgm:constr type="ctrX" for="ch" forName="ThreeNodes_2" refType="w" fact="0.5"/>
          <dgm:constr type="w" for="ch" forName="ThreeNodes_3" refType="w" fact="0.85"/>
          <dgm:constr type="h" for="ch" forName="ThreeNodes_3" refType="h" fact="0.3"/>
          <dgm:constr type="b" for="ch" forName="ThreeNodes_3" refType="h"/>
          <dgm:constr type="l" for="ch" forName="ThreeNodes_3"/>
          <dgm:constr type="w" for="ch" forName="ThreeConn_1-2" refType="h" refFor="ch" refForName="ThreeNodes_1" fact="0.65"/>
          <dgm:constr type="h" for="ch" forName="ThreeConn_1-2" refType="h" refFor="ch" refForName="ThreeNodes_1" fact="0.65"/>
          <dgm:constr type="ctrY" for="ch" forName="ThreeConn_1-2" refType="h" fact="0.325"/>
          <dgm:constr type="l" for="ch" forName="ThreeConn_1-2" refType="l" refFor="ch" refForName="ThreeNodes_1"/>
          <dgm:constr type="w" for="ch" forName="ThreeConn_2-3" refType="h" refFor="ch" refForName="ThreeNodes_2" fact="0.65"/>
          <dgm:constr type="h" for="ch" forName="ThreeConn_2-3" refType="h" refFor="ch" refForName="ThreeNodes_2" fact="0.65"/>
          <dgm:constr type="ctrY" for="ch" forName="ThreeConn_2-3" refType="h" fact="0.673"/>
          <dgm:constr type="l" for="ch" forName="ThreeConn_2-3" refType="l" refFor="ch" refForName="ThreeNodes_2"/>
          <dgm:constr type="l" for="ch" forName="ThreeNodes_1_text" refType="r" refFor="ch" refForName="ThreeConn_1-2"/>
          <dgm:constr type="lOff" for="ch" forName="ThreeNodes_1_text" refType="w" refFor="ch" refForName="ThreeConn_1-2" fact="0.55"/>
          <dgm:constr type="t" for="ch" forName="ThreeNodes_1_text" refType="t" refFor="ch" refForName="ThreeNodes_1"/>
          <dgm:constr type="b" for="ch" forName="ThreeNodes_1_text" refType="b" refFor="ch" refForName="ThreeNodes_1"/>
          <dgm:constr type="r" for="ch" forName="ThreeNodes_1_text" refType="r" refFor="ch" refForName="ThreeNodes_1"/>
          <dgm:constr type="l" for="ch" forName="ThreeNodes_2_text" refType="r" refFor="ch" refForName="ThreeConn_1-2"/>
          <dgm:constr type="t" for="ch" forName="ThreeNodes_2_text" refType="t" refFor="ch" refForName="ThreeNodes_2"/>
          <dgm:constr type="b" for="ch" forName="ThreeNodes_2_text" refType="b" refFor="ch" refForName="ThreeNodes_2"/>
          <dgm:constr type="r" for="ch" forName="ThreeNodes_2_text" refType="r" refFor="ch" refForName="ThreeNodes_2"/>
          <dgm:constr type="l" for="ch" forName="ThreeNodes_3_text" refType="r" refFor="ch" refForName="ThreeConn_2-3"/>
          <dgm:constr type="t" for="ch" forName="ThreeNodes_3_text" refType="t" refFor="ch" refForName="ThreeNodes_3"/>
          <dgm:constr type="b" for="ch" forName="ThreeNodes_3_text" refType="b" refFor="ch" refForName="ThreeNodes_3"/>
          <dgm:constr type="r" for="ch" forName="ThreeNodes_3_text" refType="r" refFor="ch" refForName="ThreeNodes_3"/>
          <dgm:constr type="w" for="ch" forName="FourNodes_1" refType="w" fact="0.8"/>
          <dgm:constr type="h" for="ch" forName="FourNodes_1" refType="h" fact="0.22"/>
          <dgm:constr type="t" for="ch" forName="FourNodes_1"/>
          <dgm:constr type="r" for="ch" forName="FourNodes_1" refType="w"/>
          <dgm:constr type="w" for="ch" forName="FourNodes_2" refType="w" fact="0.8"/>
          <dgm:constr type="h" for="ch" forName="FourNodes_2" refType="h" fact="0.22"/>
          <dgm:constr type="ctrY" for="ch" forName="FourNodes_2" refType="h" fact="0.37"/>
          <dgm:constr type="ctrX" for="ch" forName="FourNodes_2" refType="w" fact="0.533"/>
          <dgm:constr type="w" for="ch" forName="FourNodes_3" refType="w" fact="0.8"/>
          <dgm:constr type="h" for="ch" forName="FourNodes_3" refType="h" fact="0.22"/>
          <dgm:constr type="ctrY" for="ch" forName="FourNodes_3" refType="h" fact="0.63"/>
          <dgm:constr type="ctrX" for="ch" forName="FourNodes_3" refType="w" fact="0.467"/>
          <dgm:constr type="w" for="ch" forName="FourNodes_4" refType="w" fact="0.8"/>
          <dgm:constr type="h" for="ch" forName="FourNodes_4" refType="h" fact="0.22"/>
          <dgm:constr type="b" for="ch" forName="FourNodes_4" refType="h"/>
          <dgm:constr type="l" for="ch" forName="FourNodes_4"/>
          <dgm:constr type="w" for="ch" forName="FourConn_1-2" refType="h" refFor="ch" refForName="FourNodes_1" fact="0.65"/>
          <dgm:constr type="h" for="ch" forName="FourConn_1-2" refType="h" refFor="ch" refForName="FourNodes_1" fact="0.65"/>
          <dgm:constr type="ctrY" for="ch" forName="FourConn_1-2" refType="h" fact="0.24"/>
          <dgm:constr type="l" for="ch" forName="FourConn_1-2" refType="l" refFor="ch" refForName="FourNodes_1"/>
          <dgm:constr type="w" for="ch" forName="FourConn_2-3" refType="h" refFor="ch" refForName="FourNodes_2" fact="0.65"/>
          <dgm:constr type="h" for="ch" forName="FourConn_2-3" refType="h" refFor="ch" refForName="FourNodes_2" fact="0.65"/>
          <dgm:constr type="ctrY" for="ch" forName="FourConn_2-3" refType="h" fact="0.5"/>
          <dgm:constr type="l" for="ch" forName="FourConn_2-3" refType="l" refFor="ch" refForName="FourNodes_2"/>
          <dgm:constr type="w" for="ch" forName="FourConn_3-4" refType="h" refFor="ch" refForName="FourNodes_3" fact="0.65"/>
          <dgm:constr type="h" for="ch" forName="FourConn_3-4" refType="h" refFor="ch" refForName="FourNodes_3" fact="0.65"/>
          <dgm:constr type="ctrY" for="ch" forName="FourConn_3-4" refType="h" fact="0.76"/>
          <dgm:constr type="l" for="ch" forName="FourConn_3-4" refType="l" refFor="ch" refForName="FourNodes_3"/>
          <dgm:constr type="l" for="ch" forName="FourNodes_1_text" refType="r" refFor="ch" refForName="FourConn_1-2"/>
          <dgm:constr type="lOff" for="ch" forName="FourNodes_1_text" refType="w" refFor="ch" refForName="FourConn_1-2" fact="0.69"/>
          <dgm:constr type="t" for="ch" forName="FourNodes_1_text" refType="t" refFor="ch" refForName="FourNodes_1"/>
          <dgm:constr type="b" for="ch" forName="FourNodes_1_text" refType="b" refFor="ch" refForName="FourNodes_1"/>
          <dgm:constr type="r" for="ch" forName="FourNodes_1_text" refType="r" refFor="ch" refForName="FourNodes_1"/>
          <dgm:constr type="l" for="ch" forName="FourNodes_2_text" refType="r" refFor="ch" refForName="FourConn_1-2"/>
          <dgm:constr type="t" for="ch" forName="FourNodes_2_text" refType="t" refFor="ch" refForName="FourNodes_2"/>
          <dgm:constr type="b" for="ch" forName="FourNodes_2_text" refType="b" refFor="ch" refForName="FourNodes_2"/>
          <dgm:constr type="r" for="ch" forName="FourNodes_2_text" refType="r" refFor="ch" refForName="FourNodes_2"/>
          <dgm:constr type="l" for="ch" forName="FourNodes_3_text" refType="r" refFor="ch" refForName="FourConn_2-3"/>
          <dgm:constr type="t" for="ch" forName="FourNodes_3_text" refType="t" refFor="ch" refForName="FourNodes_3"/>
          <dgm:constr type="b" for="ch" forName="FourNodes_3_text" refType="b" refFor="ch" refForName="FourNodes_3"/>
          <dgm:constr type="r" for="ch" forName="FourNodes_3_text" refType="r" refFor="ch" refForName="FourNodes_3"/>
          <dgm:constr type="l" for="ch" forName="FourNodes_4_text" refType="r" refFor="ch" refForName="FourConn_3-4"/>
          <dgm:constr type="t" for="ch" forName="FourNodes_4_text" refType="t" refFor="ch" refForName="FourNodes_4"/>
          <dgm:constr type="b" for="ch" forName="FourNodes_4_text" refType="b" refFor="ch" refForName="FourNodes_4"/>
          <dgm:constr type="r" for="ch" forName="FourNodes_4_text" refType="r" refFor="ch" refForName="FourNodes_4"/>
          <dgm:constr type="w" for="ch" forName="FiveNodes_1" refType="w" fact="0.77"/>
          <dgm:constr type="h" for="ch" forName="FiveNodes_1" refType="h" fact="0.18"/>
          <dgm:constr type="t" for="ch" forName="FiveNodes_1"/>
          <dgm:constr type="r" for="ch" forName="FiveNodes_1" refType="w"/>
          <dgm:constr type="w" for="ch" forName="FiveNodes_2" refType="w" fact="0.77"/>
          <dgm:constr type="h" for="ch" forName="FiveNodes_2" refType="h" fact="0.18"/>
          <dgm:constr type="ctrY" for="ch" forName="FiveNodes_2" refType="h" fact="0.295"/>
          <dgm:constr type="ctrX" for="ch" forName="FiveNodes_2" refType="w" fact="0.5575"/>
          <dgm:constr type="w" for="ch" forName="FiveNodes_3" refType="w" fact="0.77"/>
          <dgm:constr type="h" for="ch" forName="FiveNodes_3" refType="h" fact="0.18"/>
          <dgm:constr type="ctrY" for="ch" forName="FiveNodes_3" refType="h" fact="0.5"/>
          <dgm:constr type="ctrX" for="ch" forName="FiveNodes_3" refType="w" fact="0.5"/>
          <dgm:constr type="w" for="ch" forName="FiveNodes_4" refType="w" fact="0.77"/>
          <dgm:constr type="h" for="ch" forName="FiveNodes_4" refType="h" fact="0.18"/>
          <dgm:constr type="ctrY" for="ch" forName="FiveNodes_4" refType="h" fact="0.705"/>
          <dgm:constr type="ctrX" for="ch" forName="FiveNodes_4" refType="w" fact="0.4425"/>
          <dgm:constr type="w" for="ch" forName="FiveNodes_5" refType="w" fact="0.77"/>
          <dgm:constr type="h" for="ch" forName="FiveNodes_5" refType="h" fact="0.18"/>
          <dgm:constr type="b" for="ch" forName="FiveNodes_5" refType="h"/>
          <dgm:constr type="l" for="ch" forName="FiveNodes_5"/>
          <dgm:constr type="w" for="ch" forName="FiveConn_1-2" refType="h" refFor="ch" refForName="FiveNodes_1" fact="0.65"/>
          <dgm:constr type="h" for="ch" forName="FiveConn_1-2" refType="h" refFor="ch" refForName="FiveNodes_1" fact="0.65"/>
          <dgm:constr type="ctrY" for="ch" forName="FiveConn_1-2" refType="h" fact="0.19"/>
          <dgm:constr type="l" for="ch" forName="FiveConn_1-2" refType="l" refFor="ch" refForName="FiveNodes_1"/>
          <dgm:constr type="w" for="ch" forName="FiveConn_2-3" refType="h" refFor="ch" refForName="FiveNodes_2" fact="0.65"/>
          <dgm:constr type="h" for="ch" forName="FiveConn_2-3" refType="h" refFor="ch" refForName="FiveNodes_2" fact="0.65"/>
          <dgm:constr type="ctrY" for="ch" forName="FiveConn_2-3" refType="h" fact="0.395"/>
          <dgm:constr type="l" for="ch" forName="FiveConn_2-3" refType="l" refFor="ch" refForName="FiveNodes_2"/>
          <dgm:constr type="w" for="ch" forName="FiveConn_3-4" refType="h" refFor="ch" refForName="FiveNodes_3" fact="0.65"/>
          <dgm:constr type="h" for="ch" forName="FiveConn_3-4" refType="h" refFor="ch" refForName="FiveNodes_3" fact="0.65"/>
          <dgm:constr type="ctrY" for="ch" forName="FiveConn_3-4" refType="h" fact="0.597"/>
          <dgm:constr type="l" for="ch" forName="FiveConn_3-4" refType="l" refFor="ch" refForName="FiveNodes_3"/>
          <dgm:constr type="w" for="ch" forName="FiveConn_4-5" refType="h" refFor="ch" refForName="FiveNodes_4" fact="0.65"/>
          <dgm:constr type="h" for="ch" forName="FiveConn_4-5" refType="h" refFor="ch" refForName="FiveNodes_4" fact="0.65"/>
          <dgm:constr type="ctrY" for="ch" forName="FiveConn_4-5" refType="h" fact="0.804"/>
          <dgm:constr type="l" for="ch" forName="FiveConn_4-5" refType="l" refFor="ch" refForName="FiveNodes_4"/>
          <dgm:constr type="l" for="ch" forName="FiveNodes_1_text" refType="r" refFor="ch" refForName="FiveConn_1-2"/>
          <dgm:constr type="lOff" for="ch" forName="FiveNodes_1_text" refType="w" refFor="ch" refForName="FiveConn_1-2" fact="0.73"/>
          <dgm:constr type="t" for="ch" forName="FiveNodes_1_text" refType="t" refFor="ch" refForName="FiveNodes_1"/>
          <dgm:constr type="b" for="ch" forName="FiveNodes_1_text" refType="b" refFor="ch" refForName="FiveNodes_1"/>
          <dgm:constr type="r" for="ch" forName="FiveNodes_1_text" refType="r" refFor="ch" refForName="FiveNodes_1"/>
          <dgm:constr type="l" for="ch" forName="FiveNodes_2_text" refType="r" refFor="ch" refForName="FiveConn_1-2"/>
          <dgm:constr type="t" for="ch" forName="FiveNodes_2_text" refType="t" refFor="ch" refForName="FiveNodes_2"/>
          <dgm:constr type="b" for="ch" forName="FiveNodes_2_text" refType="b" refFor="ch" refForName="FiveNodes_2"/>
          <dgm:constr type="r" for="ch" forName="FiveNodes_2_text" refType="r" refFor="ch" refForName="FiveNodes_2"/>
          <dgm:constr type="l" for="ch" forName="FiveNodes_3_text" refType="r" refFor="ch" refForName="FiveConn_2-3"/>
          <dgm:constr type="t" for="ch" forName="FiveNodes_3_text" refType="t" refFor="ch" refForName="FiveNodes_3"/>
          <dgm:constr type="b" for="ch" forName="FiveNodes_3_text" refType="b" refFor="ch" refForName="FiveNodes_3"/>
          <dgm:constr type="r" for="ch" forName="FiveNodes_3_text" refType="r" refFor="ch" refForName="FiveNodes_3"/>
          <dgm:constr type="l" for="ch" forName="FiveNodes_4_text" refType="r" refFor="ch" refForName="FiveConn_3-4"/>
          <dgm:constr type="t" for="ch" forName="FiveNodes_4_text" refType="t" refFor="ch" refForName="FiveNodes_4"/>
          <dgm:constr type="b" for="ch" forName="FiveNodes_4_text" refType="b" refFor="ch" refForName="FiveNodes_4"/>
          <dgm:constr type="r" for="ch" forName="FiveNodes_4_text" refType="r" refFor="ch" refForName="FiveNodes_4"/>
          <dgm:constr type="l" for="ch" forName="FiveNodes_5_text" refType="r" refFor="ch" refForName="FiveConn_4-5"/>
          <dgm:constr type="t" for="ch" forName="FiveNodes_5_text" refType="t" refFor="ch" refForName="FiveNodes_5"/>
          <dgm:constr type="b" for="ch" forName="FiveNodes_5_text" refType="b" refFor="ch" refForName="FiveNodes_5"/>
          <dgm:constr type="r" for="ch" forName="FiveNodes_5_text" refType="r" refFor="ch" refForName="FiveNodes_5"/>
        </dgm:constrLst>
      </dgm:else>
    </dgm:choose>
    <dgm:ruleLst/>
    <dgm:layoutNode name="dummyMaxCanvas">
      <dgm:varLst/>
      <dgm:alg type="sp"/>
      <dgm:shape xmlns:r="http://schemas.openxmlformats.org/officeDocument/2006/relationships" r:blip="">
        <dgm:adjLst/>
      </dgm:shape>
      <dgm:presOf/>
      <dgm:constrLst/>
      <dgm:ruleLst/>
    </dgm:layoutNode>
    <dgm:choose name="Name3">
      <dgm:if name="Name4" axis="ch" ptType="node" func="cnt" op="equ" val="1">
        <dgm:layoutNode name="OneNode_1">
          <dgm:varLst>
            <dgm:bulletEnabled val="1"/>
          </dgm:varLst>
          <dgm:alg type="tx"/>
          <dgm:shape xmlns:r="http://schemas.openxmlformats.org/officeDocument/2006/relationships" type="roundRect" r:blip="">
            <dgm:adjLst>
              <dgm:adj idx="1" val="0.1"/>
            </dgm:adjLst>
          </dgm:shape>
          <dgm:presOf axis="ch desOrSelf" ptType="node node" st="1 1" cnt="1 0"/>
          <dgm:constrLst>
            <dgm:constr type="lMarg" refType="primFontSz" fact="0.3"/>
            <dgm:constr type="rMarg" refType="primFontSz" fact="0.3"/>
            <dgm:constr type="tMarg" refType="primFontSz" fact="0.3"/>
            <dgm:constr type="bMarg" refType="primFontSz" fact="0.3"/>
          </dgm:constrLst>
          <dgm:ruleLst>
            <dgm:rule type="primFontSz" val="5" fact="NaN" max="NaN"/>
          </dgm:ruleLst>
        </dgm:layoutNode>
      </dgm:if>
      <dgm:else name="Name5">
        <dgm:choose name="Name6">
          <dgm:if name="Name7" axis="ch" ptType="node" func="cnt" op="equ" val="2">
            <dgm:layoutNode name="TwoNodes_1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1 1" cnt="1 0"/>
              <dgm:constrLst/>
              <dgm:ruleLst/>
            </dgm:layoutNode>
            <dgm:layoutNode name="TwoNodes_2">
              <dgm:varLst>
                <dgm:bulletEnabled val="1"/>
              </dgm:varLst>
              <dgm:alg type="sp"/>
              <dgm:shape xmlns:r="http://schemas.openxmlformats.org/officeDocument/2006/relationships" type="roundRect" r:blip="">
                <dgm:adjLst>
                  <dgm:adj idx="1" val="0.1"/>
                </dgm:adjLst>
              </dgm:shape>
              <dgm:presOf axis="ch desOrSelf" ptType="node node" st="2 1" cnt="1 0"/>
              <dgm:constrLst/>
              <dgm:ruleLst/>
            </dgm:layoutNode>
            <dgm:layoutNode name="TwoConn_1-2" styleLbl="fgAccFollowNode1">
              <dgm:varLst>
                <dgm:bulletEnabled val="1"/>
              </dgm:varLst>
              <dgm:alg type="tx"/>
              <dgm:shape xmlns:r="http://schemas.openxmlformats.org/officeDocument/2006/relationships" type="downArrow" r:blip="">
                <dgm:adjLst>
                  <dgm:adj idx="1" val="0.55"/>
                  <dgm:adj idx="2" val="0.45"/>
                </dgm:adjLst>
              </dgm:shape>
              <dgm:presOf axis="ch" ptType="sibTrans" cnt="1"/>
              <dgm:constrLst>
                <dgm:constr type="lMarg" refType="primFontSz" fact="0.1"/>
                <dgm:constr type="rMarg" refType="primFontSz" fact="0.1"/>
                <dgm:constr type="tMarg" refType="primFontSz" fact="0.1"/>
                <dgm:constr type="bMarg" refType="primFontSz" fact="0.1"/>
              </dgm:constrLst>
              <dgm:ruleLst>
                <dgm:rule type="primFontSz" val="5" fact="NaN" max="NaN"/>
              </dgm:ruleLst>
            </dgm:layoutNode>
            <dgm:layoutNode name="TwoNodes_1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1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  <dgm:layoutNode name="TwoNodes_2_text">
              <dgm:varLst>
                <dgm:bulletEnabled val="1"/>
              </dgm:varLst>
              <dgm:alg type="tx">
                <dgm:param type="parTxLTRAlign" val="l"/>
                <dgm:param type="txAnchorVertCh" val="mid"/>
              </dgm:alg>
              <dgm:shape xmlns:r="http://schemas.openxmlformats.org/officeDocument/2006/relationships" type="roundRect" r:blip="" hideGeom="1">
                <dgm:adjLst>
                  <dgm:adj idx="1" val="0.1"/>
                </dgm:adjLst>
              </dgm:shape>
              <dgm:presOf axis="ch desOrSelf" ptType="node node" st="2 1" cnt="1 0"/>
              <dgm:constrLst>
                <dgm:constr type="lMarg" refType="primFontSz" fact="0.3"/>
                <dgm:constr type="rMarg" refType="primFontSz" fact="0.3"/>
                <dgm:constr type="tMarg" refType="primFontSz" fact="0.3"/>
                <dgm:constr type="bMarg" refType="primFontSz" fact="0.3"/>
              </dgm:constrLst>
              <dgm:ruleLst>
                <dgm:rule type="primFontSz" val="5" fact="NaN" max="NaN"/>
              </dgm:ruleLst>
            </dgm:layoutNode>
          </dgm:if>
          <dgm:else name="Name8">
            <dgm:choose name="Name9">
              <dgm:if name="Name10" axis="ch" ptType="node" func="cnt" op="equ" val="3">
                <dgm:layoutNode name="ThreeNodes_1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1 1" cnt="1 0"/>
                  <dgm:constrLst/>
                  <dgm:ruleLst/>
                </dgm:layoutNode>
                <dgm:layoutNode name="ThreeNodes_2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2 1" cnt="1 0"/>
                  <dgm:constrLst/>
                  <dgm:ruleLst/>
                </dgm:layoutNode>
                <dgm:layoutNode name="ThreeNodes_3">
                  <dgm:varLst>
                    <dgm:bulletEnabled val="1"/>
                  </dgm:varLst>
                  <dgm:alg type="sp"/>
                  <dgm:shape xmlns:r="http://schemas.openxmlformats.org/officeDocument/2006/relationships" type="roundRect" r:blip="">
                    <dgm:adjLst>
                      <dgm:adj idx="1" val="0.1"/>
                    </dgm:adjLst>
                  </dgm:shape>
                  <dgm:presOf axis="ch desOrSelf" ptType="node node" st="3 1" cnt="1 0"/>
                  <dgm:constrLst/>
                  <dgm:ruleLst/>
                </dgm:layoutNode>
                <dgm:layoutNode name="ThreeConn_1-2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Conn_2-3" styleLbl="fgAccFollowNode1">
                  <dgm:varLst>
                    <dgm:bulletEnabled val="1"/>
                  </dgm:varLst>
                  <dgm:alg type="tx"/>
                  <dgm:shape xmlns:r="http://schemas.openxmlformats.org/officeDocument/2006/relationships" type="downArrow" r:blip="">
                    <dgm:adjLst>
                      <dgm:adj idx="1" val="0.55"/>
                      <dgm:adj idx="2" val="0.45"/>
                    </dgm:adjLst>
                  </dgm:shape>
                  <dgm:presOf axis="ch" ptType="sibTrans" st="2" cnt="1"/>
                  <dgm:constrLst>
                    <dgm:constr type="lMarg" refType="primFontSz" fact="0.1"/>
                    <dgm:constr type="rMarg" refType="primFontSz" fact="0.1"/>
                    <dgm:constr type="tMarg" refType="primFontSz" fact="0.1"/>
                    <dgm:constr type="bMarg" refType="primFontSz" fact="0.1"/>
                  </dgm:constrLst>
                  <dgm:ruleLst>
                    <dgm:rule type="primFontSz" val="5" fact="NaN" max="NaN"/>
                  </dgm:ruleLst>
                </dgm:layoutNode>
                <dgm:layoutNode name="ThreeNodes_1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1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2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2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  <dgm:layoutNode name="ThreeNodes_3_text">
                  <dgm:varLst>
                    <dgm:bulletEnabled val="1"/>
                  </dgm:varLst>
                  <dgm:alg type="tx">
                    <dgm:param type="parTxLTRAlign" val="l"/>
                    <dgm:param type="txAnchorVertCh" val="mid"/>
                  </dgm:alg>
                  <dgm:shape xmlns:r="http://schemas.openxmlformats.org/officeDocument/2006/relationships" type="roundRect" r:blip="" hideGeom="1">
                    <dgm:adjLst>
                      <dgm:adj idx="1" val="0.1"/>
                    </dgm:adjLst>
                  </dgm:shape>
                  <dgm:presOf axis="ch desOrSelf" ptType="node node" st="3 1" cnt="1 0"/>
                  <dgm:constrLst>
                    <dgm:constr type="lMarg" refType="primFontSz" fact="0.3"/>
                    <dgm:constr type="rMarg" refType="primFontSz" fact="0.3"/>
                    <dgm:constr type="tMarg" refType="primFontSz" fact="0.3"/>
                    <dgm:constr type="bMarg" refType="primFontSz" fact="0.3"/>
                  </dgm:constrLst>
                  <dgm:ruleLst>
                    <dgm:rule type="primFontSz" val="5" fact="NaN" max="NaN"/>
                  </dgm:ruleLst>
                </dgm:layoutNode>
              </dgm:if>
              <dgm:else name="Name11">
                <dgm:choose name="Name12">
                  <dgm:if name="Name13" axis="ch" ptType="node" func="cnt" op="equ" val="4">
                    <dgm:layoutNode name="FourNodes_1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/>
                      <dgm:ruleLst/>
                    </dgm:layoutNode>
                    <dgm:layoutNode name="FourNodes_2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/>
                      <dgm:ruleLst/>
                    </dgm:layoutNode>
                    <dgm:layoutNode name="FourNodes_3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/>
                      <dgm:ruleLst/>
                    </dgm:layoutNode>
                    <dgm:layoutNode name="FourNodes_4">
                      <dgm:varLst>
                        <dgm:bulletEnabled val="1"/>
                      </dgm:varLst>
                      <dgm:alg type="sp"/>
                      <dgm:shape xmlns:r="http://schemas.openxmlformats.org/officeDocument/2006/relationships" type="roundRect" r:blip="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/>
                      <dgm:ruleLst/>
                    </dgm:layoutNode>
                    <dgm:layoutNode name="FourConn_1-2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2-3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2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Conn_3-4" styleLbl="fgAccFollowNode1">
                      <dgm:varLst>
                        <dgm:bulletEnabled val="1"/>
                      </dgm:varLst>
                      <dgm:alg type="tx"/>
                      <dgm:shape xmlns:r="http://schemas.openxmlformats.org/officeDocument/2006/relationships" type="downArrow" r:blip="">
                        <dgm:adjLst>
                          <dgm:adj idx="1" val="0.55"/>
                          <dgm:adj idx="2" val="0.45"/>
                        </dgm:adjLst>
                      </dgm:shape>
                      <dgm:presOf axis="ch" ptType="sibTrans" st="3" cnt="1"/>
                      <dgm:constrLst>
                        <dgm:constr type="lMarg" refType="primFontSz" fact="0.1"/>
                        <dgm:constr type="rMarg" refType="primFontSz" fact="0.1"/>
                        <dgm:constr type="tMarg" refType="primFontSz" fact="0.1"/>
                        <dgm:constr type="bMarg" refType="primFontSz" fact="0.1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1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1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2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2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3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3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  <dgm:layoutNode name="FourNodes_4_text">
                      <dgm:varLst>
                        <dgm:bulletEnabled val="1"/>
                      </dgm:varLst>
                      <dgm:alg type="tx">
                        <dgm:param type="parTxLTRAlign" val="l"/>
                        <dgm:param type="txAnchorVertCh" val="mid"/>
                      </dgm:alg>
                      <dgm:shape xmlns:r="http://schemas.openxmlformats.org/officeDocument/2006/relationships" type="roundRect" r:blip="" hideGeom="1">
                        <dgm:adjLst>
                          <dgm:adj idx="1" val="0.1"/>
                        </dgm:adjLst>
                      </dgm:shape>
                      <dgm:presOf axis="ch desOrSelf" ptType="node node" st="4 1" cnt="1 0"/>
                      <dgm:constrLst>
                        <dgm:constr type="lMarg" refType="primFontSz" fact="0.3"/>
                        <dgm:constr type="rMarg" refType="primFontSz" fact="0.3"/>
                        <dgm:constr type="tMarg" refType="primFontSz" fact="0.3"/>
                        <dgm:constr type="bMarg" refType="primFontSz" fact="0.3"/>
                      </dgm:constrLst>
                      <dgm:ruleLst>
                        <dgm:rule type="primFontSz" val="5" fact="NaN" max="NaN"/>
                      </dgm:ruleLst>
                    </dgm:layoutNode>
                  </dgm:if>
                  <dgm:else name="Name14">
                    <dgm:choose name="Name15">
                      <dgm:if name="Name16" axis="ch" ptType="node" func="cnt" op="gte" val="5">
                        <dgm:layoutNode name="FiveNodes_1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/>
                          <dgm:ruleLst/>
                        </dgm:layoutNode>
                        <dgm:layoutNode name="FiveNodes_2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/>
                          <dgm:ruleLst/>
                        </dgm:layoutNode>
                        <dgm:layoutNode name="FiveNodes_3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/>
                          <dgm:ruleLst/>
                        </dgm:layoutNode>
                        <dgm:layoutNode name="FiveNodes_4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/>
                          <dgm:ruleLst/>
                        </dgm:layoutNode>
                        <dgm:layoutNode name="FiveNodes_5">
                          <dgm:varLst>
                            <dgm:bulletEnabled val="1"/>
                          </dgm:varLst>
                          <dgm:alg type="sp"/>
                          <dgm:shape xmlns:r="http://schemas.openxmlformats.org/officeDocument/2006/relationships" type="roundRect" r:blip="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/>
                          <dgm:ruleLst/>
                        </dgm:layoutNode>
                        <dgm:layoutNode name="FiveConn_1-2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2-3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2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3-4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3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Conn_4-5" styleLbl="fgAccFollowNode1">
                          <dgm:varLst>
                            <dgm:bulletEnabled val="1"/>
                          </dgm:varLst>
                          <dgm:alg type="tx"/>
                          <dgm:shape xmlns:r="http://schemas.openxmlformats.org/officeDocument/2006/relationships" type="downArrow" r:blip="">
                            <dgm:adjLst>
                              <dgm:adj idx="1" val="0.55"/>
                              <dgm:adj idx="2" val="0.45"/>
                            </dgm:adjLst>
                          </dgm:shape>
                          <dgm:presOf axis="ch" ptType="sibTrans" st="4" cnt="1"/>
                          <dgm:constrLst>
                            <dgm:constr type="lMarg" refType="primFontSz" fact="0.1"/>
                            <dgm:constr type="rMarg" refType="primFontSz" fact="0.1"/>
                            <dgm:constr type="tMarg" refType="primFontSz" fact="0.1"/>
                            <dgm:constr type="bMarg" refType="primFontSz" fact="0.1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1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1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2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2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3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3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4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4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  <dgm:layoutNode name="FiveNodes_5_text">
                          <dgm:varLst>
                            <dgm:bulletEnabled val="1"/>
                          </dgm:varLst>
                          <dgm:alg type="tx">
                            <dgm:param type="parTxLTRAlign" val="l"/>
                            <dgm:param type="txAnchorVertCh" val="mid"/>
                          </dgm:alg>
                          <dgm:shape xmlns:r="http://schemas.openxmlformats.org/officeDocument/2006/relationships" type="roundRect" r:blip="" hideGeom="1">
                            <dgm:adjLst>
                              <dgm:adj idx="1" val="0.1"/>
                            </dgm:adjLst>
                          </dgm:shape>
                          <dgm:presOf axis="ch desOrSelf" ptType="node node" st="5 1" cnt="1 0"/>
                          <dgm:constrLst>
                            <dgm:constr type="lMarg" refType="primFontSz" fact="0.3"/>
                            <dgm:constr type="rMarg" refType="primFontSz" fact="0.3"/>
                            <dgm:constr type="tMarg" refType="primFontSz" fact="0.3"/>
                            <dgm:constr type="bMarg" refType="primFontSz" fact="0.3"/>
                          </dgm:constrLst>
                          <dgm:ruleLst>
                            <dgm:rule type="primFontSz" val="5" fact="NaN" max="NaN"/>
                          </dgm:ruleLst>
                        </dgm:layoutNode>
                      </dgm:if>
                      <dgm:else name="Name17"/>
                    </dgm:choose>
                  </dgm:else>
                </dgm:choose>
              </dgm:else>
            </dgm:choose>
          </dgm:else>
        </dgm:choose>
      </dgm:else>
    </dgm:choose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74786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4787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24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374789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noProof="0" smtClean="0"/>
              <a:t>Образец текста</a:t>
            </a:r>
          </a:p>
          <a:p>
            <a:pPr lvl="1"/>
            <a:r>
              <a:rPr lang="ru-RU" altLang="ru-RU" noProof="0" smtClean="0"/>
              <a:t>Второй уровень</a:t>
            </a:r>
          </a:p>
          <a:p>
            <a:pPr lvl="2"/>
            <a:r>
              <a:rPr lang="ru-RU" altLang="ru-RU" noProof="0" smtClean="0"/>
              <a:t>Третий уровень</a:t>
            </a:r>
          </a:p>
          <a:p>
            <a:pPr lvl="3"/>
            <a:r>
              <a:rPr lang="ru-RU" altLang="ru-RU" noProof="0" smtClean="0"/>
              <a:t>Четвертый уровень</a:t>
            </a:r>
          </a:p>
          <a:p>
            <a:pPr lvl="4"/>
            <a:r>
              <a:rPr lang="ru-RU" altLang="ru-RU" noProof="0" smtClean="0"/>
              <a:t>Пятый уровень</a:t>
            </a:r>
          </a:p>
        </p:txBody>
      </p:sp>
      <p:sp>
        <p:nvSpPr>
          <p:cNvPr id="374790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l">
              <a:defRPr sz="1200" b="0">
                <a:latin typeface="Arial" charset="0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74791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 b="0">
                <a:latin typeface="Arial" charset="0"/>
              </a:defRPr>
            </a:lvl1pPr>
          </a:lstStyle>
          <a:p>
            <a:pPr>
              <a:defRPr/>
            </a:pPr>
            <a:fld id="{499FCFC0-16CF-4512-BC1D-57A6FA158CDF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33097206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8763000" cy="5943600"/>
            <a:chOff x="0" y="0"/>
            <a:chExt cx="5520" cy="3744"/>
          </a:xfrm>
        </p:grpSpPr>
        <p:sp>
          <p:nvSpPr>
            <p:cNvPr id="5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110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smtClean="0">
                <a:latin typeface="Times New Roman" pitchFamily="18" charset="0"/>
              </a:endParaRPr>
            </a:p>
          </p:txBody>
        </p:sp>
        <p:grpSp>
          <p:nvGrpSpPr>
            <p:cNvPr id="6" name="Group 4"/>
            <p:cNvGrpSpPr>
              <a:grpSpLocks/>
            </p:cNvGrpSpPr>
            <p:nvPr userDrawn="1"/>
          </p:nvGrpSpPr>
          <p:grpSpPr bwMode="auto">
            <a:xfrm>
              <a:off x="0" y="2208"/>
              <a:ext cx="5520" cy="1536"/>
              <a:chOff x="0" y="2208"/>
              <a:chExt cx="5520" cy="1536"/>
            </a:xfrm>
          </p:grpSpPr>
          <p:sp>
            <p:nvSpPr>
              <p:cNvPr id="10" name="Rectangle 5"/>
              <p:cNvSpPr>
                <a:spLocks noChangeArrowheads="1"/>
              </p:cNvSpPr>
              <p:nvPr/>
            </p:nvSpPr>
            <p:spPr bwMode="ltGray">
              <a:xfrm>
                <a:off x="624" y="2208"/>
                <a:ext cx="4896" cy="1536"/>
              </a:xfrm>
              <a:prstGeom prst="rect">
                <a:avLst/>
              </a:prstGeom>
              <a:solidFill>
                <a:schemeClr val="bg2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1" name="Rectangle 6"/>
              <p:cNvSpPr>
                <a:spLocks noChangeArrowheads="1"/>
              </p:cNvSpPr>
              <p:nvPr/>
            </p:nvSpPr>
            <p:spPr bwMode="white">
              <a:xfrm>
                <a:off x="654" y="2352"/>
                <a:ext cx="4818" cy="1347"/>
              </a:xfrm>
              <a:prstGeom prst="rect">
                <a:avLst/>
              </a:prstGeom>
              <a:solidFill>
                <a:schemeClr val="bg1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2" name="Line 7"/>
              <p:cNvSpPr>
                <a:spLocks noChangeShapeType="1"/>
              </p:cNvSpPr>
              <p:nvPr/>
            </p:nvSpPr>
            <p:spPr bwMode="auto">
              <a:xfrm>
                <a:off x="0" y="3072"/>
                <a:ext cx="624" cy="0"/>
              </a:xfrm>
              <a:prstGeom prst="line">
                <a:avLst/>
              </a:prstGeom>
              <a:noFill/>
              <a:ln w="5080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  <p:grpSp>
          <p:nvGrpSpPr>
            <p:cNvPr id="7" name="Group 8"/>
            <p:cNvGrpSpPr>
              <a:grpSpLocks/>
            </p:cNvGrpSpPr>
            <p:nvPr userDrawn="1"/>
          </p:nvGrpSpPr>
          <p:grpSpPr bwMode="auto">
            <a:xfrm>
              <a:off x="400" y="336"/>
              <a:ext cx="5088" cy="192"/>
              <a:chOff x="400" y="336"/>
              <a:chExt cx="5088" cy="192"/>
            </a:xfrm>
          </p:grpSpPr>
          <p:sp>
            <p:nvSpPr>
              <p:cNvPr id="8" name="Rectangle 9"/>
              <p:cNvSpPr>
                <a:spLocks noChangeArrowheads="1"/>
              </p:cNvSpPr>
              <p:nvPr/>
            </p:nvSpPr>
            <p:spPr bwMode="auto">
              <a:xfrm>
                <a:off x="3952" y="336"/>
                <a:ext cx="1536" cy="192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9" name="Line 10"/>
              <p:cNvSpPr>
                <a:spLocks noChangeShapeType="1"/>
              </p:cNvSpPr>
              <p:nvPr/>
            </p:nvSpPr>
            <p:spPr bwMode="auto">
              <a:xfrm>
                <a:off x="400" y="432"/>
                <a:ext cx="5088" cy="0"/>
              </a:xfrm>
              <a:prstGeom prst="line">
                <a:avLst/>
              </a:prstGeom>
              <a:noFill/>
              <a:ln w="444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10603" name="Rectangle 11"/>
          <p:cNvSpPr>
            <a:spLocks noGrp="1" noChangeArrowheads="1"/>
          </p:cNvSpPr>
          <p:nvPr>
            <p:ph type="ctrTitle"/>
          </p:nvPr>
        </p:nvSpPr>
        <p:spPr>
          <a:xfrm>
            <a:off x="2057400" y="1143000"/>
            <a:ext cx="6629400" cy="2209800"/>
          </a:xfrm>
        </p:spPr>
        <p:txBody>
          <a:bodyPr/>
          <a:lstStyle>
            <a:lvl1pPr>
              <a:defRPr sz="4800"/>
            </a:lvl1pPr>
          </a:lstStyle>
          <a:p>
            <a:pPr lvl="0"/>
            <a:r>
              <a:rPr lang="ru-RU" altLang="ru-RU" noProof="0" smtClean="0"/>
              <a:t>Образец заголовка</a:t>
            </a:r>
          </a:p>
        </p:txBody>
      </p:sp>
      <p:sp>
        <p:nvSpPr>
          <p:cNvPr id="110604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371600" y="3962400"/>
            <a:ext cx="6858000" cy="1600200"/>
          </a:xfrm>
        </p:spPr>
        <p:txBody>
          <a:bodyPr anchor="ctr"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pPr lvl="0"/>
            <a:r>
              <a:rPr lang="ru-RU" altLang="ru-RU" noProof="0" smtClean="0"/>
              <a:t>Образец подзаголовка</a:t>
            </a:r>
          </a:p>
        </p:txBody>
      </p:sp>
      <p:sp>
        <p:nvSpPr>
          <p:cNvPr id="13" name="Rectangle 13"/>
          <p:cNvSpPr>
            <a:spLocks noGrp="1" noChangeArrowheads="1"/>
          </p:cNvSpPr>
          <p:nvPr>
            <p:ph type="dt" sz="half" idx="10"/>
          </p:nvPr>
        </p:nvSpPr>
        <p:spPr>
          <a:xfrm>
            <a:off x="912813" y="6251575"/>
            <a:ext cx="19050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4" name="Rectangle 14"/>
          <p:cNvSpPr>
            <a:spLocks noGrp="1" noChangeArrowheads="1"/>
          </p:cNvSpPr>
          <p:nvPr>
            <p:ph type="ftr" sz="quarter" idx="11"/>
          </p:nvPr>
        </p:nvSpPr>
        <p:spPr>
          <a:xfrm>
            <a:off x="3354388" y="6248400"/>
            <a:ext cx="2895600" cy="457200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5" name="Rectangle 15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9C7DDA6-06B9-46D4-9E69-44802491BF8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0893114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D9923C0-4AEA-465F-B796-9F631541863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452095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743700" y="277813"/>
            <a:ext cx="1943100" cy="5853112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914400" y="277813"/>
            <a:ext cx="5676900" cy="5853112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A4A1FA6-255B-4634-830B-B5AD5F779660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396712614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C01CF1-09B0-443D-8233-49F6C396635B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61164576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ABBCD-E53F-4ED1-88E3-54245C0D8D78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417870549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9144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876800" y="1600200"/>
            <a:ext cx="38100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6076EC0-4FF5-4721-AA3B-C3252410361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71758874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8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9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D12B3D4-E06F-4CCE-A990-23D0F36A7E12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190745948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5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5862DF8-5081-4B8A-B942-0DD745CD3593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26228046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3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4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DAB93A9-3EC6-4543-AD24-1A2107E5458E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27571431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A4DEFD3-A6EA-4FCF-8F89-1B16427593DA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58209965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ru-RU" noProof="0" smtClean="0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Rectangle 9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6" name="Rectangle 10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7" name="Rectangle 11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C39A395-68E8-4D42-AADE-7710F1B418F9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</p:spTree>
    <p:extLst>
      <p:ext uri="{BB962C8B-B14F-4D97-AF65-F5344CB8AC3E}">
        <p14:creationId xmlns:p14="http://schemas.microsoft.com/office/powerpoint/2010/main" val="309441582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1026" name="Group 2"/>
          <p:cNvGrpSpPr>
            <a:grpSpLocks/>
          </p:cNvGrpSpPr>
          <p:nvPr/>
        </p:nvGrpSpPr>
        <p:grpSpPr bwMode="auto">
          <a:xfrm>
            <a:off x="0" y="0"/>
            <a:ext cx="8686800" cy="4876800"/>
            <a:chOff x="0" y="0"/>
            <a:chExt cx="5472" cy="3072"/>
          </a:xfrm>
        </p:grpSpPr>
        <p:sp>
          <p:nvSpPr>
            <p:cNvPr id="1033" name="Rectangle 3"/>
            <p:cNvSpPr>
              <a:spLocks noChangeArrowheads="1"/>
            </p:cNvSpPr>
            <p:nvPr/>
          </p:nvSpPr>
          <p:spPr bwMode="auto">
            <a:xfrm>
              <a:off x="0" y="0"/>
              <a:ext cx="384" cy="3072"/>
            </a:xfrm>
            <a:prstGeom prst="rect">
              <a:avLst/>
            </a:prstGeom>
            <a:solidFill>
              <a:schemeClr val="accent1"/>
            </a:solidFill>
            <a:ln>
              <a:noFill/>
            </a:ln>
            <a:effectLst/>
            <a:extLst>
              <a:ext uri="{91240B29-F687-4F45-9708-019B960494DF}">
                <a14:hiddenLine xmlns:a14="http://schemas.microsoft.com/office/drawing/2010/main" w="9525">
                  <a:solidFill>
                    <a:schemeClr val="bg2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>
              <a:lvl1pPr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1pPr>
              <a:lvl2pPr marL="742950" indent="-28575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2pPr>
              <a:lvl3pPr marL="11430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3pPr>
              <a:lvl4pPr marL="16002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4pPr>
              <a:lvl5pPr marL="2057400" indent="-228600" eaLnBrk="0" hangingPunct="0"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5pPr>
              <a:lvl6pPr marL="25146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6pPr>
              <a:lvl7pPr marL="29718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7pPr>
              <a:lvl8pPr marL="34290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8pPr>
              <a:lvl9pPr marL="3886200" indent="-228600" algn="r" eaLnBrk="0" fontAlgn="base" hangingPunct="0">
                <a:spcBef>
                  <a:spcPct val="0"/>
                </a:spcBef>
                <a:spcAft>
                  <a:spcPct val="0"/>
                </a:spcAft>
                <a:defRPr sz="2800" b="1">
                  <a:solidFill>
                    <a:schemeClr val="tx1"/>
                  </a:solidFill>
                  <a:latin typeface="GulimChe" pitchFamily="49" charset="-127"/>
                </a:defRPr>
              </a:lvl9pPr>
            </a:lstStyle>
            <a:p>
              <a:pPr algn="ctr" eaLnBrk="1" hangingPunct="1">
                <a:defRPr/>
              </a:pPr>
              <a:endParaRPr lang="ru-RU" altLang="ru-RU" sz="2400" b="0" smtClean="0">
                <a:latin typeface="Times New Roman" pitchFamily="18" charset="0"/>
              </a:endParaRPr>
            </a:p>
          </p:txBody>
        </p:sp>
        <p:grpSp>
          <p:nvGrpSpPr>
            <p:cNvPr id="1034" name="Group 4"/>
            <p:cNvGrpSpPr>
              <a:grpSpLocks/>
            </p:cNvGrpSpPr>
            <p:nvPr/>
          </p:nvGrpSpPr>
          <p:grpSpPr bwMode="auto">
            <a:xfrm>
              <a:off x="240" y="893"/>
              <a:ext cx="5232" cy="115"/>
              <a:chOff x="240" y="893"/>
              <a:chExt cx="5232" cy="115"/>
            </a:xfrm>
          </p:grpSpPr>
          <p:sp>
            <p:nvSpPr>
              <p:cNvPr id="1035" name="Rectangle 5"/>
              <p:cNvSpPr>
                <a:spLocks noChangeArrowheads="1"/>
              </p:cNvSpPr>
              <p:nvPr/>
            </p:nvSpPr>
            <p:spPr bwMode="auto">
              <a:xfrm>
                <a:off x="4320" y="893"/>
                <a:ext cx="1152" cy="115"/>
              </a:xfrm>
              <a:prstGeom prst="rect">
                <a:avLst/>
              </a:prstGeom>
              <a:solidFill>
                <a:schemeClr val="folHlink"/>
              </a:solidFill>
              <a:ln>
                <a:noFill/>
              </a:ln>
              <a:effectLst/>
              <a:extLs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none" anchor="ctr"/>
              <a:lstStyle>
                <a:lvl1pPr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1pPr>
                <a:lvl2pPr marL="742950" indent="-28575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2pPr>
                <a:lvl3pPr marL="11430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3pPr>
                <a:lvl4pPr marL="16002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4pPr>
                <a:lvl5pPr marL="2057400" indent="-228600" eaLnBrk="0" hangingPunct="0"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5pPr>
                <a:lvl6pPr marL="25146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6pPr>
                <a:lvl7pPr marL="29718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7pPr>
                <a:lvl8pPr marL="34290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8pPr>
                <a:lvl9pPr marL="3886200" indent="-228600" algn="r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 b="1">
                    <a:solidFill>
                      <a:schemeClr val="tx1"/>
                    </a:solidFill>
                    <a:latin typeface="GulimChe" pitchFamily="49" charset="-127"/>
                  </a:defRPr>
                </a:lvl9pPr>
              </a:lstStyle>
              <a:p>
                <a:pPr algn="ctr" eaLnBrk="1" hangingPunct="1">
                  <a:defRPr/>
                </a:pPr>
                <a:endParaRPr lang="ru-RU" altLang="ru-RU" sz="2400" b="0" smtClean="0">
                  <a:latin typeface="Times New Roman" pitchFamily="18" charset="0"/>
                </a:endParaRPr>
              </a:p>
            </p:txBody>
          </p:sp>
          <p:sp>
            <p:nvSpPr>
              <p:cNvPr id="1036" name="Line 6"/>
              <p:cNvSpPr>
                <a:spLocks noChangeShapeType="1"/>
              </p:cNvSpPr>
              <p:nvPr/>
            </p:nvSpPr>
            <p:spPr bwMode="auto">
              <a:xfrm>
                <a:off x="240" y="941"/>
                <a:ext cx="5232" cy="0"/>
              </a:xfrm>
              <a:prstGeom prst="line">
                <a:avLst/>
              </a:prstGeom>
              <a:noFill/>
              <a:ln w="19050">
                <a:solidFill>
                  <a:schemeClr val="bg2"/>
                </a:solidFill>
                <a:round/>
                <a:headEnd/>
                <a:tailEnd/>
              </a:ln>
              <a:effectLst/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endParaRPr lang="ru-RU"/>
              </a:p>
            </p:txBody>
          </p:sp>
        </p:grpSp>
      </p:grpSp>
      <p:sp>
        <p:nvSpPr>
          <p:cNvPr id="1027" name="Rectangle 7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277813"/>
            <a:ext cx="77724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заголовка</a:t>
            </a:r>
          </a:p>
        </p:txBody>
      </p:sp>
      <p:sp>
        <p:nvSpPr>
          <p:cNvPr id="1028" name="Rectangle 8"/>
          <p:cNvSpPr>
            <a:spLocks noGrp="1" noChangeArrowheads="1"/>
          </p:cNvSpPr>
          <p:nvPr>
            <p:ph type="body" idx="1"/>
          </p:nvPr>
        </p:nvSpPr>
        <p:spPr bwMode="auto">
          <a:xfrm>
            <a:off x="914400" y="1600200"/>
            <a:ext cx="7772400" cy="4530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ru-RU" altLang="ru-RU" smtClean="0"/>
              <a:t>Образец текста</a:t>
            </a:r>
          </a:p>
          <a:p>
            <a:pPr lvl="1"/>
            <a:r>
              <a:rPr lang="ru-RU" altLang="ru-RU" smtClean="0"/>
              <a:t>Второй уровень</a:t>
            </a:r>
          </a:p>
          <a:p>
            <a:pPr lvl="2"/>
            <a:r>
              <a:rPr lang="ru-RU" altLang="ru-RU" smtClean="0"/>
              <a:t>Третий уровень</a:t>
            </a:r>
          </a:p>
          <a:p>
            <a:pPr lvl="3"/>
            <a:r>
              <a:rPr lang="ru-RU" altLang="ru-RU" smtClean="0"/>
              <a:t>Четвертый уровень</a:t>
            </a:r>
          </a:p>
          <a:p>
            <a:pPr lvl="4"/>
            <a:r>
              <a:rPr lang="ru-RU" altLang="ru-RU" smtClean="0"/>
              <a:t>Пятый уровень</a:t>
            </a:r>
          </a:p>
        </p:txBody>
      </p:sp>
      <p:sp>
        <p:nvSpPr>
          <p:cNvPr id="109577" name="Rectangle 9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914400" y="6251575"/>
            <a:ext cx="19812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9578" name="Rectangle 10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352800" y="624840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 b="0">
                <a:latin typeface="+mn-lt"/>
              </a:defRPr>
            </a:lvl1pPr>
          </a:lstStyle>
          <a:p>
            <a:pPr>
              <a:defRPr/>
            </a:pPr>
            <a:endParaRPr lang="ru-RU" altLang="ru-RU"/>
          </a:p>
        </p:txBody>
      </p:sp>
      <p:sp>
        <p:nvSpPr>
          <p:cNvPr id="109579" name="Rectangle 11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781800" y="6248400"/>
            <a:ext cx="1905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 b="0">
                <a:latin typeface="+mn-lt"/>
              </a:defRPr>
            </a:lvl1pPr>
          </a:lstStyle>
          <a:p>
            <a:pPr>
              <a:defRPr/>
            </a:pPr>
            <a:fld id="{2D76FDFB-A4D4-4ABD-AF98-08554E51A0C7}" type="slidenum">
              <a:rPr lang="ru-RU" altLang="ru-RU"/>
              <a:pPr>
                <a:defRPr/>
              </a:pPr>
              <a:t>‹#›</a:t>
            </a:fld>
            <a:endParaRPr lang="ru-RU" altLang="ru-RU"/>
          </a:p>
        </p:txBody>
      </p:sp>
      <p:sp>
        <p:nvSpPr>
          <p:cNvPr id="1032" name="Line 12"/>
          <p:cNvSpPr>
            <a:spLocks noChangeShapeType="1"/>
          </p:cNvSpPr>
          <p:nvPr/>
        </p:nvSpPr>
        <p:spPr bwMode="auto">
          <a:xfrm>
            <a:off x="0" y="4876800"/>
            <a:ext cx="609600" cy="0"/>
          </a:xfrm>
          <a:prstGeom prst="line">
            <a:avLst/>
          </a:prstGeom>
          <a:noFill/>
          <a:ln w="44450">
            <a:solidFill>
              <a:schemeClr val="bg2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39" r:id="rId1"/>
    <p:sldLayoutId id="2147483729" r:id="rId2"/>
    <p:sldLayoutId id="2147483730" r:id="rId3"/>
    <p:sldLayoutId id="2147483731" r:id="rId4"/>
    <p:sldLayoutId id="2147483732" r:id="rId5"/>
    <p:sldLayoutId id="2147483733" r:id="rId6"/>
    <p:sldLayoutId id="2147483734" r:id="rId7"/>
    <p:sldLayoutId id="2147483735" r:id="rId8"/>
    <p:sldLayoutId id="2147483736" r:id="rId9"/>
    <p:sldLayoutId id="2147483737" r:id="rId10"/>
    <p:sldLayoutId id="2147483738" r:id="rId1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200">
          <a:solidFill>
            <a:schemeClr val="tx2"/>
          </a:solidFill>
          <a:latin typeface="Times New Roman" pitchFamily="18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90000"/>
        <a:buFont typeface="Wingdings" pitchFamily="2" charset="2"/>
        <a:buChar char="n"/>
        <a:defRPr sz="28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5000"/>
        <a:buFont typeface="Wingdings" pitchFamily="2" charset="2"/>
        <a:buChar char="n"/>
        <a:defRPr sz="2600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55000"/>
        <a:buFont typeface="Wingdings" pitchFamily="2" charset="2"/>
        <a:buChar char="n"/>
        <a:defRPr sz="2300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accent1"/>
        </a:buClr>
        <a:buFont typeface="Wingdings" pitchFamily="2" charset="2"/>
        <a:buChar char="§"/>
        <a:defRPr sz="2000">
          <a:solidFill>
            <a:schemeClr val="tx1"/>
          </a:solidFill>
          <a:latin typeface="+mn-lt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diagramData" Target="../diagrams/data2.xml"/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12" Type="http://schemas.microsoft.com/office/2007/relationships/diagramDrawing" Target="../diagrams/drawing2.xm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diagramColors" Target="../diagrams/colors1.xml"/><Relationship Id="rId11" Type="http://schemas.openxmlformats.org/officeDocument/2006/relationships/diagramColors" Target="../diagrams/colors2.xml"/><Relationship Id="rId5" Type="http://schemas.openxmlformats.org/officeDocument/2006/relationships/diagramQuickStyle" Target="../diagrams/quickStyle1.xml"/><Relationship Id="rId10" Type="http://schemas.openxmlformats.org/officeDocument/2006/relationships/diagramQuickStyle" Target="../diagrams/quickStyle2.xml"/><Relationship Id="rId4" Type="http://schemas.openxmlformats.org/officeDocument/2006/relationships/diagramLayout" Target="../diagrams/layout1.xml"/><Relationship Id="rId9" Type="http://schemas.openxmlformats.org/officeDocument/2006/relationships/diagramLayout" Target="../diagrams/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76200"/>
            <a:ext cx="89154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140000"/>
              </a:lnSpc>
              <a:buSzTx/>
              <a:buFont typeface="Wingdings" pitchFamily="2" charset="2"/>
              <a:buNone/>
            </a:pPr>
            <a:r>
              <a:rPr lang="uk-UA" altLang="ru-RU" sz="3500" b="0" dirty="0" smtClean="0">
                <a:solidFill>
                  <a:srgbClr val="000099"/>
                </a:solidFill>
                <a:latin typeface="Comic Sans MS" pitchFamily="66" charset="0"/>
              </a:rPr>
              <a:t>Дошкільний навчальний заклад №37</a:t>
            </a:r>
            <a:endParaRPr lang="ru-RU" altLang="ru-RU" sz="35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6" name="Rectangle 2"/>
          <p:cNvSpPr>
            <a:spLocks noChangeArrowheads="1"/>
          </p:cNvSpPr>
          <p:nvPr/>
        </p:nvSpPr>
        <p:spPr bwMode="auto">
          <a:xfrm>
            <a:off x="2514600" y="3962400"/>
            <a:ext cx="6629400" cy="1981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140000"/>
              </a:lnSpc>
              <a:buSzTx/>
              <a:buFont typeface="Wingdings" pitchFamily="2" charset="2"/>
              <a:buNone/>
            </a:pPr>
            <a:r>
              <a:rPr lang="uk-UA" altLang="ru-RU" sz="3500" b="0" dirty="0" smtClean="0">
                <a:solidFill>
                  <a:srgbClr val="000099"/>
                </a:solidFill>
                <a:latin typeface="Comic Sans MS" pitchFamily="66" charset="0"/>
              </a:rPr>
              <a:t>Підготувала вихователь:</a:t>
            </a:r>
          </a:p>
          <a:p>
            <a:pPr lvl="1" algn="ctr" eaLnBrk="1" hangingPunct="1">
              <a:lnSpc>
                <a:spcPct val="140000"/>
              </a:lnSpc>
              <a:buSzTx/>
              <a:buFont typeface="Wingdings" pitchFamily="2" charset="2"/>
              <a:buNone/>
            </a:pPr>
            <a:r>
              <a:rPr lang="ru-RU" altLang="ru-RU" sz="3500" b="0" dirty="0" err="1" smtClean="0">
                <a:solidFill>
                  <a:srgbClr val="000099"/>
                </a:solidFill>
                <a:latin typeface="Comic Sans MS" pitchFamily="66" charset="0"/>
              </a:rPr>
              <a:t>Філь</a:t>
            </a:r>
            <a:r>
              <a:rPr lang="ru-RU" altLang="ru-RU" sz="3500" b="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3500" b="0" dirty="0" err="1" smtClean="0">
                <a:solidFill>
                  <a:srgbClr val="000099"/>
                </a:solidFill>
                <a:latin typeface="Comic Sans MS" pitchFamily="66" charset="0"/>
              </a:rPr>
              <a:t>Анжеліка</a:t>
            </a:r>
            <a:r>
              <a:rPr lang="ru-RU" altLang="ru-RU" sz="3500" b="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3500" b="0" dirty="0" err="1" smtClean="0">
                <a:solidFill>
                  <a:srgbClr val="000099"/>
                </a:solidFill>
                <a:latin typeface="Comic Sans MS" pitchFamily="66" charset="0"/>
              </a:rPr>
              <a:t>Ярославівна</a:t>
            </a:r>
            <a:endParaRPr lang="ru-RU" altLang="ru-RU" sz="35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7" name="Rectangle 2"/>
          <p:cNvSpPr>
            <a:spLocks noChangeArrowheads="1"/>
          </p:cNvSpPr>
          <p:nvPr/>
        </p:nvSpPr>
        <p:spPr bwMode="auto">
          <a:xfrm>
            <a:off x="2362200" y="5943600"/>
            <a:ext cx="4953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140000"/>
              </a:lnSpc>
              <a:buSzTx/>
              <a:buFont typeface="Wingdings" pitchFamily="2" charset="2"/>
              <a:buNone/>
            </a:pPr>
            <a:r>
              <a:rPr lang="uk-UA" altLang="ru-RU" sz="3500" b="0" dirty="0" smtClean="0">
                <a:solidFill>
                  <a:srgbClr val="000099"/>
                </a:solidFill>
                <a:latin typeface="Comic Sans MS" pitchFamily="66" charset="0"/>
              </a:rPr>
              <a:t>Тернопіль 2017</a:t>
            </a:r>
            <a:endParaRPr lang="ru-RU" altLang="ru-RU" sz="3500" b="0" dirty="0">
              <a:solidFill>
                <a:srgbClr val="000099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ChangeArrowheads="1"/>
          </p:cNvSpPr>
          <p:nvPr/>
        </p:nvSpPr>
        <p:spPr bwMode="auto">
          <a:xfrm>
            <a:off x="2743200" y="152400"/>
            <a:ext cx="3048000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algn="ctr" eaLnBrk="1" hangingPunct="1">
              <a:lnSpc>
                <a:spcPct val="140000"/>
              </a:lnSpc>
              <a:buSzTx/>
              <a:buFont typeface="Wingdings" pitchFamily="2" charset="2"/>
              <a:buNone/>
            </a:pPr>
            <a:endParaRPr lang="ru-RU" altLang="ru-RU" sz="3500" b="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228600" y="161925"/>
            <a:ext cx="8610600" cy="212407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40000"/>
              </a:lnSpc>
              <a:buSzTx/>
              <a:buFont typeface="Wingdings" pitchFamily="2" charset="2"/>
              <a:buNone/>
            </a:pPr>
            <a:r>
              <a:rPr lang="uk-UA" altLang="ru-RU" sz="2400" b="0" dirty="0" smtClean="0">
                <a:solidFill>
                  <a:srgbClr val="000099"/>
                </a:solidFill>
                <a:latin typeface="Comic Sans MS" pitchFamily="66" charset="0"/>
              </a:rPr>
              <a:t>Тема: використання нетрадиційних технік зображувальної діяльності, як засіб розвитку творчих здібностей до</a:t>
            </a:r>
            <a:r>
              <a:rPr lang="uk-UA" altLang="ru-RU" sz="2400" b="0" dirty="0">
                <a:solidFill>
                  <a:srgbClr val="000099"/>
                </a:solidFill>
                <a:latin typeface="Comic Sans MS" pitchFamily="66" charset="0"/>
              </a:rPr>
              <a:t>ш</a:t>
            </a:r>
            <a:r>
              <a:rPr lang="uk-UA" altLang="ru-RU" sz="2400" b="0" dirty="0" smtClean="0">
                <a:solidFill>
                  <a:srgbClr val="000099"/>
                </a:solidFill>
                <a:latin typeface="Comic Sans MS" pitchFamily="66" charset="0"/>
              </a:rPr>
              <a:t>кільників на заняттях з художньої праці</a:t>
            </a:r>
            <a:r>
              <a:rPr lang="uk-UA" altLang="ru-RU" sz="2400" b="0" i="1" dirty="0" smtClean="0">
                <a:solidFill>
                  <a:srgbClr val="000099"/>
                </a:solidFill>
                <a:latin typeface="Comic Sans MS" pitchFamily="66" charset="0"/>
              </a:rPr>
              <a:t>.</a:t>
            </a:r>
            <a:endParaRPr lang="ru-RU" altLang="ru-RU" sz="2400" b="0" i="1" dirty="0">
              <a:solidFill>
                <a:srgbClr val="000099"/>
              </a:solidFill>
              <a:latin typeface="Comic Sans MS" pitchFamily="66" charset="0"/>
            </a:endParaRPr>
          </a:p>
        </p:txBody>
      </p:sp>
      <p:pic>
        <p:nvPicPr>
          <p:cNvPr id="4" name="Picture 2" descr="C:\Users\Admin\Desktop\1.pn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33900" y="2438400"/>
            <a:ext cx="3929732" cy="27432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6" name="Picture 4" descr="C:\Users\Admin\Desktop\3.pn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2286001"/>
            <a:ext cx="3122428" cy="21094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12"/>
          <p:cNvSpPr>
            <a:spLocks noChangeArrowheads="1"/>
          </p:cNvSpPr>
          <p:nvPr/>
        </p:nvSpPr>
        <p:spPr bwMode="auto">
          <a:xfrm>
            <a:off x="76200" y="1066800"/>
            <a:ext cx="8991600" cy="426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lvl="1" eaLnBrk="1" hangingPunct="1">
              <a:lnSpc>
                <a:spcPct val="140000"/>
              </a:lnSpc>
              <a:buSzTx/>
              <a:buFont typeface="Wingdings" pitchFamily="2" charset="2"/>
              <a:buNone/>
            </a:pPr>
            <a:r>
              <a:rPr lang="uk-UA" altLang="ru-RU" sz="24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Мета:</a:t>
            </a:r>
            <a:r>
              <a:rPr lang="uk-UA" altLang="ru-RU" sz="110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 </a:t>
            </a:r>
          </a:p>
          <a:p>
            <a:pPr marL="742950" lvl="1" indent="-285750" eaLnBrk="1" hangingPunct="1">
              <a:lnSpc>
                <a:spcPct val="140000"/>
              </a:lnSpc>
              <a:buSzTx/>
            </a:pPr>
            <a:r>
              <a:rPr lang="uk-UA" altLang="ru-RU" sz="2400" b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впроваджувати нетрадиційні техніки зображувальної діяльності на заняттях з художньої праці;</a:t>
            </a:r>
          </a:p>
          <a:p>
            <a:pPr marL="742950" lvl="1" indent="-285750" eaLnBrk="1" hangingPunct="1">
              <a:lnSpc>
                <a:spcPct val="140000"/>
              </a:lnSpc>
              <a:buSzTx/>
            </a:pPr>
            <a:r>
              <a:rPr lang="uk-UA" altLang="ru-RU" sz="2400" b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розвивати творчі здібності дошкільників на заняттях і в повсякденному житті;</a:t>
            </a:r>
          </a:p>
          <a:p>
            <a:pPr marL="742950" lvl="1" indent="-285750" eaLnBrk="1" hangingPunct="1">
              <a:lnSpc>
                <a:spcPct val="140000"/>
              </a:lnSpc>
              <a:buSzTx/>
            </a:pPr>
            <a:r>
              <a:rPr lang="uk-UA" altLang="ru-RU" sz="2400" b="0" dirty="0" smtClean="0">
                <a:solidFill>
                  <a:schemeClr val="accent5">
                    <a:lumMod val="25000"/>
                  </a:schemeClr>
                </a:solidFill>
                <a:latin typeface="Comic Sans MS" pitchFamily="66" charset="0"/>
              </a:rPr>
              <a:t>формувати естетичне сприйняття, художній смак;</a:t>
            </a:r>
            <a:endParaRPr lang="ru-RU" altLang="ru-RU" sz="2400" b="0" dirty="0">
              <a:solidFill>
                <a:schemeClr val="accent5">
                  <a:lumMod val="25000"/>
                </a:schemeClr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ChangeArrowheads="1"/>
          </p:cNvSpPr>
          <p:nvPr/>
        </p:nvSpPr>
        <p:spPr bwMode="auto">
          <a:xfrm>
            <a:off x="1981200" y="466725"/>
            <a:ext cx="5334000" cy="4914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cene3d>
              <a:camera prst="orthographicFront">
                <a:rot lat="0" lon="0" rev="0"/>
              </a:camera>
              <a:lightRig rig="glow" dir="t">
                <a:rot lat="0" lon="0" rev="3600000"/>
              </a:lightRig>
            </a:scene3d>
            <a:sp3d prstMaterial="softEdge">
              <a:bevelT w="29210" h="16510"/>
              <a:contourClr>
                <a:schemeClr val="accent4">
                  <a:alpha val="95000"/>
                </a:schemeClr>
              </a:contourClr>
            </a:sp3d>
          </a:bodyPr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lnSpc>
                <a:spcPct val="140000"/>
              </a:lnSpc>
              <a:buSzTx/>
              <a:buNone/>
              <a:defRPr/>
            </a:pPr>
            <a:r>
              <a:rPr lang="uk-UA" altLang="ru-RU" sz="3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Освітні завдання</a:t>
            </a:r>
            <a:br>
              <a:rPr lang="uk-UA" altLang="ru-RU" sz="3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</a:br>
            <a:r>
              <a:rPr lang="uk-UA" altLang="ru-RU" sz="1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Удосконалювати художньо-творчі здібності дітей;</a:t>
            </a:r>
          </a:p>
          <a:p>
            <a:pPr marL="285750" indent="-285750" eaLnBrk="1" hangingPunct="1">
              <a:lnSpc>
                <a:spcPct val="140000"/>
              </a:lnSpc>
              <a:buSzTx/>
              <a:defRPr/>
            </a:pPr>
            <a:r>
              <a:rPr lang="uk-UA" altLang="ru-RU" sz="1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Сприяти пізнанню властивостей матеріалів, бажання експериментувати з ними;</a:t>
            </a:r>
          </a:p>
          <a:p>
            <a:pPr marL="285750" indent="-285750" eaLnBrk="1" hangingPunct="1">
              <a:lnSpc>
                <a:spcPct val="140000"/>
              </a:lnSpc>
              <a:buSzTx/>
              <a:defRPr/>
            </a:pPr>
            <a:r>
              <a:rPr lang="uk-UA" altLang="ru-RU" sz="1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Розвивати вміння створювати художні образи;</a:t>
            </a:r>
          </a:p>
          <a:p>
            <a:pPr marL="285750" indent="-285750" eaLnBrk="1" hangingPunct="1">
              <a:lnSpc>
                <a:spcPct val="140000"/>
              </a:lnSpc>
              <a:buSzTx/>
              <a:defRPr/>
            </a:pPr>
            <a:r>
              <a:rPr lang="uk-UA" altLang="ru-RU" sz="1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Розвивати окомір, спритність рухів рук, пальців, вміння володіти  інструментами та матеріалами;</a:t>
            </a:r>
          </a:p>
          <a:p>
            <a:pPr marL="285750" indent="-285750" eaLnBrk="1" hangingPunct="1">
              <a:lnSpc>
                <a:spcPct val="140000"/>
              </a:lnSpc>
              <a:buSzTx/>
              <a:defRPr/>
            </a:pPr>
            <a:r>
              <a:rPr lang="uk-UA" altLang="ru-RU" sz="1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Закріпити вміння впроваджувати художню мету під час створення виробу, вміти планувати кінцевий результат;</a:t>
            </a:r>
          </a:p>
          <a:p>
            <a:pPr marL="285750" indent="-285750" eaLnBrk="1" hangingPunct="1">
              <a:lnSpc>
                <a:spcPct val="140000"/>
              </a:lnSpc>
              <a:buSzTx/>
              <a:defRPr/>
            </a:pPr>
            <a:r>
              <a:rPr lang="uk-UA" altLang="ru-RU" sz="1600" dirty="0" smtClean="0">
                <a:ln>
                  <a:prstDash val="solid"/>
                </a:ln>
                <a:solidFill>
                  <a:srgbClr val="002060"/>
                </a:solidFill>
                <a:effectLst>
                  <a:outerShdw blurRad="88000" dist="50800" dir="5040000" algn="tl">
                    <a:schemeClr val="accent4">
                      <a:tint val="80000"/>
                      <a:satMod val="250000"/>
                      <a:alpha val="45000"/>
                    </a:schemeClr>
                  </a:outerShdw>
                </a:effectLst>
                <a:latin typeface="Comic Sans MS" pitchFamily="66" charset="0"/>
              </a:rPr>
              <a:t>Удосконалювати вміння досягати успіхів у роботі, пишатися своїм результатом.</a:t>
            </a:r>
            <a:endParaRPr lang="uk-UA" altLang="ru-RU" sz="1600" dirty="0" smtClean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solidFill>
                <a:srgbClr val="002060"/>
              </a:solidFill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Таблица 3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82313245"/>
              </p:ext>
            </p:extLst>
          </p:nvPr>
        </p:nvGraphicFramePr>
        <p:xfrm>
          <a:off x="228600" y="1828800"/>
          <a:ext cx="8672513" cy="390144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4359496"/>
                <a:gridCol w="4313017"/>
              </a:tblGrid>
              <a:tr h="1066800">
                <a:tc>
                  <a:txBody>
                    <a:bodyPr/>
                    <a:lstStyle/>
                    <a:p>
                      <a:r>
                        <a:rPr lang="uk-UA" sz="1200" dirty="0" smtClean="0">
                          <a:solidFill>
                            <a:sysClr val="windowText" lastClr="000000"/>
                          </a:solidFill>
                        </a:rPr>
                        <a:t>Підвищення власної культури, самоосвіти</a:t>
                      </a:r>
                      <a:endParaRPr lang="uk-UA" sz="1200" dirty="0">
                        <a:solidFill>
                          <a:sysClr val="windowText" lastClr="000000"/>
                        </a:solidFill>
                      </a:endParaRPr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uk-UA" sz="1200" dirty="0" smtClean="0">
                          <a:solidFill>
                            <a:sysClr val="windowText" lastClr="000000"/>
                          </a:solidFill>
                        </a:rPr>
                        <a:t>Відвідування  виставок,</a:t>
                      </a:r>
                      <a:r>
                        <a:rPr lang="uk-UA" sz="1200" baseline="0" dirty="0" smtClean="0">
                          <a:solidFill>
                            <a:sysClr val="windowText" lastClr="000000"/>
                          </a:solidFill>
                        </a:rPr>
                        <a:t> театрів, музеїв;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uk-UA" sz="1200" baseline="0" dirty="0" smtClean="0">
                          <a:solidFill>
                            <a:sysClr val="windowText" lastClr="000000"/>
                          </a:solidFill>
                        </a:rPr>
                        <a:t>Ознайомлення з літературою;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uk-UA" sz="1200" baseline="0" dirty="0" smtClean="0">
                          <a:solidFill>
                            <a:sysClr val="windowText" lastClr="000000"/>
                          </a:solidFill>
                        </a:rPr>
                        <a:t>Відвідування навчально – методичних заходів;</a:t>
                      </a:r>
                    </a:p>
                    <a:p>
                      <a:pPr marL="285750" indent="-285750">
                        <a:buFont typeface="Wingdings" panose="05000000000000000000" pitchFamily="2" charset="2"/>
                        <a:buChar char="§"/>
                      </a:pPr>
                      <a:r>
                        <a:rPr lang="uk-UA" sz="1200" baseline="0" dirty="0" smtClean="0">
                          <a:solidFill>
                            <a:sysClr val="windowText" lastClr="000000"/>
                          </a:solidFill>
                        </a:rPr>
                        <a:t>Навчання на курсах підвищення кваліфікації</a:t>
                      </a:r>
                      <a:r>
                        <a:rPr lang="uk-UA" sz="1200" baseline="0" dirty="0" smtClean="0"/>
                        <a:t>.</a:t>
                      </a:r>
                      <a:endParaRPr lang="uk-UA" sz="1200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05304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Організація роботи з дітьми</a:t>
                      </a:r>
                      <a:endParaRPr lang="uk-UA" sz="12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200" b="1" dirty="0" smtClean="0"/>
                        <a:t>Заняття із</a:t>
                      </a:r>
                      <a:r>
                        <a:rPr lang="uk-UA" sz="1200" b="1" baseline="0" dirty="0" smtClean="0"/>
                        <a:t> СХД, ручної праці, образотворчої діяльності;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200" b="1" baseline="0" dirty="0" smtClean="0"/>
                        <a:t>Бесіди, спостереження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200" b="1" baseline="0" dirty="0" smtClean="0"/>
                        <a:t>Ознайомлення з творами мистецтва;</a:t>
                      </a:r>
                    </a:p>
                    <a:p>
                      <a:pPr marL="285750" indent="-285750">
                        <a:buFont typeface="Arial" panose="020B0604020202020204" pitchFamily="34" charset="0"/>
                        <a:buChar char="•"/>
                      </a:pPr>
                      <a:r>
                        <a:rPr lang="uk-UA" sz="1200" b="1" baseline="0" dirty="0" smtClean="0"/>
                        <a:t>Гурткова робота.</a:t>
                      </a:r>
                      <a:endParaRPr lang="uk-UA" sz="12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05304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Взаємодія з іншими педагогами</a:t>
                      </a:r>
                      <a:endParaRPr lang="uk-UA" sz="12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200" b="1" dirty="0" smtClean="0"/>
                        <a:t>Проведення</a:t>
                      </a:r>
                      <a:r>
                        <a:rPr lang="uk-UA" sz="1200" b="1" baseline="0" dirty="0" smtClean="0"/>
                        <a:t> колективних переглядів занять;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200" b="1" baseline="0" dirty="0" smtClean="0"/>
                        <a:t>Проведення консультацій;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200" b="1" baseline="0" dirty="0" smtClean="0"/>
                        <a:t>Участь у конкурсах;</a:t>
                      </a:r>
                    </a:p>
                    <a:p>
                      <a:pPr marL="171450" marR="0" indent="-17145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 typeface="Arial" panose="020B0604020202020204" pitchFamily="34" charset="0"/>
                        <a:buChar char="•"/>
                        <a:tabLst/>
                        <a:defRPr/>
                      </a:pPr>
                      <a:r>
                        <a:rPr lang="uk-UA" sz="1200" b="1" baseline="0" dirty="0" smtClean="0"/>
                        <a:t>Проведення майстер – класів.</a:t>
                      </a:r>
                      <a:endParaRPr lang="uk-UA" sz="1200" b="1" dirty="0" smtClean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  <a:tr h="805304">
                <a:tc>
                  <a:txBody>
                    <a:bodyPr/>
                    <a:lstStyle/>
                    <a:p>
                      <a:r>
                        <a:rPr lang="uk-UA" sz="1200" b="1" dirty="0" smtClean="0"/>
                        <a:t>Співпраця з батьками</a:t>
                      </a:r>
                      <a:endParaRPr lang="uk-UA" sz="12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  <a:tc>
                  <a:txBody>
                    <a:bodyPr/>
                    <a:lstStyle/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sz="1200" b="1" dirty="0" smtClean="0"/>
                        <a:t>Проведення відкритих дверей;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sz="1200" b="1" dirty="0" smtClean="0"/>
                        <a:t>Консультації, анкетування;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sz="1200" b="1" dirty="0" smtClean="0"/>
                        <a:t>Організація виставок спільних робіт батьків та дітей;</a:t>
                      </a:r>
                    </a:p>
                    <a:p>
                      <a:pPr marL="171450" indent="-171450">
                        <a:buFont typeface="Arial" panose="020B0604020202020204" pitchFamily="34" charset="0"/>
                        <a:buChar char="•"/>
                      </a:pPr>
                      <a:r>
                        <a:rPr lang="uk-UA" sz="1200" b="1" dirty="0" smtClean="0"/>
                        <a:t>Проведення майстер - класів.</a:t>
                      </a:r>
                      <a:endParaRPr lang="uk-UA" sz="1200" b="1" dirty="0"/>
                    </a:p>
                  </a:txBody>
                  <a:tcPr>
                    <a:blipFill>
                      <a:blip r:embed="rId3"/>
                      <a:tile tx="0" ty="0" sx="100000" sy="100000" flip="none" algn="tl"/>
                    </a:blipFill>
                  </a:tcPr>
                </a:tc>
              </a:tr>
            </a:tbl>
          </a:graphicData>
        </a:graphic>
      </p:graphicFrame>
      <p:sp>
        <p:nvSpPr>
          <p:cNvPr id="2" name="Прямоугольник 1"/>
          <p:cNvSpPr/>
          <p:nvPr/>
        </p:nvSpPr>
        <p:spPr>
          <a:xfrm>
            <a:off x="2524125" y="1066800"/>
            <a:ext cx="4168129" cy="646331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marL="0" lvl="1" indent="0" algn="ctr">
              <a:buClr>
                <a:schemeClr val="folHlink"/>
              </a:buClr>
              <a:buSzPct val="90000"/>
              <a:buNone/>
            </a:pPr>
            <a:r>
              <a:rPr lang="uk-UA" altLang="ru-RU" sz="3600" i="1" dirty="0" smtClean="0">
                <a:solidFill>
                  <a:srgbClr val="00B0F0"/>
                </a:solidFill>
                <a:latin typeface="Comic Sans MS" pitchFamily="66" charset="0"/>
              </a:rPr>
              <a:t>Шляхи вирішення</a:t>
            </a:r>
            <a:endParaRPr lang="ru-RU" altLang="ru-RU" sz="3600" i="1" dirty="0">
              <a:solidFill>
                <a:srgbClr val="00B0F0"/>
              </a:solidFill>
              <a:latin typeface="Comic Sans MS" pitchFamily="66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495300" y="909636"/>
            <a:ext cx="8763000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Методи</a:t>
            </a:r>
            <a:r>
              <a:rPr lang="ru-RU" dirty="0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 та </a:t>
            </a:r>
            <a:r>
              <a:rPr lang="ru-RU" dirty="0" err="1" smtClean="0">
                <a:solidFill>
                  <a:schemeClr val="accent2">
                    <a:lumMod val="75000"/>
                  </a:schemeClr>
                </a:solidFill>
                <a:latin typeface="Comic Sans MS" panose="030F0702030302020204" pitchFamily="66" charset="0"/>
              </a:rPr>
              <a:t>прийоми</a:t>
            </a:r>
            <a:endParaRPr lang="ru-RU" altLang="ru-RU" dirty="0">
              <a:solidFill>
                <a:schemeClr val="accent2">
                  <a:lumMod val="75000"/>
                </a:schemeClr>
              </a:solidFill>
              <a:latin typeface="Comic Sans MS" pitchFamily="66" charset="0"/>
            </a:endParaRPr>
          </a:p>
        </p:txBody>
      </p:sp>
      <p:sp>
        <p:nvSpPr>
          <p:cNvPr id="4" name="Овал 3"/>
          <p:cNvSpPr/>
          <p:nvPr/>
        </p:nvSpPr>
        <p:spPr>
          <a:xfrm>
            <a:off x="255450" y="1236351"/>
            <a:ext cx="1224136" cy="1080120"/>
          </a:xfrm>
          <a:prstGeom prst="ellipse">
            <a:avLst/>
          </a:prstGeom>
          <a:noFill/>
          <a:effectLst>
            <a:glow rad="228600">
              <a:srgbClr val="0099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9" name="Rectangle 3"/>
          <p:cNvSpPr>
            <a:spLocks noChangeArrowheads="1"/>
          </p:cNvSpPr>
          <p:nvPr/>
        </p:nvSpPr>
        <p:spPr bwMode="auto">
          <a:xfrm>
            <a:off x="1605136" y="1419225"/>
            <a:ext cx="7615064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altLang="ru-RU" sz="1800" dirty="0" err="1" smtClean="0">
                <a:solidFill>
                  <a:srgbClr val="000099"/>
                </a:solidFill>
                <a:latin typeface="Comic Sans MS" pitchFamily="66" charset="0"/>
              </a:rPr>
              <a:t>розгляд</a:t>
            </a:r>
            <a:r>
              <a:rPr lang="ru-RU" altLang="ru-RU" sz="18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творів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мистецтва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;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елементів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зображення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кольорової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гами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, показ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прийомів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зображення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  <a:p>
            <a:pPr algn="ctr">
              <a:buNone/>
            </a:pPr>
            <a:endParaRPr lang="ru-RU" altLang="ru-RU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0" name="Rectangle 3"/>
          <p:cNvSpPr>
            <a:spLocks noChangeArrowheads="1"/>
          </p:cNvSpPr>
          <p:nvPr/>
        </p:nvSpPr>
        <p:spPr bwMode="auto">
          <a:xfrm>
            <a:off x="381000" y="1547813"/>
            <a:ext cx="10191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altLang="ru-RU" sz="14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Наочні</a:t>
            </a:r>
            <a:endParaRPr lang="ru-RU" altLang="ru-RU" sz="1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1" name="Овал 10"/>
          <p:cNvSpPr/>
          <p:nvPr/>
        </p:nvSpPr>
        <p:spPr>
          <a:xfrm>
            <a:off x="276224" y="2362200"/>
            <a:ext cx="1152128" cy="1080120"/>
          </a:xfrm>
          <a:prstGeom prst="ellipse">
            <a:avLst/>
          </a:prstGeom>
          <a:noFill/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2" name="Овал 11"/>
          <p:cNvSpPr/>
          <p:nvPr/>
        </p:nvSpPr>
        <p:spPr>
          <a:xfrm>
            <a:off x="264603" y="3442320"/>
            <a:ext cx="1224136" cy="1080120"/>
          </a:xfrm>
          <a:prstGeom prst="ellipse">
            <a:avLst/>
          </a:prstGeom>
          <a:noFill/>
          <a:effectLst>
            <a:glow rad="228600">
              <a:srgbClr val="FFFF00">
                <a:alpha val="40000"/>
              </a:srgb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3" name="Овал 12"/>
          <p:cNvSpPr/>
          <p:nvPr/>
        </p:nvSpPr>
        <p:spPr>
          <a:xfrm>
            <a:off x="300608" y="4529916"/>
            <a:ext cx="1152128" cy="1008112"/>
          </a:xfrm>
          <a:prstGeom prst="ellipse">
            <a:avLst/>
          </a:prstGeom>
          <a:noFill/>
          <a:ln>
            <a:solidFill>
              <a:schemeClr val="accent1">
                <a:lumMod val="75000"/>
              </a:schemeClr>
            </a:solidFill>
          </a:ln>
          <a:effectLst>
            <a:glow rad="228600">
              <a:schemeClr val="accent2">
                <a:satMod val="175000"/>
                <a:alpha val="40000"/>
              </a:schemeClr>
            </a:glow>
          </a:effectLst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4" name="Овал 13"/>
          <p:cNvSpPr/>
          <p:nvPr/>
        </p:nvSpPr>
        <p:spPr>
          <a:xfrm>
            <a:off x="336611" y="5562600"/>
            <a:ext cx="1152128" cy="1080120"/>
          </a:xfrm>
          <a:prstGeom prst="ellipse">
            <a:avLst/>
          </a:prstGeom>
          <a:noFill/>
          <a:ln w="19050">
            <a:solidFill>
              <a:srgbClr val="002060"/>
            </a:solidFill>
            <a:prstDash val="solid"/>
          </a:ln>
          <a:effectLst>
            <a:glow rad="228600">
              <a:schemeClr val="accent1">
                <a:satMod val="175000"/>
                <a:alpha val="40000"/>
              </a:schemeClr>
            </a:glo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sz="1000" dirty="0"/>
          </a:p>
        </p:txBody>
      </p:sp>
      <p:sp>
        <p:nvSpPr>
          <p:cNvPr id="15" name="Rectangle 3"/>
          <p:cNvSpPr>
            <a:spLocks noChangeArrowheads="1"/>
          </p:cNvSpPr>
          <p:nvPr/>
        </p:nvSpPr>
        <p:spPr bwMode="auto">
          <a:xfrm>
            <a:off x="342700" y="2685566"/>
            <a:ext cx="10191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altLang="ru-RU" sz="1400" dirty="0" err="1" smtClean="0">
                <a:solidFill>
                  <a:srgbClr val="000099"/>
                </a:solidFill>
                <a:latin typeface="Comic Sans MS" pitchFamily="66" charset="0"/>
              </a:rPr>
              <a:t>Словесні</a:t>
            </a:r>
            <a:endParaRPr lang="ru-RU" altLang="ru-RU" sz="1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6" name="Rectangle 3"/>
          <p:cNvSpPr>
            <a:spLocks noChangeArrowheads="1"/>
          </p:cNvSpPr>
          <p:nvPr/>
        </p:nvSpPr>
        <p:spPr bwMode="auto">
          <a:xfrm>
            <a:off x="381000" y="3771894"/>
            <a:ext cx="10191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altLang="ru-RU" sz="1400" dirty="0" smtClean="0">
                <a:solidFill>
                  <a:srgbClr val="000099"/>
                </a:solidFill>
                <a:latin typeface="Comic Sans MS" panose="030F0702030302020204" pitchFamily="66" charset="0"/>
              </a:rPr>
              <a:t>ТРВЗ</a:t>
            </a:r>
            <a:endParaRPr lang="ru-RU" altLang="ru-RU" sz="1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7" name="Rectangle 3"/>
          <p:cNvSpPr>
            <a:spLocks noChangeArrowheads="1"/>
          </p:cNvSpPr>
          <p:nvPr/>
        </p:nvSpPr>
        <p:spPr bwMode="auto">
          <a:xfrm>
            <a:off x="367083" y="4817278"/>
            <a:ext cx="1019175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altLang="ru-RU" sz="14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Ігрові</a:t>
            </a:r>
            <a:endParaRPr lang="ru-RU" altLang="ru-RU" sz="1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8" name="Rectangle 3"/>
          <p:cNvSpPr>
            <a:spLocks noChangeArrowheads="1"/>
          </p:cNvSpPr>
          <p:nvPr/>
        </p:nvSpPr>
        <p:spPr bwMode="auto">
          <a:xfrm>
            <a:off x="300608" y="5976931"/>
            <a:ext cx="1147192" cy="4333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ru-RU" altLang="ru-RU" sz="1400" dirty="0" err="1" smtClean="0">
                <a:solidFill>
                  <a:srgbClr val="000099"/>
                </a:solidFill>
                <a:latin typeface="Comic Sans MS" panose="030F0702030302020204" pitchFamily="66" charset="0"/>
              </a:rPr>
              <a:t>Практичні</a:t>
            </a:r>
            <a:endParaRPr lang="ru-RU" altLang="ru-RU" sz="1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19" name="Rectangle 3"/>
          <p:cNvSpPr>
            <a:spLocks noChangeArrowheads="1"/>
          </p:cNvSpPr>
          <p:nvPr/>
        </p:nvSpPr>
        <p:spPr bwMode="auto">
          <a:xfrm>
            <a:off x="1447800" y="5838825"/>
            <a:ext cx="7615064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оволодіння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практичними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навичками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умінням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створювати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зображення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нетрадиційним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способом, та з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нетрадиційного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матеріалу</a:t>
            </a:r>
            <a:endParaRPr lang="ru-RU" altLang="ru-RU" sz="18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0" name="Rectangle 3"/>
          <p:cNvSpPr>
            <a:spLocks noChangeArrowheads="1"/>
          </p:cNvSpPr>
          <p:nvPr/>
        </p:nvSpPr>
        <p:spPr bwMode="auto">
          <a:xfrm>
            <a:off x="1447800" y="4695825"/>
            <a:ext cx="7615064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сюрпризні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моменти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створення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ігрових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ситуацій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сюжетні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заняття</a:t>
            </a:r>
            <a:endParaRPr lang="ru-RU" altLang="ru-RU" sz="1800" dirty="0">
              <a:solidFill>
                <a:srgbClr val="000099"/>
              </a:solidFill>
              <a:latin typeface="Comic Sans MS" pitchFamily="66" charset="0"/>
            </a:endParaRPr>
          </a:p>
          <a:p>
            <a:pPr algn="ctr">
              <a:buNone/>
            </a:pPr>
            <a:endParaRPr lang="ru-RU" altLang="ru-RU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1" name="Rectangle 3"/>
          <p:cNvSpPr>
            <a:spLocks noChangeArrowheads="1"/>
          </p:cNvSpPr>
          <p:nvPr/>
        </p:nvSpPr>
        <p:spPr bwMode="auto">
          <a:xfrm>
            <a:off x="1528936" y="3552825"/>
            <a:ext cx="7615064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«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Мозковий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штурм», «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Моделювання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маленькими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чоловічками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», «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Ланцюжки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протиріч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», «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Мікрофон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»</a:t>
            </a:r>
            <a:endParaRPr lang="ru-RU" altLang="ru-RU" sz="2400" dirty="0">
              <a:solidFill>
                <a:srgbClr val="000099"/>
              </a:solidFill>
              <a:latin typeface="Comic Sans MS" pitchFamily="66" charset="0"/>
            </a:endParaRPr>
          </a:p>
        </p:txBody>
      </p:sp>
      <p:sp>
        <p:nvSpPr>
          <p:cNvPr id="22" name="Rectangle 3"/>
          <p:cNvSpPr>
            <a:spLocks noChangeArrowheads="1"/>
          </p:cNvSpPr>
          <p:nvPr/>
        </p:nvSpPr>
        <p:spPr bwMode="auto">
          <a:xfrm>
            <a:off x="1524000" y="2409825"/>
            <a:ext cx="7615064" cy="866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buNone/>
            </a:pPr>
            <a:r>
              <a:rPr lang="ru-RU" altLang="ru-RU" sz="1800" dirty="0" err="1" smtClean="0">
                <a:solidFill>
                  <a:srgbClr val="000099"/>
                </a:solidFill>
                <a:latin typeface="Comic Sans MS" pitchFamily="66" charset="0"/>
              </a:rPr>
              <a:t>бесіди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пояснення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прийомів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зображення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обговорення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композиційно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–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колористичного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вирішення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,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використання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художнього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слова,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музичних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800" dirty="0" err="1">
                <a:solidFill>
                  <a:srgbClr val="000099"/>
                </a:solidFill>
                <a:latin typeface="Comic Sans MS" pitchFamily="66" charset="0"/>
              </a:rPr>
              <a:t>творів</a:t>
            </a:r>
            <a:r>
              <a:rPr lang="ru-RU" altLang="ru-RU" sz="1800" dirty="0">
                <a:solidFill>
                  <a:srgbClr val="000099"/>
                </a:solidFill>
                <a:latin typeface="Comic Sans MS" pitchFamily="66" charset="0"/>
              </a:rPr>
              <a:t>.</a:t>
            </a:r>
          </a:p>
        </p:txBody>
      </p:sp>
    </p:spTree>
    <p:extLst>
      <p:ext uri="{BB962C8B-B14F-4D97-AF65-F5344CB8AC3E}">
        <p14:creationId xmlns:p14="http://schemas.microsoft.com/office/powerpoint/2010/main" val="383437881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3"/>
          <p:cNvSpPr>
            <a:spLocks noChangeArrowheads="1"/>
          </p:cNvSpPr>
          <p:nvPr/>
        </p:nvSpPr>
        <p:spPr bwMode="auto">
          <a:xfrm>
            <a:off x="914400" y="1200150"/>
            <a:ext cx="7543800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 algn="ctr">
              <a:buNone/>
            </a:pPr>
            <a:r>
              <a:rPr lang="uk-UA" sz="2000" dirty="0" smtClean="0">
                <a:solidFill>
                  <a:srgbClr val="009900"/>
                </a:solidFill>
                <a:latin typeface="Comic Sans MS" panose="030F0702030302020204" pitchFamily="66" charset="0"/>
              </a:rPr>
              <a:t>Організаційні принципи, які використовую у роботі</a:t>
            </a:r>
          </a:p>
        </p:txBody>
      </p:sp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524000" y="2619375"/>
            <a:ext cx="6172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12872">
                    <a:alpha val="5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bg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graphicFrame>
        <p:nvGraphicFramePr>
          <p:cNvPr id="5" name="Схема 4"/>
          <p:cNvGraphicFramePr/>
          <p:nvPr>
            <p:extLst>
              <p:ext uri="{D42A27DB-BD31-4B8C-83A1-F6EECF244321}">
                <p14:modId xmlns:p14="http://schemas.microsoft.com/office/powerpoint/2010/main" val="4193833016"/>
              </p:ext>
            </p:extLst>
          </p:nvPr>
        </p:nvGraphicFramePr>
        <p:xfrm>
          <a:off x="762000" y="1662336"/>
          <a:ext cx="6096000" cy="237626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graphicFrame>
        <p:nvGraphicFramePr>
          <p:cNvPr id="6" name="Схема 5"/>
          <p:cNvGraphicFramePr/>
          <p:nvPr>
            <p:extLst>
              <p:ext uri="{D42A27DB-BD31-4B8C-83A1-F6EECF244321}">
                <p14:modId xmlns:p14="http://schemas.microsoft.com/office/powerpoint/2010/main" val="2509087502"/>
              </p:ext>
            </p:extLst>
          </p:nvPr>
        </p:nvGraphicFramePr>
        <p:xfrm>
          <a:off x="2209800" y="4095750"/>
          <a:ext cx="6096000" cy="2403648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8" r:lo="rId9" r:qs="rId10" r:cs="rId11"/>
          </a:graphicData>
        </a:graphic>
      </p:graphicFrame>
      <p:sp>
        <p:nvSpPr>
          <p:cNvPr id="2" name="Стрелка вниз 1"/>
          <p:cNvSpPr/>
          <p:nvPr/>
        </p:nvSpPr>
        <p:spPr bwMode="auto">
          <a:xfrm>
            <a:off x="6400800" y="3876676"/>
            <a:ext cx="457200" cy="461962"/>
          </a:xfrm>
          <a:prstGeom prst="downArrow">
            <a:avLst>
              <a:gd name="adj1" fmla="val 62500"/>
              <a:gd name="adj2" fmla="val 52083"/>
            </a:avLst>
          </a:prstGeom>
          <a:solidFill>
            <a:schemeClr val="accent5"/>
          </a:soli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  <a:extLst/>
        </p:spPr>
        <p:txBody>
          <a:bodyPr vert="horz" wrap="square" lIns="91440" tIns="45720" rIns="91440" bIns="45720" numCol="1" rtlCol="0" anchor="ctr" anchorCtr="0" compatLnSpc="1">
            <a:prstTxWarp prst="textNoShape">
              <a:avLst/>
            </a:prstTxWarp>
            <a:spAutoFit/>
          </a:bodyPr>
          <a:lstStyle/>
          <a:p>
            <a:pPr marL="0" marR="0" indent="0" algn="r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uk-UA" sz="2800" b="1" i="0" u="none" strike="noStrike" cap="none" normalizeH="0" baseline="0" smtClean="0">
              <a:ln>
                <a:noFill/>
              </a:ln>
              <a:solidFill>
                <a:schemeClr val="tx1"/>
              </a:solidFill>
              <a:effectLst/>
              <a:latin typeface="GulimChe" pitchFamily="49" charset="-127"/>
            </a:endParaRPr>
          </a:p>
        </p:txBody>
      </p:sp>
    </p:spTree>
    <p:extLst>
      <p:ext uri="{BB962C8B-B14F-4D97-AF65-F5344CB8AC3E}">
        <p14:creationId xmlns:p14="http://schemas.microsoft.com/office/powerpoint/2010/main" val="596553873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Graphic spid="5" grpId="0">
        <p:bldAsOne/>
      </p:bldGraphic>
      <p:bldGraphic spid="6" grpId="0">
        <p:bldAsOne/>
      </p:bldGraphic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 showMasterSp="0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5" name="Rectangle 4"/>
          <p:cNvSpPr>
            <a:spLocks noChangeArrowheads="1"/>
          </p:cNvSpPr>
          <p:nvPr/>
        </p:nvSpPr>
        <p:spPr bwMode="auto">
          <a:xfrm>
            <a:off x="1524000" y="2619375"/>
            <a:ext cx="6172200" cy="2895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312872">
                    <a:alpha val="54901"/>
                  </a:srgbClr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C0C0C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marL="342900" indent="-342900" algn="l" eaLnBrk="0" hangingPunct="0">
              <a:spcBef>
                <a:spcPct val="20000"/>
              </a:spcBef>
              <a:buClr>
                <a:schemeClr val="folHlink"/>
              </a:buClr>
              <a:buSzPct val="90000"/>
              <a:buFont typeface="Wingdings" pitchFamily="2" charset="2"/>
              <a:buChar char="n"/>
              <a:defRPr sz="2800">
                <a:solidFill>
                  <a:schemeClr val="tx1"/>
                </a:solidFill>
                <a:latin typeface="Arial" charset="0"/>
              </a:defRPr>
            </a:lvl1pPr>
            <a:lvl2pPr marL="742950" indent="-285750" algn="l" eaLnBrk="0" hangingPunct="0">
              <a:spcBef>
                <a:spcPct val="20000"/>
              </a:spcBef>
              <a:buClr>
                <a:schemeClr val="accent1"/>
              </a:buClr>
              <a:buSzPct val="75000"/>
              <a:buFont typeface="Wingdings" pitchFamily="2" charset="2"/>
              <a:buChar char="n"/>
              <a:defRPr sz="2600">
                <a:solidFill>
                  <a:schemeClr val="tx1"/>
                </a:solidFill>
                <a:latin typeface="Arial" charset="0"/>
              </a:defRPr>
            </a:lvl2pPr>
            <a:lvl3pPr marL="1143000" indent="-228600" algn="l" eaLnBrk="0" hangingPunct="0">
              <a:spcBef>
                <a:spcPct val="20000"/>
              </a:spcBef>
              <a:buClr>
                <a:schemeClr val="folHlink"/>
              </a:buClr>
              <a:buSzPct val="55000"/>
              <a:buFont typeface="Wingdings" pitchFamily="2" charset="2"/>
              <a:buChar char="n"/>
              <a:defRPr sz="2300">
                <a:solidFill>
                  <a:schemeClr val="tx1"/>
                </a:solidFill>
                <a:latin typeface="Arial" charset="0"/>
              </a:defRPr>
            </a:lvl3pPr>
            <a:lvl4pPr marL="16002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4pPr>
            <a:lvl5pPr marL="2057400" indent="-228600" algn="l" eaLnBrk="0" hangingPunct="0">
              <a:spcBef>
                <a:spcPct val="20000"/>
              </a:spcBef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lr>
                <a:schemeClr val="accent1"/>
              </a:buClr>
              <a:buFont typeface="Wingdings" pitchFamily="2" charset="2"/>
              <a:buChar char="§"/>
              <a:defRPr sz="2000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lnSpc>
                <a:spcPct val="150000"/>
              </a:lnSpc>
              <a:buFont typeface="Wingdings" panose="05000000000000000000" pitchFamily="2" charset="2"/>
              <a:buChar char="v"/>
            </a:pPr>
            <a:endParaRPr lang="ru-RU" sz="1600" dirty="0">
              <a:solidFill>
                <a:schemeClr val="bg2">
                  <a:lumMod val="75000"/>
                  <a:lumOff val="25000"/>
                </a:schemeClr>
              </a:solidFill>
              <a:latin typeface="Comic Sans MS" panose="030F0702030302020204" pitchFamily="66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90600" y="914400"/>
            <a:ext cx="8458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l"/>
            <a:r>
              <a:rPr lang="ru-RU" altLang="ru-RU" dirty="0" err="1" smtClean="0">
                <a:solidFill>
                  <a:srgbClr val="000099"/>
                </a:solidFill>
                <a:latin typeface="Comic Sans MS" pitchFamily="66" charset="0"/>
              </a:rPr>
              <a:t>Організація</a:t>
            </a:r>
            <a:r>
              <a:rPr lang="ru-RU" alt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dirty="0" err="1" smtClean="0">
                <a:solidFill>
                  <a:srgbClr val="000099"/>
                </a:solidFill>
                <a:latin typeface="Comic Sans MS" pitchFamily="66" charset="0"/>
              </a:rPr>
              <a:t>розвивального</a:t>
            </a:r>
            <a:r>
              <a:rPr lang="ru-RU" altLang="ru-RU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dirty="0" err="1" smtClean="0">
                <a:solidFill>
                  <a:srgbClr val="000099"/>
                </a:solidFill>
                <a:latin typeface="Comic Sans MS" pitchFamily="66" charset="0"/>
              </a:rPr>
              <a:t>середовища</a:t>
            </a:r>
            <a:endParaRPr lang="uk-UA" dirty="0"/>
          </a:p>
        </p:txBody>
      </p:sp>
      <p:sp>
        <p:nvSpPr>
          <p:cNvPr id="3" name="Прямоугольник 2"/>
          <p:cNvSpPr/>
          <p:nvPr/>
        </p:nvSpPr>
        <p:spPr>
          <a:xfrm>
            <a:off x="914400" y="1828800"/>
            <a:ext cx="3843525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Облаштування</a:t>
            </a:r>
            <a:r>
              <a:rPr lang="ru-RU" alt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робочого</a:t>
            </a:r>
            <a:r>
              <a:rPr lang="ru-RU" alt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місця</a:t>
            </a:r>
            <a:endParaRPr lang="ru-RU" altLang="ru-RU" sz="1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Наявність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допоміжних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матеріалів</a:t>
            </a:r>
            <a:endParaRPr lang="ru-RU" sz="1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Заняття</a:t>
            </a:r>
            <a:r>
              <a:rPr lang="ru-RU" sz="1600" dirty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(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різні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види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),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творчі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завдання</a:t>
            </a:r>
            <a:endParaRPr lang="ru-RU" sz="1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Інтеграція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видів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зображувальної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діяльності</a:t>
            </a:r>
            <a:endParaRPr lang="ru-RU" sz="1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Оцінювання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робіт</a:t>
            </a:r>
            <a:endParaRPr lang="uk-UA" sz="1600" dirty="0"/>
          </a:p>
        </p:txBody>
      </p:sp>
      <p:sp>
        <p:nvSpPr>
          <p:cNvPr id="4" name="Прямоугольник 3"/>
          <p:cNvSpPr/>
          <p:nvPr/>
        </p:nvSpPr>
        <p:spPr>
          <a:xfrm>
            <a:off x="5248275" y="3159234"/>
            <a:ext cx="3276600" cy="181588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alt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Організаці</a:t>
            </a:r>
            <a:r>
              <a:rPr lang="ru-RU" alt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спільних</a:t>
            </a:r>
            <a:r>
              <a:rPr lang="ru-RU" alt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художніх</a:t>
            </a:r>
            <a:r>
              <a:rPr lang="ru-RU" alt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виставок</a:t>
            </a:r>
            <a:r>
              <a:rPr lang="ru-RU" alt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alt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дітей</a:t>
            </a:r>
            <a:r>
              <a:rPr lang="ru-RU" altLang="ru-RU" sz="1600" dirty="0" smtClean="0">
                <a:solidFill>
                  <a:srgbClr val="000099"/>
                </a:solidFill>
                <a:latin typeface="Comic Sans MS" pitchFamily="66" charset="0"/>
              </a:rPr>
              <a:t> та </a:t>
            </a:r>
            <a:r>
              <a:rPr lang="ru-RU" alt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батьків</a:t>
            </a:r>
            <a:endParaRPr lang="ru-RU" altLang="ru-RU" sz="1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Проведення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майстер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–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класів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для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батьків</a:t>
            </a:r>
            <a:endParaRPr lang="ru-RU" sz="1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285750" indent="-285750"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Презентація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проекту «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Мій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родовід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»</a:t>
            </a:r>
            <a:endParaRPr lang="uk-UA" sz="1600" dirty="0"/>
          </a:p>
        </p:txBody>
      </p:sp>
      <p:sp>
        <p:nvSpPr>
          <p:cNvPr id="5" name="Прямоугольник 4"/>
          <p:cNvSpPr/>
          <p:nvPr/>
        </p:nvSpPr>
        <p:spPr>
          <a:xfrm>
            <a:off x="914400" y="4648200"/>
            <a:ext cx="3750564" cy="156966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Щоденні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спостереження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у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природі</a:t>
            </a:r>
            <a:endParaRPr lang="ru-RU" sz="1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Дослідження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природніх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матеріалів</a:t>
            </a:r>
            <a:endParaRPr lang="ru-RU" sz="1600" dirty="0" smtClean="0">
              <a:solidFill>
                <a:srgbClr val="000099"/>
              </a:solidFill>
              <a:latin typeface="Comic Sans MS" pitchFamily="66" charset="0"/>
            </a:endParaRPr>
          </a:p>
          <a:p>
            <a:pPr marL="457200" indent="-457200" algn="l">
              <a:buFont typeface="Arial" panose="020B0604020202020204" pitchFamily="34" charset="0"/>
              <a:buChar char="•"/>
            </a:pP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Експерименти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з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природнім</a:t>
            </a:r>
            <a:r>
              <a:rPr lang="ru-RU" sz="1600" dirty="0" smtClean="0">
                <a:solidFill>
                  <a:srgbClr val="000099"/>
                </a:solidFill>
                <a:latin typeface="Comic Sans MS" pitchFamily="66" charset="0"/>
              </a:rPr>
              <a:t> </a:t>
            </a:r>
            <a:r>
              <a:rPr lang="ru-RU" sz="1600" dirty="0" err="1" smtClean="0">
                <a:solidFill>
                  <a:srgbClr val="000099"/>
                </a:solidFill>
                <a:latin typeface="Comic Sans MS" pitchFamily="66" charset="0"/>
              </a:rPr>
              <a:t>матеріалом</a:t>
            </a:r>
            <a:endParaRPr lang="uk-UA" sz="1600" dirty="0"/>
          </a:p>
        </p:txBody>
      </p:sp>
    </p:spTree>
    <p:extLst>
      <p:ext uri="{BB962C8B-B14F-4D97-AF65-F5344CB8AC3E}">
        <p14:creationId xmlns:p14="http://schemas.microsoft.com/office/powerpoint/2010/main" val="4028503696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Слои">
  <a:themeElements>
    <a:clrScheme name="Слои 6">
      <a:dk1>
        <a:srgbClr val="000000"/>
      </a:dk1>
      <a:lt1>
        <a:srgbClr val="FFFFE1"/>
      </a:lt1>
      <a:dk2>
        <a:srgbClr val="330033"/>
      </a:dk2>
      <a:lt2>
        <a:srgbClr val="330033"/>
      </a:lt2>
      <a:accent1>
        <a:srgbClr val="CCCC99"/>
      </a:accent1>
      <a:accent2>
        <a:srgbClr val="FF0000"/>
      </a:accent2>
      <a:accent3>
        <a:srgbClr val="FFFFEE"/>
      </a:accent3>
      <a:accent4>
        <a:srgbClr val="000000"/>
      </a:accent4>
      <a:accent5>
        <a:srgbClr val="E2E2CA"/>
      </a:accent5>
      <a:accent6>
        <a:srgbClr val="E70000"/>
      </a:accent6>
      <a:hlink>
        <a:srgbClr val="990033"/>
      </a:hlink>
      <a:folHlink>
        <a:srgbClr val="B2B2B2"/>
      </a:folHlink>
    </a:clrScheme>
    <a:fontScheme name="Слои">
      <a:majorFont>
        <a:latin typeface="Times New Roman"/>
        <a:ea typeface=""/>
        <a:cs typeface=""/>
      </a:majorFont>
      <a:minorFont>
        <a:latin typeface="Arial"/>
        <a:ea typeface=""/>
        <a:cs typeface="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Che" pitchFamily="49" charset="-127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noFill/>
        <a:ln w="9525" cap="flat" cmpd="sng" algn="ctr">
          <a:solidFill>
            <a:schemeClr val="accent2"/>
          </a:solidFill>
          <a:prstDash val="solid"/>
          <a:round/>
          <a:headEnd type="none" w="med" len="med"/>
          <a:tailEnd type="none" w="med" len="med"/>
        </a:ln>
        <a:effectLst/>
        <a:extLst>
          <a:ext uri="{909E8E84-426E-40DD-AFC4-6F175D3DCCD1}">
            <a14:hiddenFill xmlns:a14="http://schemas.microsoft.com/office/drawing/2010/main">
              <a:solidFill>
                <a:schemeClr val="accent1"/>
              </a:solidFill>
            </a14:hiddenFill>
          </a:ex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ctr" anchorCtr="0" compatLnSpc="1">
        <a:prstTxWarp prst="textNoShape">
          <a:avLst/>
        </a:prstTxWarp>
        <a:spAutoFit/>
      </a:bodyPr>
      <a:lstStyle>
        <a:defPPr marL="0" marR="0" indent="0" algn="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ru-RU" altLang="ru-RU" sz="2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GulimChe" pitchFamily="49" charset="-127"/>
          </a:defRPr>
        </a:defPPr>
      </a:lstStyle>
    </a:lnDef>
  </a:objectDefaults>
  <a:extraClrSchemeLst>
    <a:extraClrScheme>
      <a:clrScheme name="Слои 1">
        <a:dk1>
          <a:srgbClr val="993300"/>
        </a:dk1>
        <a:lt1>
          <a:srgbClr val="CCCCCC"/>
        </a:lt1>
        <a:dk2>
          <a:srgbClr val="000000"/>
        </a:dk2>
        <a:lt2>
          <a:srgbClr val="FFFFFF"/>
        </a:lt2>
        <a:accent1>
          <a:srgbClr val="576F2B"/>
        </a:accent1>
        <a:accent2>
          <a:srgbClr val="666699"/>
        </a:accent2>
        <a:accent3>
          <a:srgbClr val="AAAAAA"/>
        </a:accent3>
        <a:accent4>
          <a:srgbClr val="AEAEAE"/>
        </a:accent4>
        <a:accent5>
          <a:srgbClr val="B4BBAC"/>
        </a:accent5>
        <a:accent6>
          <a:srgbClr val="5C5C8A"/>
        </a:accent6>
        <a:hlink>
          <a:srgbClr val="993300"/>
        </a:hlink>
        <a:folHlink>
          <a:srgbClr val="CC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2">
        <a:dk1>
          <a:srgbClr val="993300"/>
        </a:dk1>
        <a:lt1>
          <a:srgbClr val="CCCCCC"/>
        </a:lt1>
        <a:dk2>
          <a:srgbClr val="330000"/>
        </a:dk2>
        <a:lt2>
          <a:srgbClr val="FFFFFF"/>
        </a:lt2>
        <a:accent1>
          <a:srgbClr val="996633"/>
        </a:accent1>
        <a:accent2>
          <a:srgbClr val="FF0000"/>
        </a:accent2>
        <a:accent3>
          <a:srgbClr val="ADAAAA"/>
        </a:accent3>
        <a:accent4>
          <a:srgbClr val="AEAEAE"/>
        </a:accent4>
        <a:accent5>
          <a:srgbClr val="CAB8AD"/>
        </a:accent5>
        <a:accent6>
          <a:srgbClr val="E70000"/>
        </a:accent6>
        <a:hlink>
          <a:srgbClr val="FF3300"/>
        </a:hlink>
        <a:folHlink>
          <a:srgbClr val="CC99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3">
        <a:dk1>
          <a:srgbClr val="79788A"/>
        </a:dk1>
        <a:lt1>
          <a:srgbClr val="FFFFFF"/>
        </a:lt1>
        <a:dk2>
          <a:srgbClr val="21203C"/>
        </a:dk2>
        <a:lt2>
          <a:srgbClr val="FFFFCC"/>
        </a:lt2>
        <a:accent1>
          <a:srgbClr val="476077"/>
        </a:accent1>
        <a:accent2>
          <a:srgbClr val="676C5A"/>
        </a:accent2>
        <a:accent3>
          <a:srgbClr val="ABABAF"/>
        </a:accent3>
        <a:accent4>
          <a:srgbClr val="DADADA"/>
        </a:accent4>
        <a:accent5>
          <a:srgbClr val="B1B6BD"/>
        </a:accent5>
        <a:accent6>
          <a:srgbClr val="5D6151"/>
        </a:accent6>
        <a:hlink>
          <a:srgbClr val="666699"/>
        </a:hlink>
        <a:folHlink>
          <a:srgbClr val="8CB0A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4">
        <a:dk1>
          <a:srgbClr val="455B41"/>
        </a:dk1>
        <a:lt1>
          <a:srgbClr val="FFFFCC"/>
        </a:lt1>
        <a:dk2>
          <a:srgbClr val="79A994"/>
        </a:dk2>
        <a:lt2>
          <a:srgbClr val="FFFFCC"/>
        </a:lt2>
        <a:accent1>
          <a:srgbClr val="517087"/>
        </a:accent1>
        <a:accent2>
          <a:srgbClr val="666699"/>
        </a:accent2>
        <a:accent3>
          <a:srgbClr val="BED1C8"/>
        </a:accent3>
        <a:accent4>
          <a:srgbClr val="DADAAE"/>
        </a:accent4>
        <a:accent5>
          <a:srgbClr val="B3BBC3"/>
        </a:accent5>
        <a:accent6>
          <a:srgbClr val="5C5C8A"/>
        </a:accent6>
        <a:hlink>
          <a:srgbClr val="993300"/>
        </a:hlink>
        <a:folHlink>
          <a:srgbClr val="A4AF6B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Слои 5">
        <a:dk1>
          <a:srgbClr val="330000"/>
        </a:dk1>
        <a:lt1>
          <a:srgbClr val="FF9900"/>
        </a:lt1>
        <a:dk2>
          <a:srgbClr val="FFFFFF"/>
        </a:dk2>
        <a:lt2>
          <a:srgbClr val="8B3111"/>
        </a:lt2>
        <a:accent1>
          <a:srgbClr val="DD6D07"/>
        </a:accent1>
        <a:accent2>
          <a:srgbClr val="CC9900"/>
        </a:accent2>
        <a:accent3>
          <a:srgbClr val="FFCAAA"/>
        </a:accent3>
        <a:accent4>
          <a:srgbClr val="2A0000"/>
        </a:accent4>
        <a:accent5>
          <a:srgbClr val="EBBAAA"/>
        </a:accent5>
        <a:accent6>
          <a:srgbClr val="B98A00"/>
        </a:accent6>
        <a:hlink>
          <a:srgbClr val="CC330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6">
        <a:dk1>
          <a:srgbClr val="000000"/>
        </a:dk1>
        <a:lt1>
          <a:srgbClr val="FFFFE1"/>
        </a:lt1>
        <a:dk2>
          <a:srgbClr val="330033"/>
        </a:dk2>
        <a:lt2>
          <a:srgbClr val="330033"/>
        </a:lt2>
        <a:accent1>
          <a:srgbClr val="CCCC99"/>
        </a:accent1>
        <a:accent2>
          <a:srgbClr val="FF0000"/>
        </a:accent2>
        <a:accent3>
          <a:srgbClr val="FFFFEE"/>
        </a:accent3>
        <a:accent4>
          <a:srgbClr val="000000"/>
        </a:accent4>
        <a:accent5>
          <a:srgbClr val="E2E2CA"/>
        </a:accent5>
        <a:accent6>
          <a:srgbClr val="E70000"/>
        </a:accent6>
        <a:hlink>
          <a:srgbClr val="990033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7">
        <a:dk1>
          <a:srgbClr val="000000"/>
        </a:dk1>
        <a:lt1>
          <a:srgbClr val="FFFFFF"/>
        </a:lt1>
        <a:dk2>
          <a:srgbClr val="000000"/>
        </a:dk2>
        <a:lt2>
          <a:srgbClr val="891411"/>
        </a:lt2>
        <a:accent1>
          <a:srgbClr val="4F917E"/>
        </a:accent1>
        <a:accent2>
          <a:srgbClr val="CC9900"/>
        </a:accent2>
        <a:accent3>
          <a:srgbClr val="FFFFFF"/>
        </a:accent3>
        <a:accent4>
          <a:srgbClr val="000000"/>
        </a:accent4>
        <a:accent5>
          <a:srgbClr val="B2C7C0"/>
        </a:accent5>
        <a:accent6>
          <a:srgbClr val="B98A00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8">
        <a:dk1>
          <a:srgbClr val="000000"/>
        </a:dk1>
        <a:lt1>
          <a:srgbClr val="FFFFFF"/>
        </a:lt1>
        <a:dk2>
          <a:srgbClr val="CC0000"/>
        </a:dk2>
        <a:lt2>
          <a:srgbClr val="999966"/>
        </a:lt2>
        <a:accent1>
          <a:srgbClr val="CCCCCC"/>
        </a:accent1>
        <a:accent2>
          <a:srgbClr val="CCCC6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B9B95C"/>
        </a:accent6>
        <a:hlink>
          <a:srgbClr val="666699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9">
        <a:dk1>
          <a:srgbClr val="000000"/>
        </a:dk1>
        <a:lt1>
          <a:srgbClr val="FFFFFF"/>
        </a:lt1>
        <a:dk2>
          <a:srgbClr val="FF0000"/>
        </a:dk2>
        <a:lt2>
          <a:srgbClr val="009999"/>
        </a:lt2>
        <a:accent1>
          <a:srgbClr val="C7B505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E0D7AA"/>
        </a:accent5>
        <a:accent6>
          <a:srgbClr val="E7E75C"/>
        </a:accent6>
        <a:hlink>
          <a:srgbClr val="5A84D8"/>
        </a:hlink>
        <a:folHlink>
          <a:srgbClr val="A0C6B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Слои 10">
        <a:dk1>
          <a:srgbClr val="000000"/>
        </a:dk1>
        <a:lt1>
          <a:srgbClr val="FFFFFF"/>
        </a:lt1>
        <a:dk2>
          <a:srgbClr val="660033"/>
        </a:dk2>
        <a:lt2>
          <a:srgbClr val="666699"/>
        </a:lt2>
        <a:accent1>
          <a:srgbClr val="95A3D1"/>
        </a:accent1>
        <a:accent2>
          <a:srgbClr val="FFFF66"/>
        </a:accent2>
        <a:accent3>
          <a:srgbClr val="FFFFFF"/>
        </a:accent3>
        <a:accent4>
          <a:srgbClr val="000000"/>
        </a:accent4>
        <a:accent5>
          <a:srgbClr val="C8CEE5"/>
        </a:accent5>
        <a:accent6>
          <a:srgbClr val="E7E75C"/>
        </a:accent6>
        <a:hlink>
          <a:srgbClr val="5A84D8"/>
        </a:hlink>
        <a:folHlink>
          <a:srgbClr val="CCCC99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Тема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3483</TotalTime>
  <Words>336</Words>
  <Application>Microsoft Office PowerPoint</Application>
  <PresentationFormat>Экран (4:3)</PresentationFormat>
  <Paragraphs>66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Слои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</dc:creator>
  <cp:lastModifiedBy>Andrii</cp:lastModifiedBy>
  <cp:revision>174</cp:revision>
  <cp:lastPrinted>1601-01-01T00:00:00Z</cp:lastPrinted>
  <dcterms:created xsi:type="dcterms:W3CDTF">1601-01-01T00:00:00Z</dcterms:created>
  <dcterms:modified xsi:type="dcterms:W3CDTF">2016-12-05T17:25:32Z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Version">
    <vt:i4>1</vt:i4>
  </property>
</Properties>
</file>