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7" r:id="rId2"/>
    <p:sldId id="277" r:id="rId3"/>
    <p:sldId id="268" r:id="rId4"/>
    <p:sldId id="289" r:id="rId5"/>
    <p:sldId id="288" r:id="rId6"/>
    <p:sldId id="278" r:id="rId7"/>
    <p:sldId id="279" r:id="rId8"/>
    <p:sldId id="280" r:id="rId9"/>
    <p:sldId id="281" r:id="rId10"/>
    <p:sldId id="263" r:id="rId11"/>
    <p:sldId id="283" r:id="rId12"/>
    <p:sldId id="264" r:id="rId13"/>
    <p:sldId id="275" r:id="rId14"/>
    <p:sldId id="265" r:id="rId15"/>
    <p:sldId id="292" r:id="rId16"/>
    <p:sldId id="272" r:id="rId17"/>
    <p:sldId id="270" r:id="rId18"/>
    <p:sldId id="25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70" d="100"/>
          <a:sy n="70" d="100"/>
        </p:scale>
        <p:origin x="5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solidFill>
          <a:schemeClr val="tx2">
            <a:lumMod val="40000"/>
            <a:lumOff val="60000"/>
            <a:alpha val="4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072299888054915E-2"/>
          <c:y val="5.7288762835170343E-2"/>
          <c:w val="0.68709203691795884"/>
          <c:h val="0.8442528683741854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заключне обстеження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BF-4AB1-AA3F-CE17CFCB18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первинне обстеження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0.18</c:v>
                </c:pt>
                <c:pt idx="1">
                  <c:v>0.4</c:v>
                </c:pt>
                <c:pt idx="2">
                  <c:v>0.42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BF-4AB1-AA3F-CE17CFCB1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2461376"/>
        <c:axId val="192460984"/>
        <c:axId val="157845432"/>
      </c:bar3DChart>
      <c:catAx>
        <c:axId val="192461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2460984"/>
        <c:crosses val="autoZero"/>
        <c:auto val="1"/>
        <c:lblAlgn val="ctr"/>
        <c:lblOffset val="100"/>
        <c:noMultiLvlLbl val="0"/>
      </c:catAx>
      <c:valAx>
        <c:axId val="1924609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2461376"/>
        <c:crosses val="autoZero"/>
        <c:crossBetween val="between"/>
      </c:valAx>
      <c:serAx>
        <c:axId val="157845432"/>
        <c:scaling>
          <c:orientation val="minMax"/>
        </c:scaling>
        <c:delete val="1"/>
        <c:axPos val="b"/>
        <c:majorTickMark val="out"/>
        <c:minorTickMark val="none"/>
        <c:tickLblPos val="nextTo"/>
        <c:crossAx val="192460984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9878233883046923"/>
          <c:y val="0.41787324980079948"/>
          <c:w val="0.1894815390953791"/>
          <c:h val="0.2932541572521393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B4BE5-3C79-4E01-BA80-4EF4B3499ECB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210E4A-3CBA-4732-A1FF-79CFEF1128E1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400" b="1" dirty="0">
            <a:solidFill>
              <a:srgbClr val="990000"/>
            </a:solidFill>
            <a:latin typeface="Georgia" pitchFamily="18" charset="0"/>
            <a:cs typeface="Times New Roman" pitchFamily="18" charset="0"/>
          </a:endParaRPr>
        </a:p>
      </dgm:t>
    </dgm:pt>
    <dgm:pt modelId="{2C8C5D93-3F80-4292-9AE2-428692227509}" type="parTrans" cxnId="{42B2DD5B-AB1E-4E4E-B6A9-2276B01C0FE1}">
      <dgm:prSet/>
      <dgm:spPr/>
      <dgm:t>
        <a:bodyPr/>
        <a:lstStyle/>
        <a:p>
          <a:endParaRPr lang="ru-RU"/>
        </a:p>
      </dgm:t>
    </dgm:pt>
    <dgm:pt modelId="{087E1399-513C-45D4-A170-A7A3697D3F15}" type="sibTrans" cxnId="{42B2DD5B-AB1E-4E4E-B6A9-2276B01C0FE1}">
      <dgm:prSet/>
      <dgm:spPr/>
      <dgm:t>
        <a:bodyPr/>
        <a:lstStyle/>
        <a:p>
          <a:endParaRPr lang="ru-RU"/>
        </a:p>
      </dgm:t>
    </dgm:pt>
    <dgm:pt modelId="{5406E0C9-3C84-4749-B206-291A534F5F73}">
      <dgm:prSet phldrT="[Текст]" custT="1"/>
      <dgm:spPr/>
      <dgm:t>
        <a:bodyPr/>
        <a:lstStyle/>
        <a:p>
          <a:r>
            <a: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СПОСТЕРЕЖЕННЯ</a:t>
          </a:r>
        </a:p>
      </dgm:t>
    </dgm:pt>
    <dgm:pt modelId="{83780C67-4357-4F5F-8BF6-43F0CEBC6FD0}" type="parTrans" cxnId="{D93260DD-C29F-4270-9794-35FDC056953D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5337069-67FF-41D6-9B5C-73702EBB346A}" type="sibTrans" cxnId="{D93260DD-C29F-4270-9794-35FDC056953D}">
      <dgm:prSet/>
      <dgm:spPr/>
      <dgm:t>
        <a:bodyPr/>
        <a:lstStyle/>
        <a:p>
          <a:endParaRPr lang="ru-RU"/>
        </a:p>
      </dgm:t>
    </dgm:pt>
    <dgm:pt modelId="{B0D85D2D-221C-4562-BB64-6682CDA6FC5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Морально – </a:t>
          </a:r>
          <a:r>
            <a:rPr lang="ru-RU" sz="1600" b="1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етичні</a:t>
          </a:r>
          <a:r>
            <a: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 </a:t>
          </a:r>
          <a:r>
            <a:rPr lang="ru-RU" sz="1600" b="1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бесіди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20C36683-42C2-4119-BE0D-0402EE5EC7E9}" type="parTrans" cxnId="{DFC64058-1A23-45D6-B61D-2232DECDC33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41C07B3-3421-4E1B-BBBE-14D8AB2E3A2D}" type="sibTrans" cxnId="{DFC64058-1A23-45D6-B61D-2232DECDC33C}">
      <dgm:prSet/>
      <dgm:spPr/>
      <dgm:t>
        <a:bodyPr/>
        <a:lstStyle/>
        <a:p>
          <a:endParaRPr lang="ru-RU"/>
        </a:p>
      </dgm:t>
    </dgm:pt>
    <dgm:pt modelId="{B396626C-6CE0-4103-A122-B2766EEA7822}">
      <dgm:prSet phldrT="[Текст]" custT="1"/>
      <dgm:spPr/>
      <dgm:t>
        <a:bodyPr/>
        <a:lstStyle/>
        <a:p>
          <a:r>
            <a:rPr lang="uk-UA" sz="1200" b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ЗАНЯТТЯ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1CC19BB0-EB3C-4150-8D4D-0DF37C780D6E}" type="parTrans" cxnId="{EACA0B8F-CA49-4638-9812-DF31EA1A0E1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C5C8420-2529-4BA4-90DC-0D71545E5F86}" type="sibTrans" cxnId="{EACA0B8F-CA49-4638-9812-DF31EA1A0E1C}">
      <dgm:prSet/>
      <dgm:spPr/>
      <dgm:t>
        <a:bodyPr/>
        <a:lstStyle/>
        <a:p>
          <a:endParaRPr lang="ru-RU"/>
        </a:p>
      </dgm:t>
    </dgm:pt>
    <dgm:pt modelId="{6A8936A9-3E06-4082-9134-0593C640D9E0}">
      <dgm:prSet phldrT="[Текст]" custT="1"/>
      <dgm:spPr/>
      <dgm:t>
        <a:bodyPr/>
        <a:lstStyle/>
        <a:p>
          <a:r>
            <a:rPr lang="ru-RU" sz="1200" b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СТВОРЕННЯ І ВИРІШЕННЯ ПРОБЛЕМНИХ СИТУАЦІЙ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050D4BC8-519B-4041-BFE1-BC90CFEEF1B9}" type="parTrans" cxnId="{567655C5-460B-482F-8423-5E49277070C2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96C8C1E-5D5B-4FC7-AFFD-6CD55F1B7569}" type="sibTrans" cxnId="{567655C5-460B-482F-8423-5E49277070C2}">
      <dgm:prSet/>
      <dgm:spPr/>
      <dgm:t>
        <a:bodyPr/>
        <a:lstStyle/>
        <a:p>
          <a:endParaRPr lang="ru-RU"/>
        </a:p>
      </dgm:t>
    </dgm:pt>
    <dgm:pt modelId="{C9FC5717-F919-48F9-98DB-44465B572FB9}">
      <dgm:prSet custT="1"/>
      <dgm:spPr/>
      <dgm:t>
        <a:bodyPr/>
        <a:lstStyle/>
        <a:p>
          <a:r>
            <a: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С- р. </a:t>
          </a:r>
          <a:r>
            <a:rPr lang="ru-RU" sz="1400" b="1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ігри</a:t>
          </a:r>
          <a:r>
            <a: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, </a:t>
          </a:r>
          <a:r>
            <a: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ВПРАВИ</a:t>
          </a:r>
        </a:p>
      </dgm:t>
    </dgm:pt>
    <dgm:pt modelId="{B19CE15B-EA10-439F-A610-AF19AC207661}" type="parTrans" cxnId="{2C30188C-30F3-4E12-929C-E6273C1BD6AE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0E7F3D2-0655-48E5-A2CE-559889502B7B}" type="sibTrans" cxnId="{2C30188C-30F3-4E12-929C-E6273C1BD6AE}">
      <dgm:prSet/>
      <dgm:spPr/>
      <dgm:t>
        <a:bodyPr/>
        <a:lstStyle/>
        <a:p>
          <a:endParaRPr lang="ru-RU"/>
        </a:p>
      </dgm:t>
    </dgm:pt>
    <dgm:pt modelId="{5D4AADA3-F397-4E97-866C-1944738B5121}">
      <dgm:prSet custT="1"/>
      <dgm:spPr/>
      <dgm:t>
        <a:bodyPr/>
        <a:lstStyle/>
        <a:p>
          <a:r>
            <a:rPr lang="uk-UA" sz="1400" b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Розігрування</a:t>
          </a:r>
          <a:r>
            <a:rPr lang="uk-UA" sz="1400" b="1" baseline="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 життєвих ситуацій</a:t>
          </a:r>
          <a:endParaRPr lang="ru-RU" sz="14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640BF277-B616-476F-99F8-5D3B73013BB9}" type="parTrans" cxnId="{D181CF89-E686-4D18-8B89-87183E3CEC52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E3E5DDB-B1FC-415C-B5A8-2EBB8549B149}" type="sibTrans" cxnId="{D181CF89-E686-4D18-8B89-87183E3CEC52}">
      <dgm:prSet/>
      <dgm:spPr/>
      <dgm:t>
        <a:bodyPr/>
        <a:lstStyle/>
        <a:p>
          <a:endParaRPr lang="ru-RU"/>
        </a:p>
      </dgm:t>
    </dgm:pt>
    <dgm:pt modelId="{DDEA0AFB-AEAE-4A4C-9EE1-628C867AC6A1}">
      <dgm:prSet custT="1"/>
      <dgm:spPr/>
      <dgm:t>
        <a:bodyPr/>
        <a:lstStyle/>
        <a:p>
          <a:r>
            <a:rPr lang="ru-RU" sz="1200" b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РОЗГЛЯД КАРТИН, ІЛЮСТРАЦІЙ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832BC098-0561-4903-8ABD-983E25CBBED0}" type="parTrans" cxnId="{8CF54FD3-FF54-47FF-A29F-937753348007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299187E-A6E3-4334-A6DE-10193A6DDAA2}" type="sibTrans" cxnId="{8CF54FD3-FF54-47FF-A29F-937753348007}">
      <dgm:prSet/>
      <dgm:spPr/>
      <dgm:t>
        <a:bodyPr/>
        <a:lstStyle/>
        <a:p>
          <a:endParaRPr lang="ru-RU"/>
        </a:p>
      </dgm:t>
    </dgm:pt>
    <dgm:pt modelId="{7D8D9E11-E4F1-4B27-B940-02402B0C51D5}">
      <dgm:prSet custT="1"/>
      <dgm:spPr/>
      <dgm:t>
        <a:bodyPr/>
        <a:lstStyle/>
        <a:p>
          <a:r>
            <a:rPr lang="ru-RU" sz="1200" b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ЧИТАННЯ ХУДОЖНЬОЇ ЛІТЕРАТУРИ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BF4EC86B-B7CA-46E3-A41F-12FFB993DD7F}" type="parTrans" cxnId="{550FF325-5C5D-4A65-BFAF-C8C56C15AB9F}">
      <dgm:prSet/>
      <dgm:spPr/>
      <dgm:t>
        <a:bodyPr/>
        <a:lstStyle/>
        <a:p>
          <a:endParaRPr lang="ru-RU"/>
        </a:p>
      </dgm:t>
    </dgm:pt>
    <dgm:pt modelId="{3D2A911C-939D-4930-80A8-6CC9BD3F6404}" type="sibTrans" cxnId="{550FF325-5C5D-4A65-BFAF-C8C56C15AB9F}">
      <dgm:prSet/>
      <dgm:spPr/>
      <dgm:t>
        <a:bodyPr/>
        <a:lstStyle/>
        <a:p>
          <a:endParaRPr lang="ru-RU"/>
        </a:p>
      </dgm:t>
    </dgm:pt>
    <dgm:pt modelId="{CB9DD206-BD3A-4A68-947E-4D0B31515839}">
      <dgm:prSet custT="1"/>
      <dgm:spPr/>
      <dgm:t>
        <a:bodyPr/>
        <a:lstStyle/>
        <a:p>
          <a:r>
            <a:rPr lang="ru-RU" sz="1200" b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ТЕМАТИЧНІ РОЗВАГИ</a:t>
          </a:r>
          <a:endParaRPr lang="ru-RU" sz="1200" b="1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13A511B7-7A30-4DFD-80A3-E193BFF186B1}" type="parTrans" cxnId="{61A4DFB7-B387-443C-BBCF-37598B350EDB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234B7D7-49A6-4282-9633-C864D0CB0D9F}" type="sibTrans" cxnId="{61A4DFB7-B387-443C-BBCF-37598B350EDB}">
      <dgm:prSet/>
      <dgm:spPr/>
      <dgm:t>
        <a:bodyPr/>
        <a:lstStyle/>
        <a:p>
          <a:endParaRPr lang="ru-RU"/>
        </a:p>
      </dgm:t>
    </dgm:pt>
    <dgm:pt modelId="{08646C0E-B7B0-49A3-990A-0CA8F1A48D8D}" type="pres">
      <dgm:prSet presAssocID="{794B4BE5-3C79-4E01-BA80-4EF4B3499EC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E6EB2-E7F4-4B50-9A6D-34F586C371D1}" type="pres">
      <dgm:prSet presAssocID="{C2210E4A-3CBA-4732-A1FF-79CFEF1128E1}" presName="centerShape" presStyleLbl="node0" presStyleIdx="0" presStyleCnt="1" custScaleX="63568" custScaleY="62303" custLinFactNeighborX="-125" custLinFactNeighborY="-423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1C86F5D-04A2-4453-8424-9F2822053532}" type="pres">
      <dgm:prSet presAssocID="{83780C67-4357-4F5F-8BF6-43F0CEBC6FD0}" presName="Name9" presStyleLbl="parChTrans1D2" presStyleIdx="0" presStyleCnt="9"/>
      <dgm:spPr/>
      <dgm:t>
        <a:bodyPr/>
        <a:lstStyle/>
        <a:p>
          <a:endParaRPr lang="ru-RU"/>
        </a:p>
      </dgm:t>
    </dgm:pt>
    <dgm:pt modelId="{183A8C4D-0182-497B-ADF2-0A075FC96347}" type="pres">
      <dgm:prSet presAssocID="{83780C67-4357-4F5F-8BF6-43F0CEBC6FD0}" presName="connTx" presStyleLbl="parChTrans1D2" presStyleIdx="0" presStyleCnt="9"/>
      <dgm:spPr/>
      <dgm:t>
        <a:bodyPr/>
        <a:lstStyle/>
        <a:p>
          <a:endParaRPr lang="ru-RU"/>
        </a:p>
      </dgm:t>
    </dgm:pt>
    <dgm:pt modelId="{EB07EFA0-162B-4739-B2A5-CD28BA41AD4A}" type="pres">
      <dgm:prSet presAssocID="{5406E0C9-3C84-4749-B206-291A534F5F73}" presName="node" presStyleLbl="node1" presStyleIdx="0" presStyleCnt="9" custScaleX="180775" custScaleY="69529" custRadScaleRad="105635" custRadScaleInc="-3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F22CF4A-56F1-4F82-BADC-2FB76668ADC9}" type="pres">
      <dgm:prSet presAssocID="{20C36683-42C2-4119-BE0D-0402EE5EC7E9}" presName="Name9" presStyleLbl="parChTrans1D2" presStyleIdx="1" presStyleCnt="9"/>
      <dgm:spPr/>
      <dgm:t>
        <a:bodyPr/>
        <a:lstStyle/>
        <a:p>
          <a:endParaRPr lang="ru-RU"/>
        </a:p>
      </dgm:t>
    </dgm:pt>
    <dgm:pt modelId="{34517ED7-E65B-4C79-965C-12C249323287}" type="pres">
      <dgm:prSet presAssocID="{20C36683-42C2-4119-BE0D-0402EE5EC7E9}" presName="connTx" presStyleLbl="parChTrans1D2" presStyleIdx="1" presStyleCnt="9"/>
      <dgm:spPr/>
      <dgm:t>
        <a:bodyPr/>
        <a:lstStyle/>
        <a:p>
          <a:endParaRPr lang="ru-RU"/>
        </a:p>
      </dgm:t>
    </dgm:pt>
    <dgm:pt modelId="{73B35209-20A9-468E-AEFC-2B32B8A7EF11}" type="pres">
      <dgm:prSet presAssocID="{B0D85D2D-221C-4562-BB64-6682CDA6FC5C}" presName="node" presStyleLbl="node1" presStyleIdx="1" presStyleCnt="9" custScaleX="180775" custScaleY="69529" custRadScaleRad="104192" custRadScaleInc="578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F914BDF-BBDE-4660-A604-7FBB3F4D794E}" type="pres">
      <dgm:prSet presAssocID="{1CC19BB0-EB3C-4150-8D4D-0DF37C780D6E}" presName="Name9" presStyleLbl="parChTrans1D2" presStyleIdx="2" presStyleCnt="9"/>
      <dgm:spPr/>
      <dgm:t>
        <a:bodyPr/>
        <a:lstStyle/>
        <a:p>
          <a:endParaRPr lang="ru-RU"/>
        </a:p>
      </dgm:t>
    </dgm:pt>
    <dgm:pt modelId="{B2181B7D-14BF-48FF-85BE-FC056522E1A2}" type="pres">
      <dgm:prSet presAssocID="{1CC19BB0-EB3C-4150-8D4D-0DF37C780D6E}" presName="connTx" presStyleLbl="parChTrans1D2" presStyleIdx="2" presStyleCnt="9"/>
      <dgm:spPr/>
      <dgm:t>
        <a:bodyPr/>
        <a:lstStyle/>
        <a:p>
          <a:endParaRPr lang="ru-RU"/>
        </a:p>
      </dgm:t>
    </dgm:pt>
    <dgm:pt modelId="{7807E974-E3EF-4177-9CF5-817072EBC068}" type="pres">
      <dgm:prSet presAssocID="{B396626C-6CE0-4103-A122-B2766EEA7822}" presName="node" presStyleLbl="node1" presStyleIdx="2" presStyleCnt="9" custScaleX="180775" custScaleY="69529" custRadScaleRad="87212" custRadScaleInc="1856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EB8E3A9-741A-43C4-805E-6C2CCDEF1D37}" type="pres">
      <dgm:prSet presAssocID="{050D4BC8-519B-4041-BFE1-BC90CFEEF1B9}" presName="Name9" presStyleLbl="parChTrans1D2" presStyleIdx="3" presStyleCnt="9"/>
      <dgm:spPr/>
      <dgm:t>
        <a:bodyPr/>
        <a:lstStyle/>
        <a:p>
          <a:endParaRPr lang="ru-RU"/>
        </a:p>
      </dgm:t>
    </dgm:pt>
    <dgm:pt modelId="{EC07D5CB-29FD-4961-84E6-55DB604F2F40}" type="pres">
      <dgm:prSet presAssocID="{050D4BC8-519B-4041-BFE1-BC90CFEEF1B9}" presName="connTx" presStyleLbl="parChTrans1D2" presStyleIdx="3" presStyleCnt="9"/>
      <dgm:spPr/>
      <dgm:t>
        <a:bodyPr/>
        <a:lstStyle/>
        <a:p>
          <a:endParaRPr lang="ru-RU"/>
        </a:p>
      </dgm:t>
    </dgm:pt>
    <dgm:pt modelId="{6DAEE340-C186-4D71-AB5C-5CDF766A41E9}" type="pres">
      <dgm:prSet presAssocID="{6A8936A9-3E06-4082-9134-0593C640D9E0}" presName="node" presStyleLbl="node1" presStyleIdx="3" presStyleCnt="9" custScaleX="180775" custScaleY="69529" custRadScaleRad="105981" custRadScaleInc="-3090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4688370-F8D9-408B-9DF9-3D4317604BAD}" type="pres">
      <dgm:prSet presAssocID="{B19CE15B-EA10-439F-A610-AF19AC207661}" presName="Name9" presStyleLbl="parChTrans1D2" presStyleIdx="4" presStyleCnt="9"/>
      <dgm:spPr/>
      <dgm:t>
        <a:bodyPr/>
        <a:lstStyle/>
        <a:p>
          <a:endParaRPr lang="ru-RU"/>
        </a:p>
      </dgm:t>
    </dgm:pt>
    <dgm:pt modelId="{F0CDF077-D1D8-4384-8E97-F6011FF545A4}" type="pres">
      <dgm:prSet presAssocID="{B19CE15B-EA10-439F-A610-AF19AC207661}" presName="connTx" presStyleLbl="parChTrans1D2" presStyleIdx="4" presStyleCnt="9"/>
      <dgm:spPr/>
      <dgm:t>
        <a:bodyPr/>
        <a:lstStyle/>
        <a:p>
          <a:endParaRPr lang="ru-RU"/>
        </a:p>
      </dgm:t>
    </dgm:pt>
    <dgm:pt modelId="{607FF91E-9522-45FF-88C0-CCA42D26710A}" type="pres">
      <dgm:prSet presAssocID="{C9FC5717-F919-48F9-98DB-44465B572FB9}" presName="node" presStyleLbl="node1" presStyleIdx="4" presStyleCnt="9" custScaleX="180775" custScaleY="69529" custRadScaleRad="118043" custRadScaleInc="-662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7A65943-A271-4010-8644-650D1613FC45}" type="pres">
      <dgm:prSet presAssocID="{640BF277-B616-476F-99F8-5D3B73013BB9}" presName="Name9" presStyleLbl="parChTrans1D2" presStyleIdx="5" presStyleCnt="9"/>
      <dgm:spPr/>
      <dgm:t>
        <a:bodyPr/>
        <a:lstStyle/>
        <a:p>
          <a:endParaRPr lang="ru-RU"/>
        </a:p>
      </dgm:t>
    </dgm:pt>
    <dgm:pt modelId="{7AD58461-19F7-4D69-BD22-A0C15E6E5FD6}" type="pres">
      <dgm:prSet presAssocID="{640BF277-B616-476F-99F8-5D3B73013BB9}" presName="connTx" presStyleLbl="parChTrans1D2" presStyleIdx="5" presStyleCnt="9"/>
      <dgm:spPr/>
      <dgm:t>
        <a:bodyPr/>
        <a:lstStyle/>
        <a:p>
          <a:endParaRPr lang="ru-RU"/>
        </a:p>
      </dgm:t>
    </dgm:pt>
    <dgm:pt modelId="{C431E499-9823-4B51-90DA-8021D3039291}" type="pres">
      <dgm:prSet presAssocID="{5D4AADA3-F397-4E97-866C-1944738B5121}" presName="node" presStyleLbl="node1" presStyleIdx="5" presStyleCnt="9" custScaleX="180775" custScaleY="69529" custRadScaleRad="114513" custRadScaleInc="522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73B49E2-7B12-46E7-B1A4-F25C895B3F85}" type="pres">
      <dgm:prSet presAssocID="{832BC098-0561-4903-8ABD-983E25CBBED0}" presName="Name9" presStyleLbl="parChTrans1D2" presStyleIdx="6" presStyleCnt="9"/>
      <dgm:spPr/>
      <dgm:t>
        <a:bodyPr/>
        <a:lstStyle/>
        <a:p>
          <a:endParaRPr lang="ru-RU"/>
        </a:p>
      </dgm:t>
    </dgm:pt>
    <dgm:pt modelId="{AC1CD793-2ECE-4926-9345-7434AA340627}" type="pres">
      <dgm:prSet presAssocID="{832BC098-0561-4903-8ABD-983E25CBBED0}" presName="connTx" presStyleLbl="parChTrans1D2" presStyleIdx="6" presStyleCnt="9"/>
      <dgm:spPr/>
      <dgm:t>
        <a:bodyPr/>
        <a:lstStyle/>
        <a:p>
          <a:endParaRPr lang="ru-RU"/>
        </a:p>
      </dgm:t>
    </dgm:pt>
    <dgm:pt modelId="{03867408-0860-49D4-9F6C-26A00A7E692B}" type="pres">
      <dgm:prSet presAssocID="{DDEA0AFB-AEAE-4A4C-9EE1-628C867AC6A1}" presName="node" presStyleLbl="node1" presStyleIdx="6" presStyleCnt="9" custScaleX="180775" custScaleY="69529" custRadScaleRad="101478" custRadScaleInc="219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88EED1C-EBBE-4C91-BFAA-34B785702DE0}" type="pres">
      <dgm:prSet presAssocID="{BF4EC86B-B7CA-46E3-A41F-12FFB993DD7F}" presName="Name9" presStyleLbl="parChTrans1D2" presStyleIdx="7" presStyleCnt="9"/>
      <dgm:spPr/>
      <dgm:t>
        <a:bodyPr/>
        <a:lstStyle/>
        <a:p>
          <a:endParaRPr lang="ru-RU"/>
        </a:p>
      </dgm:t>
    </dgm:pt>
    <dgm:pt modelId="{791B44EC-5FA7-4616-BC62-940B39FFEBEE}" type="pres">
      <dgm:prSet presAssocID="{BF4EC86B-B7CA-46E3-A41F-12FFB993DD7F}" presName="connTx" presStyleLbl="parChTrans1D2" presStyleIdx="7" presStyleCnt="9"/>
      <dgm:spPr/>
      <dgm:t>
        <a:bodyPr/>
        <a:lstStyle/>
        <a:p>
          <a:endParaRPr lang="ru-RU"/>
        </a:p>
      </dgm:t>
    </dgm:pt>
    <dgm:pt modelId="{162FF40D-86F3-45BC-9380-AA55AE6CA175}" type="pres">
      <dgm:prSet presAssocID="{7D8D9E11-E4F1-4B27-B940-02402B0C51D5}" presName="node" presStyleLbl="node1" presStyleIdx="7" presStyleCnt="9" custScaleX="180775" custScaleY="69529" custRadScaleRad="87052" custRadScaleInc="-185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633D174-B393-41D9-A115-96C8BBD12B12}" type="pres">
      <dgm:prSet presAssocID="{13A511B7-7A30-4DFD-80A3-E193BFF186B1}" presName="Name9" presStyleLbl="parChTrans1D2" presStyleIdx="8" presStyleCnt="9"/>
      <dgm:spPr/>
      <dgm:t>
        <a:bodyPr/>
        <a:lstStyle/>
        <a:p>
          <a:endParaRPr lang="ru-RU"/>
        </a:p>
      </dgm:t>
    </dgm:pt>
    <dgm:pt modelId="{0E4EC214-E765-4FC8-924C-CC634D83C87D}" type="pres">
      <dgm:prSet presAssocID="{13A511B7-7A30-4DFD-80A3-E193BFF186B1}" presName="connTx" presStyleLbl="parChTrans1D2" presStyleIdx="8" presStyleCnt="9"/>
      <dgm:spPr/>
      <dgm:t>
        <a:bodyPr/>
        <a:lstStyle/>
        <a:p>
          <a:endParaRPr lang="ru-RU"/>
        </a:p>
      </dgm:t>
    </dgm:pt>
    <dgm:pt modelId="{C4D849CC-7229-43CB-9946-78D16E44E37E}" type="pres">
      <dgm:prSet presAssocID="{CB9DD206-BD3A-4A68-947E-4D0B31515839}" presName="node" presStyleLbl="node1" presStyleIdx="8" presStyleCnt="9" custScaleX="180775" custScaleY="69529" custRadScaleRad="101736" custRadScaleInc="-523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26EA0593-2CC1-4D0E-A5C1-FB62A4127CA4}" type="presOf" srcId="{050D4BC8-519B-4041-BFE1-BC90CFEEF1B9}" destId="{EC07D5CB-29FD-4961-84E6-55DB604F2F40}" srcOrd="1" destOrd="0" presId="urn:microsoft.com/office/officeart/2005/8/layout/radial1"/>
    <dgm:cxn modelId="{EB1F6606-D790-45AC-87F8-EDB1220CEB20}" type="presOf" srcId="{20C36683-42C2-4119-BE0D-0402EE5EC7E9}" destId="{5F22CF4A-56F1-4F82-BADC-2FB76668ADC9}" srcOrd="0" destOrd="0" presId="urn:microsoft.com/office/officeart/2005/8/layout/radial1"/>
    <dgm:cxn modelId="{1D3FE6B1-E2B3-4AEA-99E8-C1AA993E19C3}" type="presOf" srcId="{832BC098-0561-4903-8ABD-983E25CBBED0}" destId="{673B49E2-7B12-46E7-B1A4-F25C895B3F85}" srcOrd="0" destOrd="0" presId="urn:microsoft.com/office/officeart/2005/8/layout/radial1"/>
    <dgm:cxn modelId="{C0185234-1C3F-4170-B3E6-17F48BE6BBBC}" type="presOf" srcId="{BF4EC86B-B7CA-46E3-A41F-12FFB993DD7F}" destId="{791B44EC-5FA7-4616-BC62-940B39FFEBEE}" srcOrd="1" destOrd="0" presId="urn:microsoft.com/office/officeart/2005/8/layout/radial1"/>
    <dgm:cxn modelId="{7E99C2AE-D2AE-4133-9C3B-A03DD282F0AD}" type="presOf" srcId="{DDEA0AFB-AEAE-4A4C-9EE1-628C867AC6A1}" destId="{03867408-0860-49D4-9F6C-26A00A7E692B}" srcOrd="0" destOrd="0" presId="urn:microsoft.com/office/officeart/2005/8/layout/radial1"/>
    <dgm:cxn modelId="{EACA0B8F-CA49-4638-9812-DF31EA1A0E1C}" srcId="{C2210E4A-3CBA-4732-A1FF-79CFEF1128E1}" destId="{B396626C-6CE0-4103-A122-B2766EEA7822}" srcOrd="2" destOrd="0" parTransId="{1CC19BB0-EB3C-4150-8D4D-0DF37C780D6E}" sibTransId="{FC5C8420-2529-4BA4-90DC-0D71545E5F86}"/>
    <dgm:cxn modelId="{5BB438B5-521C-4B04-9A18-B65872A2B468}" type="presOf" srcId="{13A511B7-7A30-4DFD-80A3-E193BFF186B1}" destId="{8633D174-B393-41D9-A115-96C8BBD12B12}" srcOrd="0" destOrd="0" presId="urn:microsoft.com/office/officeart/2005/8/layout/radial1"/>
    <dgm:cxn modelId="{94CCDC31-D210-4224-B51E-04073BF59A02}" type="presOf" srcId="{20C36683-42C2-4119-BE0D-0402EE5EC7E9}" destId="{34517ED7-E65B-4C79-965C-12C249323287}" srcOrd="1" destOrd="0" presId="urn:microsoft.com/office/officeart/2005/8/layout/radial1"/>
    <dgm:cxn modelId="{D01F7AEF-052E-45FF-9411-A6A674DF540E}" type="presOf" srcId="{832BC098-0561-4903-8ABD-983E25CBBED0}" destId="{AC1CD793-2ECE-4926-9345-7434AA340627}" srcOrd="1" destOrd="0" presId="urn:microsoft.com/office/officeart/2005/8/layout/radial1"/>
    <dgm:cxn modelId="{D181CF89-E686-4D18-8B89-87183E3CEC52}" srcId="{C2210E4A-3CBA-4732-A1FF-79CFEF1128E1}" destId="{5D4AADA3-F397-4E97-866C-1944738B5121}" srcOrd="5" destOrd="0" parTransId="{640BF277-B616-476F-99F8-5D3B73013BB9}" sibTransId="{DE3E5DDB-B1FC-415C-B5A8-2EBB8549B149}"/>
    <dgm:cxn modelId="{B0855074-63EC-4AD9-A2BE-EC9E8F41EA6F}" type="presOf" srcId="{B0D85D2D-221C-4562-BB64-6682CDA6FC5C}" destId="{73B35209-20A9-468E-AEFC-2B32B8A7EF11}" srcOrd="0" destOrd="0" presId="urn:microsoft.com/office/officeart/2005/8/layout/radial1"/>
    <dgm:cxn modelId="{2C30188C-30F3-4E12-929C-E6273C1BD6AE}" srcId="{C2210E4A-3CBA-4732-A1FF-79CFEF1128E1}" destId="{C9FC5717-F919-48F9-98DB-44465B572FB9}" srcOrd="4" destOrd="0" parTransId="{B19CE15B-EA10-439F-A610-AF19AC207661}" sibTransId="{F0E7F3D2-0655-48E5-A2CE-559889502B7B}"/>
    <dgm:cxn modelId="{15AD36A5-B48F-4490-B248-8994AFB696B4}" type="presOf" srcId="{CB9DD206-BD3A-4A68-947E-4D0B31515839}" destId="{C4D849CC-7229-43CB-9946-78D16E44E37E}" srcOrd="0" destOrd="0" presId="urn:microsoft.com/office/officeart/2005/8/layout/radial1"/>
    <dgm:cxn modelId="{567655C5-460B-482F-8423-5E49277070C2}" srcId="{C2210E4A-3CBA-4732-A1FF-79CFEF1128E1}" destId="{6A8936A9-3E06-4082-9134-0593C640D9E0}" srcOrd="3" destOrd="0" parTransId="{050D4BC8-519B-4041-BFE1-BC90CFEEF1B9}" sibTransId="{896C8C1E-5D5B-4FC7-AFFD-6CD55F1B7569}"/>
    <dgm:cxn modelId="{DFC64058-1A23-45D6-B61D-2232DECDC33C}" srcId="{C2210E4A-3CBA-4732-A1FF-79CFEF1128E1}" destId="{B0D85D2D-221C-4562-BB64-6682CDA6FC5C}" srcOrd="1" destOrd="0" parTransId="{20C36683-42C2-4119-BE0D-0402EE5EC7E9}" sibTransId="{A41C07B3-3421-4E1B-BBBE-14D8AB2E3A2D}"/>
    <dgm:cxn modelId="{8CF54FD3-FF54-47FF-A29F-937753348007}" srcId="{C2210E4A-3CBA-4732-A1FF-79CFEF1128E1}" destId="{DDEA0AFB-AEAE-4A4C-9EE1-628C867AC6A1}" srcOrd="6" destOrd="0" parTransId="{832BC098-0561-4903-8ABD-983E25CBBED0}" sibTransId="{6299187E-A6E3-4334-A6DE-10193A6DDAA2}"/>
    <dgm:cxn modelId="{5C7F81CE-F185-48F3-948A-F9B3B5059FC0}" type="presOf" srcId="{C9FC5717-F919-48F9-98DB-44465B572FB9}" destId="{607FF91E-9522-45FF-88C0-CCA42D26710A}" srcOrd="0" destOrd="0" presId="urn:microsoft.com/office/officeart/2005/8/layout/radial1"/>
    <dgm:cxn modelId="{E223EEA4-8C40-44EA-8E7D-7AB2A909C791}" type="presOf" srcId="{794B4BE5-3C79-4E01-BA80-4EF4B3499ECB}" destId="{08646C0E-B7B0-49A3-990A-0CA8F1A48D8D}" srcOrd="0" destOrd="0" presId="urn:microsoft.com/office/officeart/2005/8/layout/radial1"/>
    <dgm:cxn modelId="{42B2DD5B-AB1E-4E4E-B6A9-2276B01C0FE1}" srcId="{794B4BE5-3C79-4E01-BA80-4EF4B3499ECB}" destId="{C2210E4A-3CBA-4732-A1FF-79CFEF1128E1}" srcOrd="0" destOrd="0" parTransId="{2C8C5D93-3F80-4292-9AE2-428692227509}" sibTransId="{087E1399-513C-45D4-A170-A7A3697D3F15}"/>
    <dgm:cxn modelId="{7E0B34C2-419F-4E4B-B9D2-A3A4EA000250}" type="presOf" srcId="{83780C67-4357-4F5F-8BF6-43F0CEBC6FD0}" destId="{183A8C4D-0182-497B-ADF2-0A075FC96347}" srcOrd="1" destOrd="0" presId="urn:microsoft.com/office/officeart/2005/8/layout/radial1"/>
    <dgm:cxn modelId="{D93260DD-C29F-4270-9794-35FDC056953D}" srcId="{C2210E4A-3CBA-4732-A1FF-79CFEF1128E1}" destId="{5406E0C9-3C84-4749-B206-291A534F5F73}" srcOrd="0" destOrd="0" parTransId="{83780C67-4357-4F5F-8BF6-43F0CEBC6FD0}" sibTransId="{65337069-67FF-41D6-9B5C-73702EBB346A}"/>
    <dgm:cxn modelId="{8B179ACB-6143-41D3-A6E4-1A54D318B801}" type="presOf" srcId="{B19CE15B-EA10-439F-A610-AF19AC207661}" destId="{04688370-F8D9-408B-9DF9-3D4317604BAD}" srcOrd="0" destOrd="0" presId="urn:microsoft.com/office/officeart/2005/8/layout/radial1"/>
    <dgm:cxn modelId="{FC6FFC6A-5B18-49EA-8431-6BC288A05505}" type="presOf" srcId="{640BF277-B616-476F-99F8-5D3B73013BB9}" destId="{A7A65943-A271-4010-8644-650D1613FC45}" srcOrd="0" destOrd="0" presId="urn:microsoft.com/office/officeart/2005/8/layout/radial1"/>
    <dgm:cxn modelId="{25E67AC9-E213-417F-A294-8D4CC686C308}" type="presOf" srcId="{C2210E4A-3CBA-4732-A1FF-79CFEF1128E1}" destId="{14BE6EB2-E7F4-4B50-9A6D-34F586C371D1}" srcOrd="0" destOrd="0" presId="urn:microsoft.com/office/officeart/2005/8/layout/radial1"/>
    <dgm:cxn modelId="{1E8A35E6-D884-4CC9-8501-4FF588F4FFD5}" type="presOf" srcId="{1CC19BB0-EB3C-4150-8D4D-0DF37C780D6E}" destId="{B2181B7D-14BF-48FF-85BE-FC056522E1A2}" srcOrd="1" destOrd="0" presId="urn:microsoft.com/office/officeart/2005/8/layout/radial1"/>
    <dgm:cxn modelId="{CC57966D-3F26-41F7-A5B1-A25A4E79DFDF}" type="presOf" srcId="{6A8936A9-3E06-4082-9134-0593C640D9E0}" destId="{6DAEE340-C186-4D71-AB5C-5CDF766A41E9}" srcOrd="0" destOrd="0" presId="urn:microsoft.com/office/officeart/2005/8/layout/radial1"/>
    <dgm:cxn modelId="{0AF108FB-D1A3-4FC8-8AE0-7D16AF9D3466}" type="presOf" srcId="{5D4AADA3-F397-4E97-866C-1944738B5121}" destId="{C431E499-9823-4B51-90DA-8021D3039291}" srcOrd="0" destOrd="0" presId="urn:microsoft.com/office/officeart/2005/8/layout/radial1"/>
    <dgm:cxn modelId="{9F312DFA-87B8-4ECE-8140-55C13604FBA5}" type="presOf" srcId="{1CC19BB0-EB3C-4150-8D4D-0DF37C780D6E}" destId="{DF914BDF-BBDE-4660-A604-7FBB3F4D794E}" srcOrd="0" destOrd="0" presId="urn:microsoft.com/office/officeart/2005/8/layout/radial1"/>
    <dgm:cxn modelId="{550FF325-5C5D-4A65-BFAF-C8C56C15AB9F}" srcId="{C2210E4A-3CBA-4732-A1FF-79CFEF1128E1}" destId="{7D8D9E11-E4F1-4B27-B940-02402B0C51D5}" srcOrd="7" destOrd="0" parTransId="{BF4EC86B-B7CA-46E3-A41F-12FFB993DD7F}" sibTransId="{3D2A911C-939D-4930-80A8-6CC9BD3F6404}"/>
    <dgm:cxn modelId="{122C2729-DF5F-4DC4-9182-C8F590555491}" type="presOf" srcId="{B19CE15B-EA10-439F-A610-AF19AC207661}" destId="{F0CDF077-D1D8-4384-8E97-F6011FF545A4}" srcOrd="1" destOrd="0" presId="urn:microsoft.com/office/officeart/2005/8/layout/radial1"/>
    <dgm:cxn modelId="{E78133C3-9672-49DE-81DF-FED2A92BA2FB}" type="presOf" srcId="{BF4EC86B-B7CA-46E3-A41F-12FFB993DD7F}" destId="{288EED1C-EBBE-4C91-BFAA-34B785702DE0}" srcOrd="0" destOrd="0" presId="urn:microsoft.com/office/officeart/2005/8/layout/radial1"/>
    <dgm:cxn modelId="{FD4E8369-4E75-4CDE-B67D-506BF0D3B924}" type="presOf" srcId="{050D4BC8-519B-4041-BFE1-BC90CFEEF1B9}" destId="{CEB8E3A9-741A-43C4-805E-6C2CCDEF1D37}" srcOrd="0" destOrd="0" presId="urn:microsoft.com/office/officeart/2005/8/layout/radial1"/>
    <dgm:cxn modelId="{61A4DFB7-B387-443C-BBCF-37598B350EDB}" srcId="{C2210E4A-3CBA-4732-A1FF-79CFEF1128E1}" destId="{CB9DD206-BD3A-4A68-947E-4D0B31515839}" srcOrd="8" destOrd="0" parTransId="{13A511B7-7A30-4DFD-80A3-E193BFF186B1}" sibTransId="{8234B7D7-49A6-4282-9633-C864D0CB0D9F}"/>
    <dgm:cxn modelId="{C5734A9D-1F68-442E-99AD-E0B8CA045BCB}" type="presOf" srcId="{7D8D9E11-E4F1-4B27-B940-02402B0C51D5}" destId="{162FF40D-86F3-45BC-9380-AA55AE6CA175}" srcOrd="0" destOrd="0" presId="urn:microsoft.com/office/officeart/2005/8/layout/radial1"/>
    <dgm:cxn modelId="{C5E840A6-4CE5-43A8-8233-2CF9A3A23289}" type="presOf" srcId="{640BF277-B616-476F-99F8-5D3B73013BB9}" destId="{7AD58461-19F7-4D69-BD22-A0C15E6E5FD6}" srcOrd="1" destOrd="0" presId="urn:microsoft.com/office/officeart/2005/8/layout/radial1"/>
    <dgm:cxn modelId="{1F1C1BD4-F678-4494-83E8-5A33D6B7BE9E}" type="presOf" srcId="{83780C67-4357-4F5F-8BF6-43F0CEBC6FD0}" destId="{71C86F5D-04A2-4453-8424-9F2822053532}" srcOrd="0" destOrd="0" presId="urn:microsoft.com/office/officeart/2005/8/layout/radial1"/>
    <dgm:cxn modelId="{D881DC32-AFEC-4ED6-8360-AB8C39667422}" type="presOf" srcId="{B396626C-6CE0-4103-A122-B2766EEA7822}" destId="{7807E974-E3EF-4177-9CF5-817072EBC068}" srcOrd="0" destOrd="0" presId="urn:microsoft.com/office/officeart/2005/8/layout/radial1"/>
    <dgm:cxn modelId="{14E459D5-7FBE-4169-BEB8-659EF08232E3}" type="presOf" srcId="{13A511B7-7A30-4DFD-80A3-E193BFF186B1}" destId="{0E4EC214-E765-4FC8-924C-CC634D83C87D}" srcOrd="1" destOrd="0" presId="urn:microsoft.com/office/officeart/2005/8/layout/radial1"/>
    <dgm:cxn modelId="{8DE64EC3-FD0F-4540-9C3A-406EC6CED208}" type="presOf" srcId="{5406E0C9-3C84-4749-B206-291A534F5F73}" destId="{EB07EFA0-162B-4739-B2A5-CD28BA41AD4A}" srcOrd="0" destOrd="0" presId="urn:microsoft.com/office/officeart/2005/8/layout/radial1"/>
    <dgm:cxn modelId="{BAF45BBF-27D2-47E9-88AF-7D20E3D7EDA6}" type="presParOf" srcId="{08646C0E-B7B0-49A3-990A-0CA8F1A48D8D}" destId="{14BE6EB2-E7F4-4B50-9A6D-34F586C371D1}" srcOrd="0" destOrd="0" presId="urn:microsoft.com/office/officeart/2005/8/layout/radial1"/>
    <dgm:cxn modelId="{55F73D9C-8085-4766-8D53-210BB2102D91}" type="presParOf" srcId="{08646C0E-B7B0-49A3-990A-0CA8F1A48D8D}" destId="{71C86F5D-04A2-4453-8424-9F2822053532}" srcOrd="1" destOrd="0" presId="urn:microsoft.com/office/officeart/2005/8/layout/radial1"/>
    <dgm:cxn modelId="{7BB74B0D-A053-4BEA-8309-DB9F9FF4DE9E}" type="presParOf" srcId="{71C86F5D-04A2-4453-8424-9F2822053532}" destId="{183A8C4D-0182-497B-ADF2-0A075FC96347}" srcOrd="0" destOrd="0" presId="urn:microsoft.com/office/officeart/2005/8/layout/radial1"/>
    <dgm:cxn modelId="{7364DE34-FEF9-4B5A-8EAB-FD87CB0AEE74}" type="presParOf" srcId="{08646C0E-B7B0-49A3-990A-0CA8F1A48D8D}" destId="{EB07EFA0-162B-4739-B2A5-CD28BA41AD4A}" srcOrd="2" destOrd="0" presId="urn:microsoft.com/office/officeart/2005/8/layout/radial1"/>
    <dgm:cxn modelId="{9A0C906C-28D8-4B64-A1AA-9DFBC1FA837D}" type="presParOf" srcId="{08646C0E-B7B0-49A3-990A-0CA8F1A48D8D}" destId="{5F22CF4A-56F1-4F82-BADC-2FB76668ADC9}" srcOrd="3" destOrd="0" presId="urn:microsoft.com/office/officeart/2005/8/layout/radial1"/>
    <dgm:cxn modelId="{E905A39D-87C8-4D74-BB8F-3E5E406C8504}" type="presParOf" srcId="{5F22CF4A-56F1-4F82-BADC-2FB76668ADC9}" destId="{34517ED7-E65B-4C79-965C-12C249323287}" srcOrd="0" destOrd="0" presId="urn:microsoft.com/office/officeart/2005/8/layout/radial1"/>
    <dgm:cxn modelId="{687805B5-374B-4485-8FB7-1F003A556211}" type="presParOf" srcId="{08646C0E-B7B0-49A3-990A-0CA8F1A48D8D}" destId="{73B35209-20A9-468E-AEFC-2B32B8A7EF11}" srcOrd="4" destOrd="0" presId="urn:microsoft.com/office/officeart/2005/8/layout/radial1"/>
    <dgm:cxn modelId="{75AE164A-9459-44BC-B327-074E4BEC1899}" type="presParOf" srcId="{08646C0E-B7B0-49A3-990A-0CA8F1A48D8D}" destId="{DF914BDF-BBDE-4660-A604-7FBB3F4D794E}" srcOrd="5" destOrd="0" presId="urn:microsoft.com/office/officeart/2005/8/layout/radial1"/>
    <dgm:cxn modelId="{3FBB5698-2B0A-450E-A803-7C8861F6D297}" type="presParOf" srcId="{DF914BDF-BBDE-4660-A604-7FBB3F4D794E}" destId="{B2181B7D-14BF-48FF-85BE-FC056522E1A2}" srcOrd="0" destOrd="0" presId="urn:microsoft.com/office/officeart/2005/8/layout/radial1"/>
    <dgm:cxn modelId="{D56316AE-D41A-418B-9B0C-6D7DC5488DBA}" type="presParOf" srcId="{08646C0E-B7B0-49A3-990A-0CA8F1A48D8D}" destId="{7807E974-E3EF-4177-9CF5-817072EBC068}" srcOrd="6" destOrd="0" presId="urn:microsoft.com/office/officeart/2005/8/layout/radial1"/>
    <dgm:cxn modelId="{56C1EA23-409C-4D0C-B908-F969590D3636}" type="presParOf" srcId="{08646C0E-B7B0-49A3-990A-0CA8F1A48D8D}" destId="{CEB8E3A9-741A-43C4-805E-6C2CCDEF1D37}" srcOrd="7" destOrd="0" presId="urn:microsoft.com/office/officeart/2005/8/layout/radial1"/>
    <dgm:cxn modelId="{9EA85D3C-9A7E-43C6-8129-4B9C31EEC47D}" type="presParOf" srcId="{CEB8E3A9-741A-43C4-805E-6C2CCDEF1D37}" destId="{EC07D5CB-29FD-4961-84E6-55DB604F2F40}" srcOrd="0" destOrd="0" presId="urn:microsoft.com/office/officeart/2005/8/layout/radial1"/>
    <dgm:cxn modelId="{38E33AB7-C95B-41A5-9F51-6F8E2854AC3B}" type="presParOf" srcId="{08646C0E-B7B0-49A3-990A-0CA8F1A48D8D}" destId="{6DAEE340-C186-4D71-AB5C-5CDF766A41E9}" srcOrd="8" destOrd="0" presId="urn:microsoft.com/office/officeart/2005/8/layout/radial1"/>
    <dgm:cxn modelId="{1B8C7F3E-9488-4322-AB09-F2EB70B5A9EB}" type="presParOf" srcId="{08646C0E-B7B0-49A3-990A-0CA8F1A48D8D}" destId="{04688370-F8D9-408B-9DF9-3D4317604BAD}" srcOrd="9" destOrd="0" presId="urn:microsoft.com/office/officeart/2005/8/layout/radial1"/>
    <dgm:cxn modelId="{DD6E01BC-E348-4714-B5B6-C93169AD9DA8}" type="presParOf" srcId="{04688370-F8D9-408B-9DF9-3D4317604BAD}" destId="{F0CDF077-D1D8-4384-8E97-F6011FF545A4}" srcOrd="0" destOrd="0" presId="urn:microsoft.com/office/officeart/2005/8/layout/radial1"/>
    <dgm:cxn modelId="{9652F663-05E0-4E02-BD74-527F753165BD}" type="presParOf" srcId="{08646C0E-B7B0-49A3-990A-0CA8F1A48D8D}" destId="{607FF91E-9522-45FF-88C0-CCA42D26710A}" srcOrd="10" destOrd="0" presId="urn:microsoft.com/office/officeart/2005/8/layout/radial1"/>
    <dgm:cxn modelId="{44B7C3C6-D87E-448C-B8E7-E26F4F77640D}" type="presParOf" srcId="{08646C0E-B7B0-49A3-990A-0CA8F1A48D8D}" destId="{A7A65943-A271-4010-8644-650D1613FC45}" srcOrd="11" destOrd="0" presId="urn:microsoft.com/office/officeart/2005/8/layout/radial1"/>
    <dgm:cxn modelId="{779146CC-CC3A-43EE-B743-9ABB0713BE66}" type="presParOf" srcId="{A7A65943-A271-4010-8644-650D1613FC45}" destId="{7AD58461-19F7-4D69-BD22-A0C15E6E5FD6}" srcOrd="0" destOrd="0" presId="urn:microsoft.com/office/officeart/2005/8/layout/radial1"/>
    <dgm:cxn modelId="{263F2798-62A3-40B3-955D-AE119F2A1EA8}" type="presParOf" srcId="{08646C0E-B7B0-49A3-990A-0CA8F1A48D8D}" destId="{C431E499-9823-4B51-90DA-8021D3039291}" srcOrd="12" destOrd="0" presId="urn:microsoft.com/office/officeart/2005/8/layout/radial1"/>
    <dgm:cxn modelId="{0BC75C93-F766-473E-B313-70D895998684}" type="presParOf" srcId="{08646C0E-B7B0-49A3-990A-0CA8F1A48D8D}" destId="{673B49E2-7B12-46E7-B1A4-F25C895B3F85}" srcOrd="13" destOrd="0" presId="urn:microsoft.com/office/officeart/2005/8/layout/radial1"/>
    <dgm:cxn modelId="{CA350DBC-DDD5-4C0F-A01A-6090D78E2C83}" type="presParOf" srcId="{673B49E2-7B12-46E7-B1A4-F25C895B3F85}" destId="{AC1CD793-2ECE-4926-9345-7434AA340627}" srcOrd="0" destOrd="0" presId="urn:microsoft.com/office/officeart/2005/8/layout/radial1"/>
    <dgm:cxn modelId="{44B6D683-568B-4A60-B928-CAF170BBB947}" type="presParOf" srcId="{08646C0E-B7B0-49A3-990A-0CA8F1A48D8D}" destId="{03867408-0860-49D4-9F6C-26A00A7E692B}" srcOrd="14" destOrd="0" presId="urn:microsoft.com/office/officeart/2005/8/layout/radial1"/>
    <dgm:cxn modelId="{B70676A2-8286-415C-A538-9553B6E364C9}" type="presParOf" srcId="{08646C0E-B7B0-49A3-990A-0CA8F1A48D8D}" destId="{288EED1C-EBBE-4C91-BFAA-34B785702DE0}" srcOrd="15" destOrd="0" presId="urn:microsoft.com/office/officeart/2005/8/layout/radial1"/>
    <dgm:cxn modelId="{B9F91A78-160F-4024-8BCB-4D1A001D75FE}" type="presParOf" srcId="{288EED1C-EBBE-4C91-BFAA-34B785702DE0}" destId="{791B44EC-5FA7-4616-BC62-940B39FFEBEE}" srcOrd="0" destOrd="0" presId="urn:microsoft.com/office/officeart/2005/8/layout/radial1"/>
    <dgm:cxn modelId="{5B8B055F-79E5-4061-93F5-EFA3DED13693}" type="presParOf" srcId="{08646C0E-B7B0-49A3-990A-0CA8F1A48D8D}" destId="{162FF40D-86F3-45BC-9380-AA55AE6CA175}" srcOrd="16" destOrd="0" presId="urn:microsoft.com/office/officeart/2005/8/layout/radial1"/>
    <dgm:cxn modelId="{33FB24DA-AC4E-4D0E-BC03-2EF320FB8CAF}" type="presParOf" srcId="{08646C0E-B7B0-49A3-990A-0CA8F1A48D8D}" destId="{8633D174-B393-41D9-A115-96C8BBD12B12}" srcOrd="17" destOrd="0" presId="urn:microsoft.com/office/officeart/2005/8/layout/radial1"/>
    <dgm:cxn modelId="{FF960D26-84B0-48AE-8DB3-B697F2D96D1D}" type="presParOf" srcId="{8633D174-B393-41D9-A115-96C8BBD12B12}" destId="{0E4EC214-E765-4FC8-924C-CC634D83C87D}" srcOrd="0" destOrd="0" presId="urn:microsoft.com/office/officeart/2005/8/layout/radial1"/>
    <dgm:cxn modelId="{C8355F1A-DE94-4B1F-984D-4C02297B2E0F}" type="presParOf" srcId="{08646C0E-B7B0-49A3-990A-0CA8F1A48D8D}" destId="{C4D849CC-7229-43CB-9946-78D16E44E37E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DD535F-6E29-46B5-BA47-11803B6B0C84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105D4-51D6-4C0A-86A3-5B6A834C28F1}">
      <dgm:prSet phldrT="[Текст]" custT="1"/>
      <dgm:spPr>
        <a:solidFill>
          <a:srgbClr val="92D05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rPr>
            <a:t>Методи стимулювання </a:t>
          </a:r>
          <a:r>
            <a:rPr lang="uk-UA" sz="1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rPr>
            <a:t>моральних почуттів</a:t>
          </a:r>
          <a:endParaRPr lang="ru-RU" sz="1400" b="1" dirty="0">
            <a:solidFill>
              <a:schemeClr val="tx1">
                <a:lumMod val="85000"/>
                <a:lumOff val="15000"/>
              </a:schemeClr>
            </a:solidFill>
            <a:latin typeface="Georgia" panose="02040502050405020303" pitchFamily="18" charset="0"/>
          </a:endParaRPr>
        </a:p>
      </dgm:t>
    </dgm:pt>
    <dgm:pt modelId="{A8E99C25-D5B3-4C88-83AA-00A9009E03C7}" type="parTrans" cxnId="{BE926773-4968-488E-9CFC-3E05D7603BFD}">
      <dgm:prSet/>
      <dgm:spPr/>
      <dgm:t>
        <a:bodyPr/>
        <a:lstStyle/>
        <a:p>
          <a:endParaRPr lang="ru-RU"/>
        </a:p>
      </dgm:t>
    </dgm:pt>
    <dgm:pt modelId="{2312A367-FC1E-49FB-95EE-7E92E2D114A6}" type="sibTrans" cxnId="{BE926773-4968-488E-9CFC-3E05D7603BFD}">
      <dgm:prSet/>
      <dgm:spPr/>
      <dgm:t>
        <a:bodyPr/>
        <a:lstStyle/>
        <a:p>
          <a:endParaRPr lang="ru-RU"/>
        </a:p>
      </dgm:t>
    </dgm:pt>
    <dgm:pt modelId="{8A6B415F-ACEC-4C00-838B-D99157F817BD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Схвалення</a:t>
          </a:r>
          <a:r>
            <a:rPr lang="uk-UA" sz="1400" b="1" baseline="0" dirty="0">
              <a:latin typeface="Georgia" panose="02040502050405020303" pitchFamily="18" charset="0"/>
            </a:rPr>
            <a:t> вчинків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D30BCCFE-3A25-43EC-B4E5-819FDB28873E}" type="parTrans" cxnId="{9590A4DE-C350-4AF4-9DA9-A9C46CE33E13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41DFE03B-1319-4164-94B2-ABD44A1D649E}" type="sibTrans" cxnId="{9590A4DE-C350-4AF4-9DA9-A9C46CE33E13}">
      <dgm:prSet/>
      <dgm:spPr/>
      <dgm:t>
        <a:bodyPr/>
        <a:lstStyle/>
        <a:p>
          <a:endParaRPr lang="ru-RU"/>
        </a:p>
      </dgm:t>
    </dgm:pt>
    <dgm:pt modelId="{B3842B3D-E072-48AB-BD94-8EA21F22DAAA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Приклад</a:t>
          </a:r>
          <a:r>
            <a:rPr lang="uk-UA" sz="1400" b="1" baseline="0" dirty="0">
              <a:latin typeface="Georgia" panose="02040502050405020303" pitchFamily="18" charset="0"/>
            </a:rPr>
            <a:t> інших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676471DA-3988-406C-9A2A-08717DC818D6}" type="parTrans" cxnId="{AC0E452B-12D8-434B-A47A-653B1976F51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32956A1-1942-4E87-B466-709B666B626E}" type="sibTrans" cxnId="{AC0E452B-12D8-434B-A47A-653B1976F51B}">
      <dgm:prSet/>
      <dgm:spPr/>
      <dgm:t>
        <a:bodyPr/>
        <a:lstStyle/>
        <a:p>
          <a:endParaRPr lang="ru-RU"/>
        </a:p>
      </dgm:t>
    </dgm:pt>
    <dgm:pt modelId="{2265B8B6-A4DE-4390-8565-742BA6A93A6F}">
      <dgm:prSet custT="1"/>
      <dgm:spPr>
        <a:solidFill>
          <a:schemeClr val="accent6">
            <a:lumMod val="60000"/>
            <a:lumOff val="40000"/>
            <a:alpha val="9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Осуд</a:t>
          </a:r>
          <a:r>
            <a:rPr lang="uk-UA" sz="1400" b="1" baseline="0" dirty="0">
              <a:latin typeface="Georgia" panose="02040502050405020303" pitchFamily="18" charset="0"/>
            </a:rPr>
            <a:t> недостойних вчинків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91C1A39C-A4F1-475F-90D4-ADD914560EB5}" type="parTrans" cxnId="{53FFDDCF-6DC1-470F-BE80-95FD18349DD4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48F70F4-8BA2-4683-9AF9-9E6C6EDC6AD1}" type="sibTrans" cxnId="{53FFDDCF-6DC1-470F-BE80-95FD18349DD4}">
      <dgm:prSet/>
      <dgm:spPr/>
      <dgm:t>
        <a:bodyPr/>
        <a:lstStyle/>
        <a:p>
          <a:endParaRPr lang="ru-RU"/>
        </a:p>
      </dgm:t>
    </dgm:pt>
    <dgm:pt modelId="{353FE3F0-5730-45EE-AEB3-FD596438499B}">
      <dgm:prSet custT="1"/>
      <dgm:spPr>
        <a:solidFill>
          <a:schemeClr val="accent6">
            <a:lumMod val="60000"/>
            <a:lumOff val="40000"/>
            <a:alpha val="9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Складання</a:t>
          </a:r>
          <a:r>
            <a:rPr lang="uk-UA" sz="1400" b="1" baseline="0" dirty="0">
              <a:latin typeface="Georgia" panose="02040502050405020303" pitchFamily="18" charset="0"/>
            </a:rPr>
            <a:t> казок по -новому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5426BC9F-0D09-4ED2-A192-9179C90CEBC0}" type="parTrans" cxnId="{C503B28E-F0F9-46CF-A292-4568562E87CE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23439C1-DBBF-40D9-A5E4-61E4AC54409A}" type="sibTrans" cxnId="{C503B28E-F0F9-46CF-A292-4568562E87CE}">
      <dgm:prSet/>
      <dgm:spPr/>
      <dgm:t>
        <a:bodyPr/>
        <a:lstStyle/>
        <a:p>
          <a:endParaRPr lang="ru-RU"/>
        </a:p>
      </dgm:t>
    </dgm:pt>
    <dgm:pt modelId="{75F4C92A-3F44-410C-9E42-963C51EE54CB}">
      <dgm:prSet custT="1"/>
      <dgm:spPr>
        <a:solidFill>
          <a:srgbClr val="FFC000">
            <a:alpha val="90000"/>
          </a:srgb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Заохочення</a:t>
          </a:r>
          <a:r>
            <a:rPr lang="uk-UA" sz="1400" b="1" baseline="0" dirty="0">
              <a:latin typeface="Georgia" panose="02040502050405020303" pitchFamily="18" charset="0"/>
            </a:rPr>
            <a:t> до моральних вчинків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0A3B6A66-C269-415A-8C26-B1F59BECAD02}" type="parTrans" cxnId="{42597200-FDF6-4E3D-953A-70EDDF7B3AA4}">
      <dgm:prSet/>
      <dgm:spPr/>
      <dgm:t>
        <a:bodyPr/>
        <a:lstStyle/>
        <a:p>
          <a:endParaRPr lang="ru-RU"/>
        </a:p>
      </dgm:t>
    </dgm:pt>
    <dgm:pt modelId="{85FDB22A-D8B7-4043-BAC4-DD3CC7C1AAFA}" type="sibTrans" cxnId="{42597200-FDF6-4E3D-953A-70EDDF7B3AA4}">
      <dgm:prSet/>
      <dgm:spPr/>
      <dgm:t>
        <a:bodyPr/>
        <a:lstStyle/>
        <a:p>
          <a:endParaRPr lang="ru-RU"/>
        </a:p>
      </dgm:t>
    </dgm:pt>
    <dgm:pt modelId="{2945709D-7031-4800-8A9B-0AF9D4E26D80}">
      <dgm:prSet custT="1"/>
      <dgm:spPr>
        <a:solidFill>
          <a:srgbClr val="FFC000">
            <a:alpha val="90000"/>
          </a:srgb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Роздуми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F8CC890D-F672-4A41-83BD-17C596976588}" type="parTrans" cxnId="{2EBC9729-126C-43C3-9DC5-175FDD210129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6B41DD9-E72C-4E6A-AC1D-E2D6598B04E9}" type="sibTrans" cxnId="{2EBC9729-126C-43C3-9DC5-175FDD210129}">
      <dgm:prSet/>
      <dgm:spPr/>
      <dgm:t>
        <a:bodyPr/>
        <a:lstStyle/>
        <a:p>
          <a:endParaRPr lang="ru-RU"/>
        </a:p>
      </dgm:t>
    </dgm:pt>
    <dgm:pt modelId="{B77B1237-3A6B-4F05-A5B5-0C050C968A61}">
      <dgm:prSet custT="1"/>
      <dgm:spPr>
        <a:solidFill>
          <a:srgbClr val="FFC000">
            <a:alpha val="90000"/>
          </a:srgb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400" b="1" dirty="0">
              <a:latin typeface="Georgia" panose="02040502050405020303" pitchFamily="18" charset="0"/>
            </a:rPr>
            <a:t>Моделювання</a:t>
          </a:r>
          <a:r>
            <a:rPr lang="uk-UA" sz="1400" b="1" baseline="0" dirty="0">
              <a:latin typeface="Georgia" panose="02040502050405020303" pitchFamily="18" charset="0"/>
            </a:rPr>
            <a:t> вчинку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EA999EBB-0FCC-4EA7-9924-0AB9D5A97432}" type="parTrans" cxnId="{175574E9-3AEF-4711-9110-77B9E13E545D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4F7D3453-CC93-4DD6-870B-216B58A4F0BB}" type="sibTrans" cxnId="{175574E9-3AEF-4711-9110-77B9E13E545D}">
      <dgm:prSet/>
      <dgm:spPr/>
      <dgm:t>
        <a:bodyPr/>
        <a:lstStyle/>
        <a:p>
          <a:endParaRPr lang="ru-RU"/>
        </a:p>
      </dgm:t>
    </dgm:pt>
    <dgm:pt modelId="{637FC339-0388-48B6-85FB-E1207606C56D}" type="pres">
      <dgm:prSet presAssocID="{E8DD535F-6E29-46B5-BA47-11803B6B0C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4D27C5-2E19-4A39-8976-8B7AF6CC35FB}" type="pres">
      <dgm:prSet presAssocID="{78E105D4-51D6-4C0A-86A3-5B6A834C28F1}" presName="root" presStyleCnt="0"/>
      <dgm:spPr/>
    </dgm:pt>
    <dgm:pt modelId="{3930B406-7737-4CA1-8C33-1E13D375BAAD}" type="pres">
      <dgm:prSet presAssocID="{78E105D4-51D6-4C0A-86A3-5B6A834C28F1}" presName="rootComposite" presStyleCnt="0"/>
      <dgm:spPr/>
    </dgm:pt>
    <dgm:pt modelId="{CD89B8C2-0002-4856-9593-3B784ED32551}" type="pres">
      <dgm:prSet presAssocID="{78E105D4-51D6-4C0A-86A3-5B6A834C28F1}" presName="rootText" presStyleLbl="node1" presStyleIdx="0" presStyleCnt="1" custScaleX="183668" custScaleY="73616"/>
      <dgm:spPr/>
      <dgm:t>
        <a:bodyPr/>
        <a:lstStyle/>
        <a:p>
          <a:endParaRPr lang="ru-RU"/>
        </a:p>
      </dgm:t>
    </dgm:pt>
    <dgm:pt modelId="{478B96B5-376F-4202-9CDA-541ECBFBBC96}" type="pres">
      <dgm:prSet presAssocID="{78E105D4-51D6-4C0A-86A3-5B6A834C28F1}" presName="rootConnector" presStyleLbl="node1" presStyleIdx="0" presStyleCnt="1"/>
      <dgm:spPr/>
      <dgm:t>
        <a:bodyPr/>
        <a:lstStyle/>
        <a:p>
          <a:endParaRPr lang="ru-RU"/>
        </a:p>
      </dgm:t>
    </dgm:pt>
    <dgm:pt modelId="{3F693D92-6DE8-4222-9382-4A83A441C0E8}" type="pres">
      <dgm:prSet presAssocID="{78E105D4-51D6-4C0A-86A3-5B6A834C28F1}" presName="childShape" presStyleCnt="0"/>
      <dgm:spPr/>
    </dgm:pt>
    <dgm:pt modelId="{02321F7C-4085-4D55-A478-0793C6862F53}" type="pres">
      <dgm:prSet presAssocID="{D30BCCFE-3A25-43EC-B4E5-819FDB28873E}" presName="Name13" presStyleLbl="parChTrans1D2" presStyleIdx="0" presStyleCnt="7"/>
      <dgm:spPr/>
      <dgm:t>
        <a:bodyPr/>
        <a:lstStyle/>
        <a:p>
          <a:endParaRPr lang="ru-RU"/>
        </a:p>
      </dgm:t>
    </dgm:pt>
    <dgm:pt modelId="{147478D9-5B29-4F6D-A54E-21FDE797409C}" type="pres">
      <dgm:prSet presAssocID="{8A6B415F-ACEC-4C00-838B-D99157F817BD}" presName="childText" presStyleLbl="bgAcc1" presStyleIdx="0" presStyleCnt="7" custScaleX="181708" custScaleY="82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B23A8-AC50-475E-B1BA-74E0258002CD}" type="pres">
      <dgm:prSet presAssocID="{676471DA-3988-406C-9A2A-08717DC818D6}" presName="Name13" presStyleLbl="parChTrans1D2" presStyleIdx="1" presStyleCnt="7"/>
      <dgm:spPr/>
      <dgm:t>
        <a:bodyPr/>
        <a:lstStyle/>
        <a:p>
          <a:endParaRPr lang="ru-RU"/>
        </a:p>
      </dgm:t>
    </dgm:pt>
    <dgm:pt modelId="{67DB93E1-6F42-405F-9BF8-50F3703FFA1F}" type="pres">
      <dgm:prSet presAssocID="{B3842B3D-E072-48AB-BD94-8EA21F22DAAA}" presName="childText" presStyleLbl="bgAcc1" presStyleIdx="1" presStyleCnt="7" custScaleX="181708" custScaleY="82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7994C-5CDB-4762-A8C2-0E9640FFD45C}" type="pres">
      <dgm:prSet presAssocID="{91C1A39C-A4F1-475F-90D4-ADD914560EB5}" presName="Name13" presStyleLbl="parChTrans1D2" presStyleIdx="2" presStyleCnt="7"/>
      <dgm:spPr/>
      <dgm:t>
        <a:bodyPr/>
        <a:lstStyle/>
        <a:p>
          <a:endParaRPr lang="ru-RU"/>
        </a:p>
      </dgm:t>
    </dgm:pt>
    <dgm:pt modelId="{5EBEE587-292B-45BC-B5FF-D5BB26500BA0}" type="pres">
      <dgm:prSet presAssocID="{2265B8B6-A4DE-4390-8565-742BA6A93A6F}" presName="childText" presStyleLbl="bgAcc1" presStyleIdx="2" presStyleCnt="7" custScaleX="181708" custScaleY="82650" custLinFactNeighborX="2130" custLinFactNeighborY="1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58590-B27F-4DBA-81AC-F1FD21FEB12C}" type="pres">
      <dgm:prSet presAssocID="{5426BC9F-0D09-4ED2-A192-9179C90CEBC0}" presName="Name13" presStyleLbl="parChTrans1D2" presStyleIdx="3" presStyleCnt="7"/>
      <dgm:spPr/>
      <dgm:t>
        <a:bodyPr/>
        <a:lstStyle/>
        <a:p>
          <a:endParaRPr lang="ru-RU"/>
        </a:p>
      </dgm:t>
    </dgm:pt>
    <dgm:pt modelId="{3FCC917D-750D-44EB-BCF9-4DD835EE3F12}" type="pres">
      <dgm:prSet presAssocID="{353FE3F0-5730-45EE-AEB3-FD596438499B}" presName="childText" presStyleLbl="bgAcc1" presStyleIdx="3" presStyleCnt="7" custScaleX="181708" custScaleY="82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0115B-F038-44BA-B5E4-F07EC956FC10}" type="pres">
      <dgm:prSet presAssocID="{0A3B6A66-C269-415A-8C26-B1F59BECAD02}" presName="Name13" presStyleLbl="parChTrans1D2" presStyleIdx="4" presStyleCnt="7"/>
      <dgm:spPr/>
      <dgm:t>
        <a:bodyPr/>
        <a:lstStyle/>
        <a:p>
          <a:endParaRPr lang="ru-RU"/>
        </a:p>
      </dgm:t>
    </dgm:pt>
    <dgm:pt modelId="{ABC7C59A-807E-4152-B87B-A12B5A3A78CA}" type="pres">
      <dgm:prSet presAssocID="{75F4C92A-3F44-410C-9E42-963C51EE54CB}" presName="childText" presStyleLbl="bgAcc1" presStyleIdx="4" presStyleCnt="7" custScaleX="181708" custScaleY="82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5E5DA-BB7E-4940-B033-8A3FB5D41415}" type="pres">
      <dgm:prSet presAssocID="{F8CC890D-F672-4A41-83BD-17C596976588}" presName="Name13" presStyleLbl="parChTrans1D2" presStyleIdx="5" presStyleCnt="7"/>
      <dgm:spPr/>
      <dgm:t>
        <a:bodyPr/>
        <a:lstStyle/>
        <a:p>
          <a:endParaRPr lang="ru-RU"/>
        </a:p>
      </dgm:t>
    </dgm:pt>
    <dgm:pt modelId="{3FAE4DEF-B6BB-4790-BFAB-75CB70AE2670}" type="pres">
      <dgm:prSet presAssocID="{2945709D-7031-4800-8A9B-0AF9D4E26D80}" presName="childText" presStyleLbl="bgAcc1" presStyleIdx="5" presStyleCnt="7" custScaleX="181708" custScaleY="82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AD68F-B5F8-4454-8C6D-A161849093B7}" type="pres">
      <dgm:prSet presAssocID="{EA999EBB-0FCC-4EA7-9924-0AB9D5A97432}" presName="Name13" presStyleLbl="parChTrans1D2" presStyleIdx="6" presStyleCnt="7"/>
      <dgm:spPr/>
      <dgm:t>
        <a:bodyPr/>
        <a:lstStyle/>
        <a:p>
          <a:endParaRPr lang="ru-RU"/>
        </a:p>
      </dgm:t>
    </dgm:pt>
    <dgm:pt modelId="{54F0446F-6CDB-45DC-9F3A-FA52C6BB8B60}" type="pres">
      <dgm:prSet presAssocID="{B77B1237-3A6B-4F05-A5B5-0C050C968A61}" presName="childText" presStyleLbl="bgAcc1" presStyleIdx="6" presStyleCnt="7" custScaleX="181708" custScaleY="74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00EAA2-C1DA-40F5-BE9F-152F1F28E29F}" type="presOf" srcId="{E8DD535F-6E29-46B5-BA47-11803B6B0C84}" destId="{637FC339-0388-48B6-85FB-E1207606C56D}" srcOrd="0" destOrd="0" presId="urn:microsoft.com/office/officeart/2005/8/layout/hierarchy3"/>
    <dgm:cxn modelId="{FC66F8BC-3546-4C59-9EBE-7D96465E4BD7}" type="presOf" srcId="{78E105D4-51D6-4C0A-86A3-5B6A834C28F1}" destId="{478B96B5-376F-4202-9CDA-541ECBFBBC96}" srcOrd="1" destOrd="0" presId="urn:microsoft.com/office/officeart/2005/8/layout/hierarchy3"/>
    <dgm:cxn modelId="{CE987AD6-6652-4D24-AF0C-473C5903BDFA}" type="presOf" srcId="{B77B1237-3A6B-4F05-A5B5-0C050C968A61}" destId="{54F0446F-6CDB-45DC-9F3A-FA52C6BB8B60}" srcOrd="0" destOrd="0" presId="urn:microsoft.com/office/officeart/2005/8/layout/hierarchy3"/>
    <dgm:cxn modelId="{9CF01B27-CAB4-428E-A6E5-BDA687490F9E}" type="presOf" srcId="{D30BCCFE-3A25-43EC-B4E5-819FDB28873E}" destId="{02321F7C-4085-4D55-A478-0793C6862F53}" srcOrd="0" destOrd="0" presId="urn:microsoft.com/office/officeart/2005/8/layout/hierarchy3"/>
    <dgm:cxn modelId="{175574E9-3AEF-4711-9110-77B9E13E545D}" srcId="{78E105D4-51D6-4C0A-86A3-5B6A834C28F1}" destId="{B77B1237-3A6B-4F05-A5B5-0C050C968A61}" srcOrd="6" destOrd="0" parTransId="{EA999EBB-0FCC-4EA7-9924-0AB9D5A97432}" sibTransId="{4F7D3453-CC93-4DD6-870B-216B58A4F0BB}"/>
    <dgm:cxn modelId="{7845A263-B519-4210-B0F4-742C6A2FCEDC}" type="presOf" srcId="{75F4C92A-3F44-410C-9E42-963C51EE54CB}" destId="{ABC7C59A-807E-4152-B87B-A12B5A3A78CA}" srcOrd="0" destOrd="0" presId="urn:microsoft.com/office/officeart/2005/8/layout/hierarchy3"/>
    <dgm:cxn modelId="{BE91FEA9-C9CC-47BB-870D-5498B002697F}" type="presOf" srcId="{2265B8B6-A4DE-4390-8565-742BA6A93A6F}" destId="{5EBEE587-292B-45BC-B5FF-D5BB26500BA0}" srcOrd="0" destOrd="0" presId="urn:microsoft.com/office/officeart/2005/8/layout/hierarchy3"/>
    <dgm:cxn modelId="{C503B28E-F0F9-46CF-A292-4568562E87CE}" srcId="{78E105D4-51D6-4C0A-86A3-5B6A834C28F1}" destId="{353FE3F0-5730-45EE-AEB3-FD596438499B}" srcOrd="3" destOrd="0" parTransId="{5426BC9F-0D09-4ED2-A192-9179C90CEBC0}" sibTransId="{A23439C1-DBBF-40D9-A5E4-61E4AC54409A}"/>
    <dgm:cxn modelId="{91BA9247-6136-441B-8CF5-B37FF48236FC}" type="presOf" srcId="{353FE3F0-5730-45EE-AEB3-FD596438499B}" destId="{3FCC917D-750D-44EB-BCF9-4DD835EE3F12}" srcOrd="0" destOrd="0" presId="urn:microsoft.com/office/officeart/2005/8/layout/hierarchy3"/>
    <dgm:cxn modelId="{BE926773-4968-488E-9CFC-3E05D7603BFD}" srcId="{E8DD535F-6E29-46B5-BA47-11803B6B0C84}" destId="{78E105D4-51D6-4C0A-86A3-5B6A834C28F1}" srcOrd="0" destOrd="0" parTransId="{A8E99C25-D5B3-4C88-83AA-00A9009E03C7}" sibTransId="{2312A367-FC1E-49FB-95EE-7E92E2D114A6}"/>
    <dgm:cxn modelId="{53FFDDCF-6DC1-470F-BE80-95FD18349DD4}" srcId="{78E105D4-51D6-4C0A-86A3-5B6A834C28F1}" destId="{2265B8B6-A4DE-4390-8565-742BA6A93A6F}" srcOrd="2" destOrd="0" parTransId="{91C1A39C-A4F1-475F-90D4-ADD914560EB5}" sibTransId="{D48F70F4-8BA2-4683-9AF9-9E6C6EDC6AD1}"/>
    <dgm:cxn modelId="{0602561D-BAA9-4732-B0A5-6F37571E6ED6}" type="presOf" srcId="{91C1A39C-A4F1-475F-90D4-ADD914560EB5}" destId="{3DF7994C-5CDB-4762-A8C2-0E9640FFD45C}" srcOrd="0" destOrd="0" presId="urn:microsoft.com/office/officeart/2005/8/layout/hierarchy3"/>
    <dgm:cxn modelId="{4114A2BB-D685-4C9A-9A25-5ABB1C92611D}" type="presOf" srcId="{EA999EBB-0FCC-4EA7-9924-0AB9D5A97432}" destId="{43CAD68F-B5F8-4454-8C6D-A161849093B7}" srcOrd="0" destOrd="0" presId="urn:microsoft.com/office/officeart/2005/8/layout/hierarchy3"/>
    <dgm:cxn modelId="{37ED5018-0737-4E92-A461-34266280E189}" type="presOf" srcId="{8A6B415F-ACEC-4C00-838B-D99157F817BD}" destId="{147478D9-5B29-4F6D-A54E-21FDE797409C}" srcOrd="0" destOrd="0" presId="urn:microsoft.com/office/officeart/2005/8/layout/hierarchy3"/>
    <dgm:cxn modelId="{2A36E5F5-C65E-4C91-88B1-D31085A44B05}" type="presOf" srcId="{0A3B6A66-C269-415A-8C26-B1F59BECAD02}" destId="{B000115B-F038-44BA-B5E4-F07EC956FC10}" srcOrd="0" destOrd="0" presId="urn:microsoft.com/office/officeart/2005/8/layout/hierarchy3"/>
    <dgm:cxn modelId="{BC9D619F-A5DD-4AC8-B6DB-0C47D921CC73}" type="presOf" srcId="{F8CC890D-F672-4A41-83BD-17C596976588}" destId="{AE95E5DA-BB7E-4940-B033-8A3FB5D41415}" srcOrd="0" destOrd="0" presId="urn:microsoft.com/office/officeart/2005/8/layout/hierarchy3"/>
    <dgm:cxn modelId="{AC0E452B-12D8-434B-A47A-653B1976F51B}" srcId="{78E105D4-51D6-4C0A-86A3-5B6A834C28F1}" destId="{B3842B3D-E072-48AB-BD94-8EA21F22DAAA}" srcOrd="1" destOrd="0" parTransId="{676471DA-3988-406C-9A2A-08717DC818D6}" sibTransId="{D32956A1-1942-4E87-B466-709B666B626E}"/>
    <dgm:cxn modelId="{2850D8AF-B39D-465B-AC4F-FD2957A7EDDD}" type="presOf" srcId="{5426BC9F-0D09-4ED2-A192-9179C90CEBC0}" destId="{17158590-B27F-4DBA-81AC-F1FD21FEB12C}" srcOrd="0" destOrd="0" presId="urn:microsoft.com/office/officeart/2005/8/layout/hierarchy3"/>
    <dgm:cxn modelId="{BA212E18-D725-4F79-8645-2BB3890F8EE5}" type="presOf" srcId="{B3842B3D-E072-48AB-BD94-8EA21F22DAAA}" destId="{67DB93E1-6F42-405F-9BF8-50F3703FFA1F}" srcOrd="0" destOrd="0" presId="urn:microsoft.com/office/officeart/2005/8/layout/hierarchy3"/>
    <dgm:cxn modelId="{2EBC9729-126C-43C3-9DC5-175FDD210129}" srcId="{78E105D4-51D6-4C0A-86A3-5B6A834C28F1}" destId="{2945709D-7031-4800-8A9B-0AF9D4E26D80}" srcOrd="5" destOrd="0" parTransId="{F8CC890D-F672-4A41-83BD-17C596976588}" sibTransId="{86B41DD9-E72C-4E6A-AC1D-E2D6598B04E9}"/>
    <dgm:cxn modelId="{0472867E-F429-4BDD-8F81-E7117B5360C4}" type="presOf" srcId="{2945709D-7031-4800-8A9B-0AF9D4E26D80}" destId="{3FAE4DEF-B6BB-4790-BFAB-75CB70AE2670}" srcOrd="0" destOrd="0" presId="urn:microsoft.com/office/officeart/2005/8/layout/hierarchy3"/>
    <dgm:cxn modelId="{42597200-FDF6-4E3D-953A-70EDDF7B3AA4}" srcId="{78E105D4-51D6-4C0A-86A3-5B6A834C28F1}" destId="{75F4C92A-3F44-410C-9E42-963C51EE54CB}" srcOrd="4" destOrd="0" parTransId="{0A3B6A66-C269-415A-8C26-B1F59BECAD02}" sibTransId="{85FDB22A-D8B7-4043-BAC4-DD3CC7C1AAFA}"/>
    <dgm:cxn modelId="{7D3C0D2A-7869-4A0D-8C74-4CBD9F5D428D}" type="presOf" srcId="{676471DA-3988-406C-9A2A-08717DC818D6}" destId="{C4EB23A8-AC50-475E-B1BA-74E0258002CD}" srcOrd="0" destOrd="0" presId="urn:microsoft.com/office/officeart/2005/8/layout/hierarchy3"/>
    <dgm:cxn modelId="{FD28FE99-BB32-4512-98AD-85D1ACEACE74}" type="presOf" srcId="{78E105D4-51D6-4C0A-86A3-5B6A834C28F1}" destId="{CD89B8C2-0002-4856-9593-3B784ED32551}" srcOrd="0" destOrd="0" presId="urn:microsoft.com/office/officeart/2005/8/layout/hierarchy3"/>
    <dgm:cxn modelId="{9590A4DE-C350-4AF4-9DA9-A9C46CE33E13}" srcId="{78E105D4-51D6-4C0A-86A3-5B6A834C28F1}" destId="{8A6B415F-ACEC-4C00-838B-D99157F817BD}" srcOrd="0" destOrd="0" parTransId="{D30BCCFE-3A25-43EC-B4E5-819FDB28873E}" sibTransId="{41DFE03B-1319-4164-94B2-ABD44A1D649E}"/>
    <dgm:cxn modelId="{FE17CFD7-5022-4489-B45F-F609F3F4FE3A}" type="presParOf" srcId="{637FC339-0388-48B6-85FB-E1207606C56D}" destId="{8C4D27C5-2E19-4A39-8976-8B7AF6CC35FB}" srcOrd="0" destOrd="0" presId="urn:microsoft.com/office/officeart/2005/8/layout/hierarchy3"/>
    <dgm:cxn modelId="{FB8827EE-DA0F-4C01-B284-C8130F494FE4}" type="presParOf" srcId="{8C4D27C5-2E19-4A39-8976-8B7AF6CC35FB}" destId="{3930B406-7737-4CA1-8C33-1E13D375BAAD}" srcOrd="0" destOrd="0" presId="urn:microsoft.com/office/officeart/2005/8/layout/hierarchy3"/>
    <dgm:cxn modelId="{40A7D4AF-1017-4D29-A0B3-AFAAF8B9545D}" type="presParOf" srcId="{3930B406-7737-4CA1-8C33-1E13D375BAAD}" destId="{CD89B8C2-0002-4856-9593-3B784ED32551}" srcOrd="0" destOrd="0" presId="urn:microsoft.com/office/officeart/2005/8/layout/hierarchy3"/>
    <dgm:cxn modelId="{F4283BA9-F7E0-42E1-90B0-82F56DDEF77E}" type="presParOf" srcId="{3930B406-7737-4CA1-8C33-1E13D375BAAD}" destId="{478B96B5-376F-4202-9CDA-541ECBFBBC96}" srcOrd="1" destOrd="0" presId="urn:microsoft.com/office/officeart/2005/8/layout/hierarchy3"/>
    <dgm:cxn modelId="{B3F6876D-F3CC-4C48-AC71-8C40F477B1F7}" type="presParOf" srcId="{8C4D27C5-2E19-4A39-8976-8B7AF6CC35FB}" destId="{3F693D92-6DE8-4222-9382-4A83A441C0E8}" srcOrd="1" destOrd="0" presId="urn:microsoft.com/office/officeart/2005/8/layout/hierarchy3"/>
    <dgm:cxn modelId="{D8836FE0-29BC-4B92-8670-59A1533CEF5B}" type="presParOf" srcId="{3F693D92-6DE8-4222-9382-4A83A441C0E8}" destId="{02321F7C-4085-4D55-A478-0793C6862F53}" srcOrd="0" destOrd="0" presId="urn:microsoft.com/office/officeart/2005/8/layout/hierarchy3"/>
    <dgm:cxn modelId="{49793F5C-27E0-406E-A557-6C0BC24D5C43}" type="presParOf" srcId="{3F693D92-6DE8-4222-9382-4A83A441C0E8}" destId="{147478D9-5B29-4F6D-A54E-21FDE797409C}" srcOrd="1" destOrd="0" presId="urn:microsoft.com/office/officeart/2005/8/layout/hierarchy3"/>
    <dgm:cxn modelId="{3F3ABFD9-45C1-4CC8-BA68-733588A6EFA3}" type="presParOf" srcId="{3F693D92-6DE8-4222-9382-4A83A441C0E8}" destId="{C4EB23A8-AC50-475E-B1BA-74E0258002CD}" srcOrd="2" destOrd="0" presId="urn:microsoft.com/office/officeart/2005/8/layout/hierarchy3"/>
    <dgm:cxn modelId="{93277BBD-F35F-40A2-8464-42498A26D1E9}" type="presParOf" srcId="{3F693D92-6DE8-4222-9382-4A83A441C0E8}" destId="{67DB93E1-6F42-405F-9BF8-50F3703FFA1F}" srcOrd="3" destOrd="0" presId="urn:microsoft.com/office/officeart/2005/8/layout/hierarchy3"/>
    <dgm:cxn modelId="{FE1F3240-BA51-46F6-82D0-F3C80A1117D6}" type="presParOf" srcId="{3F693D92-6DE8-4222-9382-4A83A441C0E8}" destId="{3DF7994C-5CDB-4762-A8C2-0E9640FFD45C}" srcOrd="4" destOrd="0" presId="urn:microsoft.com/office/officeart/2005/8/layout/hierarchy3"/>
    <dgm:cxn modelId="{A18FE6DA-5C71-49E8-933D-6C4ADCA222C0}" type="presParOf" srcId="{3F693D92-6DE8-4222-9382-4A83A441C0E8}" destId="{5EBEE587-292B-45BC-B5FF-D5BB26500BA0}" srcOrd="5" destOrd="0" presId="urn:microsoft.com/office/officeart/2005/8/layout/hierarchy3"/>
    <dgm:cxn modelId="{6574BB93-431F-4C49-B15D-1059D3EADBD8}" type="presParOf" srcId="{3F693D92-6DE8-4222-9382-4A83A441C0E8}" destId="{17158590-B27F-4DBA-81AC-F1FD21FEB12C}" srcOrd="6" destOrd="0" presId="urn:microsoft.com/office/officeart/2005/8/layout/hierarchy3"/>
    <dgm:cxn modelId="{E4112FA0-9DEF-4E5D-8D11-4CF912C3BBA4}" type="presParOf" srcId="{3F693D92-6DE8-4222-9382-4A83A441C0E8}" destId="{3FCC917D-750D-44EB-BCF9-4DD835EE3F12}" srcOrd="7" destOrd="0" presId="urn:microsoft.com/office/officeart/2005/8/layout/hierarchy3"/>
    <dgm:cxn modelId="{687A194A-3D79-42D1-A641-AF3747458519}" type="presParOf" srcId="{3F693D92-6DE8-4222-9382-4A83A441C0E8}" destId="{B000115B-F038-44BA-B5E4-F07EC956FC10}" srcOrd="8" destOrd="0" presId="urn:microsoft.com/office/officeart/2005/8/layout/hierarchy3"/>
    <dgm:cxn modelId="{ABDBB1FA-6BE7-400A-8D10-9DDBAB9A7BFB}" type="presParOf" srcId="{3F693D92-6DE8-4222-9382-4A83A441C0E8}" destId="{ABC7C59A-807E-4152-B87B-A12B5A3A78CA}" srcOrd="9" destOrd="0" presId="urn:microsoft.com/office/officeart/2005/8/layout/hierarchy3"/>
    <dgm:cxn modelId="{0B003561-921F-4B00-9C6D-E4FE03EECD2B}" type="presParOf" srcId="{3F693D92-6DE8-4222-9382-4A83A441C0E8}" destId="{AE95E5DA-BB7E-4940-B033-8A3FB5D41415}" srcOrd="10" destOrd="0" presId="urn:microsoft.com/office/officeart/2005/8/layout/hierarchy3"/>
    <dgm:cxn modelId="{0594277E-0071-4DBF-85AC-05BE1DAA339D}" type="presParOf" srcId="{3F693D92-6DE8-4222-9382-4A83A441C0E8}" destId="{3FAE4DEF-B6BB-4790-BFAB-75CB70AE2670}" srcOrd="11" destOrd="0" presId="urn:microsoft.com/office/officeart/2005/8/layout/hierarchy3"/>
    <dgm:cxn modelId="{AA31328D-6873-4C6B-B4EF-CE9A54CB391B}" type="presParOf" srcId="{3F693D92-6DE8-4222-9382-4A83A441C0E8}" destId="{43CAD68F-B5F8-4454-8C6D-A161849093B7}" srcOrd="12" destOrd="0" presId="urn:microsoft.com/office/officeart/2005/8/layout/hierarchy3"/>
    <dgm:cxn modelId="{B62A83FD-6A89-44AA-BBB3-7BCF965B06C4}" type="presParOf" srcId="{3F693D92-6DE8-4222-9382-4A83A441C0E8}" destId="{54F0446F-6CDB-45DC-9F3A-FA52C6BB8B60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E6EB2-E7F4-4B50-9A6D-34F586C371D1}">
      <dsp:nvSpPr>
        <dsp:cNvPr id="0" name=""/>
        <dsp:cNvSpPr/>
      </dsp:nvSpPr>
      <dsp:spPr>
        <a:xfrm>
          <a:off x="2579041" y="2423642"/>
          <a:ext cx="735555" cy="720918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990000"/>
            </a:solidFill>
            <a:latin typeface="Georgia" pitchFamily="18" charset="0"/>
            <a:cs typeface="Times New Roman" pitchFamily="18" charset="0"/>
          </a:endParaRPr>
        </a:p>
      </dsp:txBody>
      <dsp:txXfrm>
        <a:off x="2614233" y="2458834"/>
        <a:ext cx="665171" cy="650534"/>
      </dsp:txXfrm>
    </dsp:sp>
    <dsp:sp modelId="{71C86F5D-04A2-4453-8424-9F2822053532}">
      <dsp:nvSpPr>
        <dsp:cNvPr id="0" name=""/>
        <dsp:cNvSpPr/>
      </dsp:nvSpPr>
      <dsp:spPr>
        <a:xfrm rot="16204161">
          <a:off x="2175147" y="1632962"/>
          <a:ext cx="1546088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546088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909539" y="1611947"/>
        <a:ext cx="77304" cy="77304"/>
      </dsp:txXfrm>
    </dsp:sp>
    <dsp:sp modelId="{EB07EFA0-162B-4739-B2A5-CD28BA41AD4A}">
      <dsp:nvSpPr>
        <dsp:cNvPr id="0" name=""/>
        <dsp:cNvSpPr/>
      </dsp:nvSpPr>
      <dsp:spPr>
        <a:xfrm>
          <a:off x="1903726" y="73024"/>
          <a:ext cx="2091776" cy="8045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СПОСТЕРЕЖЕННЯ</a:t>
          </a:r>
        </a:p>
      </dsp:txBody>
      <dsp:txXfrm>
        <a:off x="1943000" y="112298"/>
        <a:ext cx="2013228" cy="725983"/>
      </dsp:txXfrm>
    </dsp:sp>
    <dsp:sp modelId="{5F22CF4A-56F1-4F82-BADC-2FB76668ADC9}">
      <dsp:nvSpPr>
        <dsp:cNvPr id="0" name=""/>
        <dsp:cNvSpPr/>
      </dsp:nvSpPr>
      <dsp:spPr>
        <a:xfrm rot="19321218">
          <a:off x="3092905" y="2130459"/>
          <a:ext cx="1337117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337117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28036" y="2114668"/>
        <a:ext cx="66855" cy="66855"/>
      </dsp:txXfrm>
    </dsp:sp>
    <dsp:sp modelId="{73B35209-20A9-468E-AEFC-2B32B8A7EF11}">
      <dsp:nvSpPr>
        <dsp:cNvPr id="0" name=""/>
        <dsp:cNvSpPr/>
      </dsp:nvSpPr>
      <dsp:spPr>
        <a:xfrm>
          <a:off x="3704761" y="973559"/>
          <a:ext cx="2091776" cy="8045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Морально – </a:t>
          </a:r>
          <a:r>
            <a:rPr lang="ru-RU" sz="1600" b="1" kern="1200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етичні</a:t>
          </a:r>
          <a:r>
            <a:rPr lang="ru-RU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 </a:t>
          </a:r>
          <a:r>
            <a:rPr lang="ru-RU" sz="1600" b="1" kern="1200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бесіди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3744035" y="1012833"/>
        <a:ext cx="2013228" cy="725983"/>
      </dsp:txXfrm>
    </dsp:sp>
    <dsp:sp modelId="{DF914BDF-BBDE-4660-A604-7FBB3F4D794E}">
      <dsp:nvSpPr>
        <dsp:cNvPr id="0" name=""/>
        <dsp:cNvSpPr/>
      </dsp:nvSpPr>
      <dsp:spPr>
        <a:xfrm rot="21256896">
          <a:off x="3311348" y="2702916"/>
          <a:ext cx="540156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540156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67923" y="2707049"/>
        <a:ext cx="27007" cy="27007"/>
      </dsp:txXfrm>
    </dsp:sp>
    <dsp:sp modelId="{7807E974-E3EF-4177-9CF5-817072EBC068}">
      <dsp:nvSpPr>
        <dsp:cNvPr id="0" name=""/>
        <dsp:cNvSpPr/>
      </dsp:nvSpPr>
      <dsp:spPr>
        <a:xfrm>
          <a:off x="3816419" y="2190023"/>
          <a:ext cx="2091776" cy="8045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ЗАНЯТТЯ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3855693" y="2229297"/>
        <a:ext cx="2013228" cy="725983"/>
      </dsp:txXfrm>
    </dsp:sp>
    <dsp:sp modelId="{CEB8E3A9-741A-43C4-805E-6C2CCDEF1D37}">
      <dsp:nvSpPr>
        <dsp:cNvPr id="0" name=""/>
        <dsp:cNvSpPr/>
      </dsp:nvSpPr>
      <dsp:spPr>
        <a:xfrm rot="1600842">
          <a:off x="3217442" y="3169795"/>
          <a:ext cx="1063969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063969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22828" y="3160833"/>
        <a:ext cx="53198" cy="53198"/>
      </dsp:txXfrm>
    </dsp:sp>
    <dsp:sp modelId="{6DAEE340-C186-4D71-AB5C-5CDF766A41E9}">
      <dsp:nvSpPr>
        <dsp:cNvPr id="0" name=""/>
        <dsp:cNvSpPr/>
      </dsp:nvSpPr>
      <dsp:spPr>
        <a:xfrm>
          <a:off x="3814550" y="3343478"/>
          <a:ext cx="2091776" cy="8045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СТВОРЕННЯ І ВИРІШЕННЯ ПРОБЛЕМНИХ СИТУАЦІЙ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3853824" y="3382752"/>
        <a:ext cx="2013228" cy="725983"/>
      </dsp:txXfrm>
    </dsp:sp>
    <dsp:sp modelId="{04688370-F8D9-408B-9DF9-3D4317604BAD}">
      <dsp:nvSpPr>
        <dsp:cNvPr id="0" name=""/>
        <dsp:cNvSpPr/>
      </dsp:nvSpPr>
      <dsp:spPr>
        <a:xfrm rot="3412665">
          <a:off x="2738782" y="3820124"/>
          <a:ext cx="1790985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790985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589500" y="3792986"/>
        <a:ext cx="89549" cy="89549"/>
      </dsp:txXfrm>
    </dsp:sp>
    <dsp:sp modelId="{607FF91E-9522-45FF-88C0-CCA42D26710A}">
      <dsp:nvSpPr>
        <dsp:cNvPr id="0" name=""/>
        <dsp:cNvSpPr/>
      </dsp:nvSpPr>
      <dsp:spPr>
        <a:xfrm>
          <a:off x="3332271" y="4575645"/>
          <a:ext cx="2091776" cy="8045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С- р. </a:t>
          </a:r>
          <a:r>
            <a:rPr lang="ru-RU" sz="1400" b="1" kern="1200" dirty="0" err="1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ігри</a:t>
          </a:r>
          <a:r>
            <a:rPr lang="ru-RU"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, </a:t>
          </a:r>
          <a:r>
            <a:rPr lang="ru-RU" sz="12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ВПРАВИ</a:t>
          </a:r>
        </a:p>
      </dsp:txBody>
      <dsp:txXfrm>
        <a:off x="3371545" y="4614919"/>
        <a:ext cx="2013228" cy="725983"/>
      </dsp:txXfrm>
    </dsp:sp>
    <dsp:sp modelId="{A7A65943-A271-4010-8644-650D1613FC45}">
      <dsp:nvSpPr>
        <dsp:cNvPr id="0" name=""/>
        <dsp:cNvSpPr/>
      </dsp:nvSpPr>
      <dsp:spPr>
        <a:xfrm rot="7207450">
          <a:off x="1473242" y="3823735"/>
          <a:ext cx="1720205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720205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2290339" y="3798367"/>
        <a:ext cx="86010" cy="86010"/>
      </dsp:txXfrm>
    </dsp:sp>
    <dsp:sp modelId="{C431E499-9823-4B51-90DA-8021D3039291}">
      <dsp:nvSpPr>
        <dsp:cNvPr id="0" name=""/>
        <dsp:cNvSpPr/>
      </dsp:nvSpPr>
      <dsp:spPr>
        <a:xfrm>
          <a:off x="627984" y="4575652"/>
          <a:ext cx="2091776" cy="8045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Розігрування</a:t>
          </a:r>
          <a:r>
            <a:rPr lang="uk-UA" sz="1400" b="1" kern="1200" baseline="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 життєвих ситуацій</a:t>
          </a:r>
          <a:endParaRPr lang="ru-RU" sz="14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667258" y="4614926"/>
        <a:ext cx="2013228" cy="725983"/>
      </dsp:txXfrm>
    </dsp:sp>
    <dsp:sp modelId="{673B49E2-7B12-46E7-B1A4-F25C895B3F85}">
      <dsp:nvSpPr>
        <dsp:cNvPr id="0" name=""/>
        <dsp:cNvSpPr/>
      </dsp:nvSpPr>
      <dsp:spPr>
        <a:xfrm rot="9157794">
          <a:off x="1607847" y="3181667"/>
          <a:ext cx="1073879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073879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117940" y="3172457"/>
        <a:ext cx="53693" cy="53693"/>
      </dsp:txXfrm>
    </dsp:sp>
    <dsp:sp modelId="{03867408-0860-49D4-9F6C-26A00A7E692B}">
      <dsp:nvSpPr>
        <dsp:cNvPr id="0" name=""/>
        <dsp:cNvSpPr/>
      </dsp:nvSpPr>
      <dsp:spPr>
        <a:xfrm>
          <a:off x="-1671" y="3366792"/>
          <a:ext cx="2091776" cy="8045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РОЗГЛЯД КАРТИН, ІЛЮСТРАЦІЙ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37603" y="3406066"/>
        <a:ext cx="2013228" cy="725983"/>
      </dsp:txXfrm>
    </dsp:sp>
    <dsp:sp modelId="{288EED1C-EBBE-4C91-BFAA-34B785702DE0}">
      <dsp:nvSpPr>
        <dsp:cNvPr id="0" name=""/>
        <dsp:cNvSpPr/>
      </dsp:nvSpPr>
      <dsp:spPr>
        <a:xfrm rot="11145714">
          <a:off x="2056218" y="2703141"/>
          <a:ext cx="526086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526086" y="17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06109" y="2707625"/>
        <a:ext cx="26304" cy="26304"/>
      </dsp:txXfrm>
    </dsp:sp>
    <dsp:sp modelId="{162FF40D-86F3-45BC-9380-AA55AE6CA175}">
      <dsp:nvSpPr>
        <dsp:cNvPr id="0" name=""/>
        <dsp:cNvSpPr/>
      </dsp:nvSpPr>
      <dsp:spPr>
        <a:xfrm>
          <a:off x="6" y="2190023"/>
          <a:ext cx="2091776" cy="8045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ЧИТАННЯ ХУДОЖНЬОЇ ЛІТЕРАТУРИ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39280" y="2229297"/>
        <a:ext cx="2013228" cy="725983"/>
      </dsp:txXfrm>
    </dsp:sp>
    <dsp:sp modelId="{8633D174-B393-41D9-A115-96C8BBD12B12}">
      <dsp:nvSpPr>
        <dsp:cNvPr id="0" name=""/>
        <dsp:cNvSpPr/>
      </dsp:nvSpPr>
      <dsp:spPr>
        <a:xfrm rot="13155430">
          <a:off x="1523923" y="2128891"/>
          <a:ext cx="1285490" cy="35274"/>
        </a:xfrm>
        <a:custGeom>
          <a:avLst/>
          <a:gdLst/>
          <a:ahLst/>
          <a:cxnLst/>
          <a:rect l="0" t="0" r="0" b="0"/>
          <a:pathLst>
            <a:path>
              <a:moveTo>
                <a:pt x="0" y="17637"/>
              </a:moveTo>
              <a:lnTo>
                <a:pt x="1285490" y="17637"/>
              </a:lnTo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134531" y="2114391"/>
        <a:ext cx="64274" cy="64274"/>
      </dsp:txXfrm>
    </dsp:sp>
    <dsp:sp modelId="{C4D849CC-7229-43CB-9946-78D16E44E37E}">
      <dsp:nvSpPr>
        <dsp:cNvPr id="0" name=""/>
        <dsp:cNvSpPr/>
      </dsp:nvSpPr>
      <dsp:spPr>
        <a:xfrm>
          <a:off x="177728" y="973560"/>
          <a:ext cx="2091776" cy="8045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Times New Roman" pitchFamily="18" charset="0"/>
            </a:rPr>
            <a:t>ТЕМАТИЧНІ РОЗВАГИ</a:t>
          </a:r>
          <a:endParaRPr lang="ru-RU" sz="1200" b="1" kern="1200" dirty="0">
            <a:solidFill>
              <a:schemeClr val="tx1">
                <a:lumMod val="85000"/>
                <a:lumOff val="1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217002" y="1012834"/>
        <a:ext cx="2013228" cy="725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9B8C2-0002-4856-9593-3B784ED32551}">
      <dsp:nvSpPr>
        <dsp:cNvPr id="0" name=""/>
        <dsp:cNvSpPr/>
      </dsp:nvSpPr>
      <dsp:spPr>
        <a:xfrm>
          <a:off x="265224" y="535"/>
          <a:ext cx="2517550" cy="504529"/>
        </a:xfrm>
        <a:prstGeom prst="roundRect">
          <a:avLst>
            <a:gd name="adj" fmla="val 10000"/>
          </a:avLst>
        </a:prstGeom>
        <a:solidFill>
          <a:srgbClr val="92D050"/>
        </a:solidFill>
        <a:ln w="28575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rPr>
            <a:t>Методи стимулювання </a:t>
          </a:r>
          <a:r>
            <a:rPr lang="uk-UA"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rPr>
            <a:t>моральних почуттів</a:t>
          </a:r>
          <a:endParaRPr lang="ru-RU" sz="1400" b="1" kern="1200" dirty="0">
            <a:solidFill>
              <a:schemeClr val="tx1">
                <a:lumMod val="85000"/>
                <a:lumOff val="15000"/>
              </a:schemeClr>
            </a:solidFill>
            <a:latin typeface="Georgia" panose="02040502050405020303" pitchFamily="18" charset="0"/>
          </a:endParaRPr>
        </a:p>
      </dsp:txBody>
      <dsp:txXfrm>
        <a:off x="280001" y="15312"/>
        <a:ext cx="2487996" cy="474975"/>
      </dsp:txXfrm>
    </dsp:sp>
    <dsp:sp modelId="{02321F7C-4085-4D55-A478-0793C6862F53}">
      <dsp:nvSpPr>
        <dsp:cNvPr id="0" name=""/>
        <dsp:cNvSpPr/>
      </dsp:nvSpPr>
      <dsp:spPr>
        <a:xfrm>
          <a:off x="516979" y="505065"/>
          <a:ext cx="251755" cy="454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560"/>
              </a:lnTo>
              <a:lnTo>
                <a:pt x="251755" y="45456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147478D9-5B29-4F6D-A54E-21FDE797409C}">
      <dsp:nvSpPr>
        <dsp:cNvPr id="0" name=""/>
        <dsp:cNvSpPr/>
      </dsp:nvSpPr>
      <dsp:spPr>
        <a:xfrm>
          <a:off x="768734" y="676403"/>
          <a:ext cx="1992547" cy="56644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Схвалення</a:t>
          </a:r>
          <a:r>
            <a:rPr lang="uk-UA" sz="1400" b="1" kern="1200" baseline="0" dirty="0">
              <a:latin typeface="Georgia" panose="02040502050405020303" pitchFamily="18" charset="0"/>
            </a:rPr>
            <a:t> вчинків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5325" y="692994"/>
        <a:ext cx="1959365" cy="533262"/>
      </dsp:txXfrm>
    </dsp:sp>
    <dsp:sp modelId="{C4EB23A8-AC50-475E-B1BA-74E0258002CD}">
      <dsp:nvSpPr>
        <dsp:cNvPr id="0" name=""/>
        <dsp:cNvSpPr/>
      </dsp:nvSpPr>
      <dsp:spPr>
        <a:xfrm>
          <a:off x="516979" y="505065"/>
          <a:ext cx="251755" cy="1192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2343"/>
              </a:lnTo>
              <a:lnTo>
                <a:pt x="251755" y="1192343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67DB93E1-6F42-405F-9BF8-50F3703FFA1F}">
      <dsp:nvSpPr>
        <dsp:cNvPr id="0" name=""/>
        <dsp:cNvSpPr/>
      </dsp:nvSpPr>
      <dsp:spPr>
        <a:xfrm>
          <a:off x="768734" y="1414186"/>
          <a:ext cx="1992547" cy="56644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Приклад</a:t>
          </a:r>
          <a:r>
            <a:rPr lang="uk-UA" sz="1400" b="1" kern="1200" baseline="0" dirty="0">
              <a:latin typeface="Georgia" panose="02040502050405020303" pitchFamily="18" charset="0"/>
            </a:rPr>
            <a:t> інших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5325" y="1430777"/>
        <a:ext cx="1959365" cy="533262"/>
      </dsp:txXfrm>
    </dsp:sp>
    <dsp:sp modelId="{3DF7994C-5CDB-4762-A8C2-0E9640FFD45C}">
      <dsp:nvSpPr>
        <dsp:cNvPr id="0" name=""/>
        <dsp:cNvSpPr/>
      </dsp:nvSpPr>
      <dsp:spPr>
        <a:xfrm>
          <a:off x="516979" y="505065"/>
          <a:ext cx="275111" cy="1938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399"/>
              </a:lnTo>
              <a:lnTo>
                <a:pt x="275111" y="1938399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5EBEE587-292B-45BC-B5FF-D5BB26500BA0}">
      <dsp:nvSpPr>
        <dsp:cNvPr id="0" name=""/>
        <dsp:cNvSpPr/>
      </dsp:nvSpPr>
      <dsp:spPr>
        <a:xfrm>
          <a:off x="792091" y="2160241"/>
          <a:ext cx="1992547" cy="56644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Осуд</a:t>
          </a:r>
          <a:r>
            <a:rPr lang="uk-UA" sz="1400" b="1" kern="1200" baseline="0" dirty="0">
              <a:latin typeface="Georgia" panose="02040502050405020303" pitchFamily="18" charset="0"/>
            </a:rPr>
            <a:t> недостойних вчинків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808682" y="2176832"/>
        <a:ext cx="1959365" cy="533262"/>
      </dsp:txXfrm>
    </dsp:sp>
    <dsp:sp modelId="{17158590-B27F-4DBA-81AC-F1FD21FEB12C}">
      <dsp:nvSpPr>
        <dsp:cNvPr id="0" name=""/>
        <dsp:cNvSpPr/>
      </dsp:nvSpPr>
      <dsp:spPr>
        <a:xfrm>
          <a:off x="516979" y="505065"/>
          <a:ext cx="251755" cy="2667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7909"/>
              </a:lnTo>
              <a:lnTo>
                <a:pt x="251755" y="2667909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3FCC917D-750D-44EB-BCF9-4DD835EE3F12}">
      <dsp:nvSpPr>
        <dsp:cNvPr id="0" name=""/>
        <dsp:cNvSpPr/>
      </dsp:nvSpPr>
      <dsp:spPr>
        <a:xfrm>
          <a:off x="768734" y="2889752"/>
          <a:ext cx="1992547" cy="56644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Складання</a:t>
          </a:r>
          <a:r>
            <a:rPr lang="uk-UA" sz="1400" b="1" kern="1200" baseline="0" dirty="0">
              <a:latin typeface="Georgia" panose="02040502050405020303" pitchFamily="18" charset="0"/>
            </a:rPr>
            <a:t> казок по -новому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5325" y="2906343"/>
        <a:ext cx="1959365" cy="533262"/>
      </dsp:txXfrm>
    </dsp:sp>
    <dsp:sp modelId="{B000115B-F038-44BA-B5E4-F07EC956FC10}">
      <dsp:nvSpPr>
        <dsp:cNvPr id="0" name=""/>
        <dsp:cNvSpPr/>
      </dsp:nvSpPr>
      <dsp:spPr>
        <a:xfrm>
          <a:off x="516979" y="505065"/>
          <a:ext cx="251755" cy="3405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5692"/>
              </a:lnTo>
              <a:lnTo>
                <a:pt x="251755" y="34056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7C59A-807E-4152-B87B-A12B5A3A78CA}">
      <dsp:nvSpPr>
        <dsp:cNvPr id="0" name=""/>
        <dsp:cNvSpPr/>
      </dsp:nvSpPr>
      <dsp:spPr>
        <a:xfrm>
          <a:off x="768734" y="3627535"/>
          <a:ext cx="1992547" cy="56644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Заохочення</a:t>
          </a:r>
          <a:r>
            <a:rPr lang="uk-UA" sz="1400" b="1" kern="1200" baseline="0" dirty="0">
              <a:latin typeface="Georgia" panose="02040502050405020303" pitchFamily="18" charset="0"/>
            </a:rPr>
            <a:t> до моральних вчинків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5325" y="3644126"/>
        <a:ext cx="1959365" cy="533262"/>
      </dsp:txXfrm>
    </dsp:sp>
    <dsp:sp modelId="{AE95E5DA-BB7E-4940-B033-8A3FB5D41415}">
      <dsp:nvSpPr>
        <dsp:cNvPr id="0" name=""/>
        <dsp:cNvSpPr/>
      </dsp:nvSpPr>
      <dsp:spPr>
        <a:xfrm>
          <a:off x="516979" y="505065"/>
          <a:ext cx="251755" cy="414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3476"/>
              </a:lnTo>
              <a:lnTo>
                <a:pt x="251755" y="4143476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3FAE4DEF-B6BB-4790-BFAB-75CB70AE2670}">
      <dsp:nvSpPr>
        <dsp:cNvPr id="0" name=""/>
        <dsp:cNvSpPr/>
      </dsp:nvSpPr>
      <dsp:spPr>
        <a:xfrm>
          <a:off x="768734" y="4365318"/>
          <a:ext cx="1992547" cy="56644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Роздуми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5325" y="4381909"/>
        <a:ext cx="1959365" cy="533262"/>
      </dsp:txXfrm>
    </dsp:sp>
    <dsp:sp modelId="{43CAD68F-B5F8-4454-8C6D-A161849093B7}">
      <dsp:nvSpPr>
        <dsp:cNvPr id="0" name=""/>
        <dsp:cNvSpPr/>
      </dsp:nvSpPr>
      <dsp:spPr>
        <a:xfrm>
          <a:off x="516979" y="505065"/>
          <a:ext cx="251755" cy="4854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4530"/>
              </a:lnTo>
              <a:lnTo>
                <a:pt x="251755" y="485453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54F0446F-6CDB-45DC-9F3A-FA52C6BB8B60}">
      <dsp:nvSpPr>
        <dsp:cNvPr id="0" name=""/>
        <dsp:cNvSpPr/>
      </dsp:nvSpPr>
      <dsp:spPr>
        <a:xfrm>
          <a:off x="768734" y="5103101"/>
          <a:ext cx="1992547" cy="51298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857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latin typeface="Georgia" panose="02040502050405020303" pitchFamily="18" charset="0"/>
            </a:rPr>
            <a:t>Моделювання</a:t>
          </a:r>
          <a:r>
            <a:rPr lang="uk-UA" sz="1400" b="1" kern="1200" baseline="0" dirty="0">
              <a:latin typeface="Georgia" panose="02040502050405020303" pitchFamily="18" charset="0"/>
            </a:rPr>
            <a:t> вчинку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783759" y="5118126"/>
        <a:ext cx="1962497" cy="482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0481F-828A-4E2C-83D7-F7EE4B96A440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64A4-D3F2-4A95-BFD4-35347AFBC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7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1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6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5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2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9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26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8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9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9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3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3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ok.ru/dk?cmd=PopLayerPhoto&amp;st.layer.cmd=PopLayerPhotoOuter&amp;st.layer.tfList=-&amp;st.layer.dim=1280e853&amp;st.layer.type=ATTACHMENT&amp;st.layer.revNav=off&amp;st.layer.limitedUi=false&amp;st.layer.sphotoIds=839278624253&amp;st.layer.showNav=on&amp;st.layer.photoId=839278624253&amp;st.layer.navStartPhotoId=839278624253&amp;st.layer.authorId=448727959293&amp;st.layer.blobIds=0&amp;st.layer.sbd=off&amp;st.layer.time=1477771390763&amp;st.cmd=userMai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ok.ru/dk?cmd=PopLayerPhoto&amp;st.layer.cmd=PopLayerPhotoOuter&amp;st.layer.tfList=-;-;-;-;-;-;-&amp;st.layer.dim=1680e1125;1680e1119;1680e1120;1680e1120;1680e1119;1680e1120;1680e1120&amp;st.layer.type=ATTACHMENT&amp;st.layer.revNav=off&amp;st.layer.limitedUi=false&amp;st.layer.sphotoIds=839299645693;839299649021;839299656189;839299665917;839299675901;839299741437;839299743485&amp;st.layer.showNav=on&amp;st.layer.photoId=839299645693&amp;st.layer.navStartPhotoId=839299645693&amp;st.layer.authorId=448727959293&amp;st.layer.blobIds=0;0;0;0;0;0;0&amp;st.layer.sbd=off&amp;st.layer.time=1477843487632&amp;st.cmd=userMai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7775575" cy="162004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endParaRPr lang="ru-RU" sz="2800" b="1" kern="10">
              <a:ln w="19050">
                <a:solidFill>
                  <a:srgbClr val="CC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9" y="476672"/>
            <a:ext cx="748883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i="1" dirty="0">
                <a:ln w="19050">
                  <a:solidFill>
                    <a:srgbClr val="99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ПРЕЗЕНТАЦІЯ</a:t>
            </a:r>
          </a:p>
          <a:p>
            <a:pPr algn="ctr">
              <a:defRPr/>
            </a:pPr>
            <a:r>
              <a:rPr lang="uk-UA" sz="4000" b="1" i="1" dirty="0">
                <a:ln w="19050">
                  <a:solidFill>
                    <a:srgbClr val="99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ДОСВІДУ  РОБОТИ</a:t>
            </a:r>
          </a:p>
          <a:p>
            <a:pPr algn="ctr">
              <a:defRPr/>
            </a:pPr>
            <a:endParaRPr lang="ru-RU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7051" y="2419126"/>
            <a:ext cx="5472608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Вихователя</a:t>
            </a:r>
          </a:p>
          <a:p>
            <a:pPr algn="ctr">
              <a:defRPr/>
            </a:pPr>
            <a:r>
              <a:rPr lang="uk-UA" sz="24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Тернопільського дошкільного навчального закладу </a:t>
            </a:r>
          </a:p>
          <a:p>
            <a:pPr algn="ctr">
              <a:defRPr/>
            </a:pPr>
            <a:r>
              <a:rPr lang="uk-UA" sz="24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</a:t>
            </a:r>
            <a:r>
              <a:rPr lang="uk-UA" sz="2400" b="1" i="1" dirty="0" smtClean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uk-UA" sz="2400" b="1" i="1" dirty="0">
              <a:ln w="1905">
                <a:noFill/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uk-UA" sz="24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Тернопільської міської ради</a:t>
            </a:r>
          </a:p>
          <a:p>
            <a:pPr algn="ctr">
              <a:defRPr/>
            </a:pPr>
            <a:r>
              <a:rPr lang="uk-UA" sz="24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Тернопільської області</a:t>
            </a:r>
          </a:p>
          <a:p>
            <a:pPr algn="ctr">
              <a:defRPr/>
            </a:pPr>
            <a:r>
              <a:rPr lang="uk-UA" sz="4000" b="1" i="1" dirty="0" err="1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Місюк</a:t>
            </a:r>
            <a:r>
              <a:rPr lang="uk-UA" sz="4000" b="1" i="1" dirty="0">
                <a:ln w="1905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Марії Ігорівни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16832"/>
            <a:ext cx="3312368" cy="4680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0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558925"/>
            <a:ext cx="7772400" cy="178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51520" y="2455086"/>
            <a:ext cx="8712968" cy="41422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18415" cmpd="sng">
                  <a:noFill/>
                  <a:prstDash val="solid"/>
                </a:ln>
                <a:solidFill>
                  <a:srgbClr val="99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Спрямування роботи вихователя з </a:t>
            </a:r>
            <a:r>
              <a:rPr lang="uk-UA" sz="2800" b="1" dirty="0" err="1" smtClean="0">
                <a:ln w="18415" cmpd="sng">
                  <a:noFill/>
                  <a:prstDash val="solid"/>
                </a:ln>
                <a:solidFill>
                  <a:srgbClr val="99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дітьм</a:t>
            </a:r>
            <a:r>
              <a:rPr lang="uk-UA" sz="2800" b="1" dirty="0" smtClean="0">
                <a:ln w="18415" cmpd="sng">
                  <a:noFill/>
                  <a:prstDash val="solid"/>
                </a:ln>
                <a:solidFill>
                  <a:srgbClr val="99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400" b="1" dirty="0">
              <a:ln w="18415" cmpd="sng">
                <a:noFill/>
                <a:prstDash val="solid"/>
              </a:ln>
              <a:solidFill>
                <a:srgbClr val="99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rgbClr val="993300"/>
              </a:buClr>
              <a:buFont typeface="Wingdings" panose="05000000000000000000" pitchFamily="2" charset="2"/>
              <a:buChar char="q"/>
              <a:defRPr/>
            </a:pP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тавлення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природи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суспільства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, до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самої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себе; </a:t>
            </a:r>
          </a:p>
          <a:p>
            <a:pPr marL="342900" indent="-342900" algn="l" eaLnBrk="1" fontAlgn="auto" hangingPunct="1">
              <a:spcAft>
                <a:spcPts val="0"/>
              </a:spcAft>
              <a:buClr>
                <a:srgbClr val="993300"/>
              </a:buClr>
              <a:buFont typeface="Wingdings" panose="05000000000000000000" pitchFamily="2" charset="2"/>
              <a:buChar char="q"/>
              <a:defRPr/>
            </a:pP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амовираження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системі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життєдіяльності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; </a:t>
            </a:r>
          </a:p>
          <a:p>
            <a:pPr marL="342900" indent="-342900" algn="l" eaLnBrk="1" fontAlgn="auto" hangingPunct="1">
              <a:spcAft>
                <a:spcPts val="0"/>
              </a:spcAft>
              <a:buClr>
                <a:srgbClr val="993300"/>
              </a:buClr>
              <a:buFont typeface="Wingdings" panose="05000000000000000000" pitchFamily="2" charset="2"/>
              <a:buChar char="q"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отреба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пізнанні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світу,себе,сенсу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й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призначення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свого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життя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 algn="l" fontAlgn="auto">
              <a:spcAft>
                <a:spcPts val="0"/>
              </a:spcAft>
              <a:buClr>
                <a:srgbClr val="993300"/>
              </a:buClr>
              <a:buFont typeface="Wingdings" panose="05000000000000000000" pitchFamily="2" charset="2"/>
              <a:buChar char="q"/>
              <a:defRPr/>
            </a:pP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отреба </a:t>
            </a:r>
            <a:r>
              <a:rPr lang="ru-RU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діяти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інших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2988" y="357188"/>
            <a:ext cx="7129462" cy="623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2800" b="1" dirty="0">
                <a:solidFill>
                  <a:srgbClr val="FF0000"/>
                </a:solidFill>
                <a:cs typeface="Tahoma" pitchFamily="34" charset="0"/>
              </a:rPr>
              <a:t>Два напрямки досвіду</a:t>
            </a:r>
            <a:endParaRPr lang="ru-RU" altLang="ru-RU" sz="28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438" y="1311275"/>
            <a:ext cx="3471490" cy="7143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«Духовність»</a:t>
            </a:r>
            <a:endParaRPr lang="ru-RU" sz="2400" dirty="0">
              <a:ln w="18415" cmpd="sng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1317625"/>
            <a:ext cx="3423867" cy="7143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Моральні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cxnSp>
        <p:nvCxnSpPr>
          <p:cNvPr id="19" name="Прямая со стрелкой 18"/>
          <p:cNvCxnSpPr>
            <a:stCxn id="9" idx="2"/>
            <a:endCxn id="10" idx="0"/>
          </p:cNvCxnSpPr>
          <p:nvPr/>
        </p:nvCxnSpPr>
        <p:spPr>
          <a:xfrm flipH="1">
            <a:off x="2188183" y="981075"/>
            <a:ext cx="2419536" cy="33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9" idx="2"/>
            <a:endCxn id="11" idx="0"/>
          </p:cNvCxnSpPr>
          <p:nvPr/>
        </p:nvCxnSpPr>
        <p:spPr>
          <a:xfrm>
            <a:off x="4607719" y="981075"/>
            <a:ext cx="2324287" cy="3365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2"/>
          </p:cNvCxnSpPr>
          <p:nvPr/>
        </p:nvCxnSpPr>
        <p:spPr>
          <a:xfrm>
            <a:off x="2188183" y="2025650"/>
            <a:ext cx="2263596" cy="4241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1" idx="2"/>
          </p:cNvCxnSpPr>
          <p:nvPr/>
        </p:nvCxnSpPr>
        <p:spPr>
          <a:xfrm flipH="1">
            <a:off x="4608006" y="2032000"/>
            <a:ext cx="2324000" cy="423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5976664" cy="648072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 роботи з дітьми</a:t>
            </a:r>
            <a:endParaRPr lang="ru-RU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17346471"/>
              </p:ext>
            </p:extLst>
          </p:nvPr>
        </p:nvGraphicFramePr>
        <p:xfrm>
          <a:off x="251520" y="836712"/>
          <a:ext cx="590465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4947125"/>
              </p:ext>
            </p:extLst>
          </p:nvPr>
        </p:nvGraphicFramePr>
        <p:xfrm>
          <a:off x="6012160" y="764704"/>
          <a:ext cx="30480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898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15652" y="298057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uk-UA" sz="2400" b="1" dirty="0">
                <a:solidFill>
                  <a:srgbClr val="FF0000"/>
                </a:solidFill>
              </a:rPr>
              <a:t>Використання художної літератури як шлях морально –духовного виховання</a:t>
            </a:r>
          </a:p>
        </p:txBody>
      </p:sp>
      <p:pic>
        <p:nvPicPr>
          <p:cNvPr id="29699" name="Picture 5" descr="1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13810"/>
            <a:ext cx="1785346" cy="252267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6" descr="3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86" y="2719222"/>
            <a:ext cx="1784694" cy="252174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7" descr="7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06" y="713556"/>
            <a:ext cx="1787964" cy="2527299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129054"/>
            <a:ext cx="3024335" cy="27847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2" y="3913810"/>
            <a:ext cx="3492252" cy="29441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05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932" y="3059668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Природа –джерело виховання доброти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48977" y="3121223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Молитва «Отче наш…» лікує душу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931" y="6225723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Ігрова ситуація «Помиримось»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32197" y="6225723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Ігрова діяльність с.– р. гра  «Лікарня»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76" y="3486062"/>
            <a:ext cx="3599329" cy="273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6" y="3367444"/>
            <a:ext cx="3767634" cy="2851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F:\Середня група № 2\IMG_20160516_12412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75" y="153213"/>
            <a:ext cx="3599329" cy="2879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6" y="180508"/>
            <a:ext cx="3767634" cy="2851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88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4437" y="1143020"/>
            <a:ext cx="8304026" cy="5454332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sz="1800" b="1" dirty="0">
                <a:solidFill>
                  <a:srgbClr val="2626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Дитина самостійна в життєдіяльності</a:t>
            </a: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Здатність розвиватись творчо («самореалізація»</a:t>
            </a: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)</a:t>
            </a: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Засвоює загальнолюдські моральні, духовні, етичні та естетичні цінності</a:t>
            </a: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Здатна сприймати красу, здійснювати добро,  справедливість</a:t>
            </a: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Керуватись моральними нормами, відчувати межі припустимої поведінки.</a:t>
            </a:r>
            <a:endParaRPr lang="ru-RU" altLang="ru-RU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Усвідомлювати себе і</a:t>
            </a:r>
            <a:endParaRPr lang="uk-UA" altLang="ru-RU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C000"/>
              </a:buClr>
              <a:buFont typeface="Wingdings" pitchFamily="2" charset="2"/>
              <a:buChar char="q"/>
              <a:defRPr/>
            </a:pP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uk-UA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Знає етичні еталони поведінки.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79512" y="188913"/>
            <a:ext cx="85689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uk-UA" sz="2800" b="1" dirty="0">
                <a:solidFill>
                  <a:srgbClr val="FF0000"/>
                </a:solidFill>
              </a:rPr>
              <a:t>Сформованість</a:t>
            </a:r>
            <a:r>
              <a:rPr lang="uk-UA" sz="2800" b="1" dirty="0">
                <a:solidFill>
                  <a:srgbClr val="9933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духовних потреб та моральних цінностей</a:t>
            </a:r>
          </a:p>
        </p:txBody>
      </p:sp>
    </p:spTree>
    <p:extLst>
      <p:ext uri="{BB962C8B-B14F-4D97-AF65-F5344CB8AC3E}">
        <p14:creationId xmlns:p14="http://schemas.microsoft.com/office/powerpoint/2010/main" val="1821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97410682"/>
              </p:ext>
            </p:extLst>
          </p:nvPr>
        </p:nvGraphicFramePr>
        <p:xfrm>
          <a:off x="683568" y="2060848"/>
          <a:ext cx="763284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5486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FF0000"/>
                </a:solidFill>
              </a:rPr>
              <a:t>Результативність морально духовного розвитку дошкільників (2012р, 2016р.)</a:t>
            </a:r>
          </a:p>
        </p:txBody>
      </p:sp>
    </p:spTree>
    <p:extLst>
      <p:ext uri="{BB962C8B-B14F-4D97-AF65-F5344CB8AC3E}">
        <p14:creationId xmlns:p14="http://schemas.microsoft.com/office/powerpoint/2010/main" val="41365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1619250" y="772664"/>
            <a:ext cx="2376488" cy="509588"/>
          </a:xfrm>
          <a:prstGeom prst="roundRect">
            <a:avLst>
              <a:gd name="adj" fmla="val 16667"/>
            </a:avLst>
          </a:prstGeom>
          <a:solidFill>
            <a:srgbClr val="66FF66">
              <a:alpha val="72940"/>
            </a:srgbClr>
          </a:solidFill>
          <a:ln w="127000" cmpd="dbl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1600" b="1" dirty="0">
                <a:latin typeface="Georgia" pitchFamily="18" charset="0"/>
              </a:rPr>
              <a:t>ГРУПОВІ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6660802" y="1445471"/>
            <a:ext cx="2305050" cy="509587"/>
          </a:xfrm>
          <a:prstGeom prst="roundRect">
            <a:avLst>
              <a:gd name="adj" fmla="val 16667"/>
            </a:avLst>
          </a:prstGeom>
          <a:solidFill>
            <a:srgbClr val="FF5050">
              <a:alpha val="72940"/>
            </a:srgbClr>
          </a:solidFill>
          <a:ln w="127000" cmpd="dbl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1600" b="1" dirty="0">
                <a:latin typeface="Georgia" pitchFamily="18" charset="0"/>
              </a:rPr>
              <a:t>ІНДИВІДУАЛЬНІ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0484" name="AutoShape 5"/>
          <p:cNvSpPr>
            <a:spLocks noChangeArrowheads="1"/>
          </p:cNvSpPr>
          <p:nvPr/>
        </p:nvSpPr>
        <p:spPr bwMode="auto">
          <a:xfrm>
            <a:off x="3987068" y="1911351"/>
            <a:ext cx="2160587" cy="509587"/>
          </a:xfrm>
          <a:prstGeom prst="roundRect">
            <a:avLst>
              <a:gd name="adj" fmla="val 16667"/>
            </a:avLst>
          </a:prstGeom>
          <a:solidFill>
            <a:srgbClr val="FFFF00">
              <a:alpha val="72940"/>
            </a:srgbClr>
          </a:solidFill>
          <a:ln w="127000" cmpd="dbl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1600" b="1" dirty="0">
                <a:latin typeface="Georgia" pitchFamily="18" charset="0"/>
              </a:rPr>
              <a:t>НЕТРАДИЦІЙНІ</a:t>
            </a:r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auto">
          <a:xfrm>
            <a:off x="4077321" y="938136"/>
            <a:ext cx="2520950" cy="581025"/>
          </a:xfrm>
          <a:prstGeom prst="roundRect">
            <a:avLst>
              <a:gd name="adj" fmla="val 16667"/>
            </a:avLst>
          </a:prstGeom>
          <a:solidFill>
            <a:srgbClr val="00B0F0">
              <a:alpha val="72940"/>
            </a:srgbClr>
          </a:solidFill>
          <a:ln w="127000" cmpd="dbl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1600" b="1">
                <a:latin typeface="Georgia" pitchFamily="18" charset="0"/>
              </a:rPr>
              <a:t>НАОЧНО - ІНФОРМАЦІЙНІ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4392013" y="2682651"/>
            <a:ext cx="2121148" cy="3556000"/>
          </a:xfrm>
          <a:prstGeom prst="snip2Diag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 algn="ctr">
              <a:defRPr/>
            </a:pPr>
            <a:r>
              <a:rPr lang="uk-UA" sz="1400" b="1" u="sng" dirty="0">
                <a:solidFill>
                  <a:srgbClr val="800000"/>
                </a:solidFill>
                <a:latin typeface="Georgia" pitchFamily="18" charset="0"/>
                <a:cs typeface="+mn-cs"/>
              </a:rPr>
              <a:t>П</a:t>
            </a:r>
            <a:r>
              <a:rPr lang="ru-RU" sz="1400" b="1" u="sng" dirty="0">
                <a:solidFill>
                  <a:srgbClr val="800000"/>
                </a:solidFill>
                <a:latin typeface="Georgia" pitchFamily="18" charset="0"/>
                <a:cs typeface="+mn-cs"/>
              </a:rPr>
              <a:t>ІЗНАВАЛЬНІ</a:t>
            </a:r>
          </a:p>
          <a:p>
            <a:pPr lvl="1" algn="ctr">
              <a:defRPr/>
            </a:pPr>
            <a:endParaRPr lang="uk-UA" sz="1400" b="1" u="sng" dirty="0">
              <a:solidFill>
                <a:srgbClr val="800000"/>
              </a:solidFill>
              <a:latin typeface="Georgia" pitchFamily="18" charset="0"/>
              <a:cs typeface="+mn-cs"/>
            </a:endParaRPr>
          </a:p>
          <a:p>
            <a:pPr lvl="1" indent="-457200"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НЕТРАДИЦІЙНІ </a:t>
            </a:r>
          </a:p>
          <a:p>
            <a:pPr marL="0" lvl="1"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БАТЬКІВСЬКІ    ЗБОРИ;</a:t>
            </a:r>
          </a:p>
          <a:p>
            <a:pPr marL="0" lvl="1">
              <a:defRPr/>
            </a:pPr>
            <a:endParaRPr lang="ru-RU" sz="1200" b="1" dirty="0">
              <a:latin typeface="Georgia" pitchFamily="18" charset="0"/>
              <a:cs typeface="+mn-cs"/>
            </a:endParaRPr>
          </a:p>
          <a:p>
            <a:pPr marL="0" lvl="1">
              <a:spcAft>
                <a:spcPts val="1000"/>
              </a:spcAft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ГОДИНИ ВІДВЕРТОЇ РОЗМОВИ;</a:t>
            </a:r>
          </a:p>
          <a:p>
            <a:pPr>
              <a:spcAft>
                <a:spcPts val="1000"/>
              </a:spcAft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ДИСКУСІЇ;</a:t>
            </a:r>
          </a:p>
          <a:p>
            <a:pPr>
              <a:spcAft>
                <a:spcPts val="1000"/>
              </a:spcAft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ДІЛОВІ ІГРИ;</a:t>
            </a:r>
          </a:p>
          <a:p>
            <a:pPr>
              <a:spcAft>
                <a:spcPts val="1000"/>
              </a:spcAft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ВІКТОРИНИ;</a:t>
            </a:r>
          </a:p>
          <a:p>
            <a:pPr>
              <a:spcAft>
                <a:spcPts val="1000"/>
              </a:spcAft>
              <a:defRPr/>
            </a:pPr>
            <a:r>
              <a:rPr lang="uk-UA" sz="1200" b="1" dirty="0">
                <a:latin typeface="Georgia" pitchFamily="18" charset="0"/>
                <a:cs typeface="+mn-cs"/>
              </a:rPr>
              <a:t>ПРАКТИКУМИ</a:t>
            </a:r>
          </a:p>
        </p:txBody>
      </p:sp>
      <p:sp>
        <p:nvSpPr>
          <p:cNvPr id="20487" name="AutoShape 9"/>
          <p:cNvSpPr>
            <a:spLocks noChangeArrowheads="1"/>
          </p:cNvSpPr>
          <p:nvPr/>
        </p:nvSpPr>
        <p:spPr bwMode="auto">
          <a:xfrm>
            <a:off x="1116013" y="1523206"/>
            <a:ext cx="2447925" cy="1828006"/>
          </a:xfrm>
          <a:prstGeom prst="snip2Diag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F79646"/>
            </a:solidFill>
            <a:miter lim="800000"/>
            <a:headEnd/>
            <a:tailEnd/>
          </a:ln>
        </p:spPr>
        <p:txBody>
          <a:bodyPr wrap="squar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ctr" eaLnBrk="1" hangingPunct="1">
              <a:spcAft>
                <a:spcPts val="1000"/>
              </a:spcAft>
            </a:pPr>
            <a:r>
              <a:rPr lang="uk-UA" altLang="ru-RU" sz="1400" b="1" u="sng" dirty="0">
                <a:solidFill>
                  <a:srgbClr val="800000"/>
                </a:solidFill>
                <a:latin typeface="Georgia" pitchFamily="18" charset="0"/>
              </a:rPr>
              <a:t>ДОЗВІЛЛЄВІ</a:t>
            </a:r>
          </a:p>
          <a:p>
            <a:pPr lvl="2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СВЯТА;</a:t>
            </a:r>
          </a:p>
          <a:p>
            <a:pPr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СПІЛЬНІ ДОЗВІЛЛЯ;</a:t>
            </a:r>
          </a:p>
          <a:p>
            <a:pPr marL="0" lvl="2" indent="0" eaLnBrk="1" hangingPunct="1"/>
            <a:r>
              <a:rPr lang="uk-UA" altLang="ru-RU" sz="1200" b="1" dirty="0">
                <a:latin typeface="Georgia" pitchFamily="18" charset="0"/>
              </a:rPr>
              <a:t>УЧАСТЬ БАТЬКІВ У КОНКУРСАХ, </a:t>
            </a:r>
          </a:p>
          <a:p>
            <a:pPr marL="0" lvl="2" indent="0" eaLnBrk="1" hangingPunct="1"/>
            <a:r>
              <a:rPr lang="uk-UA" altLang="ru-RU" sz="1200" b="1" dirty="0">
                <a:latin typeface="Georgia" pitchFamily="18" charset="0"/>
              </a:rPr>
              <a:t>ВИСТАВКАХ </a:t>
            </a:r>
          </a:p>
          <a:p>
            <a:pPr lvl="2" eaLnBrk="1" hangingPunct="1">
              <a:spcAft>
                <a:spcPts val="1000"/>
              </a:spcAft>
            </a:pPr>
            <a:endParaRPr lang="uk-UA" altLang="ru-RU" sz="1200" b="1" dirty="0">
              <a:latin typeface="Times New Roman" pitchFamily="18" charset="0"/>
            </a:endParaRPr>
          </a:p>
          <a:p>
            <a:pPr algn="ctr" eaLnBrk="1" hangingPunct="1">
              <a:spcAft>
                <a:spcPts val="1000"/>
              </a:spcAft>
            </a:pPr>
            <a:endParaRPr lang="ru-RU" altLang="ru-RU" sz="1100" b="1" dirty="0">
              <a:latin typeface="Times New Roman" pitchFamily="18" charset="0"/>
            </a:endParaRPr>
          </a:p>
          <a:p>
            <a:pPr eaLnBrk="1" hangingPunct="1"/>
            <a:endParaRPr lang="ru-RU" altLang="ru-RU" dirty="0"/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auto">
          <a:xfrm>
            <a:off x="1187450" y="3644900"/>
            <a:ext cx="2808288" cy="2664420"/>
          </a:xfrm>
          <a:prstGeom prst="snip2Diag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F79646"/>
            </a:solidFill>
            <a:miter lim="800000"/>
            <a:headEnd/>
            <a:tailEnd/>
          </a:ln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 u="sng" dirty="0">
                <a:solidFill>
                  <a:srgbClr val="800000"/>
                </a:solidFill>
                <a:latin typeface="Georgia" pitchFamily="18" charset="0"/>
              </a:rPr>
              <a:t>Н</a:t>
            </a:r>
            <a:r>
              <a:rPr lang="ru-RU" altLang="ru-RU" sz="1400" b="1" u="sng" dirty="0">
                <a:solidFill>
                  <a:srgbClr val="800000"/>
                </a:solidFill>
                <a:latin typeface="Georgia" pitchFamily="18" charset="0"/>
              </a:rPr>
              <a:t>АОЧНО-ІНФОРМАЦІЙНІ</a:t>
            </a:r>
            <a:endParaRPr lang="uk-UA" altLang="ru-RU" sz="1400" b="1" u="sng" dirty="0">
              <a:solidFill>
                <a:srgbClr val="800000"/>
              </a:solidFill>
              <a:latin typeface="Georgia" pitchFamily="18" charset="0"/>
            </a:endParaRPr>
          </a:p>
          <a:p>
            <a:pPr algn="ctr" eaLnBrk="1" hangingPunct="1"/>
            <a:endParaRPr lang="uk-UA" altLang="ru-RU" sz="1200" b="1" u="sng" dirty="0">
              <a:latin typeface="Times New Roman" pitchFamily="18" charset="0"/>
            </a:endParaRPr>
          </a:p>
          <a:p>
            <a:pPr algn="just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ЗАНЯТТЯ ДЛЯ БАТЬКІВ;</a:t>
            </a:r>
          </a:p>
          <a:p>
            <a:pPr algn="just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МІНІ-БІБЛІОТЕКА;</a:t>
            </a:r>
          </a:p>
          <a:p>
            <a:pPr algn="just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ІНФОРМАЦІЙНІ СТЕНДИ;</a:t>
            </a:r>
          </a:p>
          <a:p>
            <a:pPr algn="just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ДНІ ВІДКРИТИХ ДВЕРЕЙ;</a:t>
            </a:r>
          </a:p>
          <a:p>
            <a:pPr algn="just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ІНТЕЛЕКТУАЛЬНІ ІГРОТЕКИ</a:t>
            </a:r>
            <a:endParaRPr lang="ru-RU" altLang="ru-RU" sz="1200" dirty="0">
              <a:latin typeface="Georgia" pitchFamily="18" charset="0"/>
            </a:endParaRPr>
          </a:p>
        </p:txBody>
      </p:sp>
      <p:sp>
        <p:nvSpPr>
          <p:cNvPr id="20489" name="AutoShape 11"/>
          <p:cNvSpPr>
            <a:spLocks noChangeArrowheads="1"/>
          </p:cNvSpPr>
          <p:nvPr/>
        </p:nvSpPr>
        <p:spPr bwMode="auto">
          <a:xfrm>
            <a:off x="6739255" y="3063952"/>
            <a:ext cx="2162175" cy="2951956"/>
          </a:xfrm>
          <a:prstGeom prst="snip2Diag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F7964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>
              <a:spcAft>
                <a:spcPts val="1000"/>
              </a:spcAft>
            </a:pPr>
            <a:r>
              <a:rPr lang="ru-RU" altLang="ru-RU" sz="1400" b="1" u="sng" dirty="0">
                <a:solidFill>
                  <a:srgbClr val="800000"/>
                </a:solidFill>
                <a:latin typeface="Georgia" pitchFamily="18" charset="0"/>
              </a:rPr>
              <a:t>ІНФОРМАЦІЙНО-АНАЛІТИЧНІ</a:t>
            </a:r>
            <a:endParaRPr lang="uk-UA" altLang="ru-RU" sz="1400" b="1" u="sng" dirty="0">
              <a:solidFill>
                <a:srgbClr val="800000"/>
              </a:solidFill>
              <a:latin typeface="Georgia" pitchFamily="18" charset="0"/>
            </a:endParaRPr>
          </a:p>
          <a:p>
            <a:pPr marL="0" lvl="1"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АНКЕТУВАННЯ;</a:t>
            </a:r>
          </a:p>
          <a:p>
            <a:pPr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ОПИТУВАННЯ;</a:t>
            </a:r>
          </a:p>
          <a:p>
            <a:pPr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ІНТЕРАКТИВНЕ СПІЛКУВАННЯ ЗА ДОПОМОГОЮ МЕРЕЖЕВОЇ ВЗАЄМОДІЇ;</a:t>
            </a:r>
          </a:p>
          <a:p>
            <a:pPr eaLnBrk="1" hangingPunct="1">
              <a:spcAft>
                <a:spcPts val="1000"/>
              </a:spcAft>
            </a:pPr>
            <a:r>
              <a:rPr lang="uk-UA" altLang="ru-RU" sz="1200" b="1" dirty="0">
                <a:latin typeface="Georgia" pitchFamily="18" charset="0"/>
              </a:rPr>
              <a:t>ІНТЕРНЕТ – ПОШТА ДОВІРИ;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1200" dirty="0">
                <a:latin typeface="Times New Roman" pitchFamily="18" charset="0"/>
              </a:rPr>
              <a:t/>
            </a:r>
            <a:br>
              <a:rPr lang="ru-RU" altLang="ru-RU" sz="1200" dirty="0">
                <a:latin typeface="Times New Roman" pitchFamily="18" charset="0"/>
              </a:rPr>
            </a:br>
            <a:endParaRPr lang="ru-RU" altLang="ru-RU" dirty="0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3683232" y="187889"/>
            <a:ext cx="511051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3200" b="1" dirty="0">
                <a:solidFill>
                  <a:srgbClr val="99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Просвітництво батьків</a:t>
            </a:r>
            <a:endParaRPr lang="ru-RU" altLang="ru-RU" sz="3200" b="1" dirty="0">
              <a:solidFill>
                <a:srgbClr val="99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Прямая со стрелкой 13"/>
          <p:cNvCxnSpPr>
            <a:stCxn id="20484" idx="2"/>
          </p:cNvCxnSpPr>
          <p:nvPr/>
        </p:nvCxnSpPr>
        <p:spPr>
          <a:xfrm flipH="1">
            <a:off x="5068155" y="2420938"/>
            <a:ext cx="0" cy="2111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0484" idx="2"/>
          </p:cNvCxnSpPr>
          <p:nvPr/>
        </p:nvCxnSpPr>
        <p:spPr>
          <a:xfrm>
            <a:off x="5068155" y="2420938"/>
            <a:ext cx="2592388" cy="5715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0484" idx="2"/>
          </p:cNvCxnSpPr>
          <p:nvPr/>
        </p:nvCxnSpPr>
        <p:spPr>
          <a:xfrm flipH="1">
            <a:off x="3555268" y="2420938"/>
            <a:ext cx="1512887" cy="2825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0484" idx="2"/>
          </p:cNvCxnSpPr>
          <p:nvPr/>
        </p:nvCxnSpPr>
        <p:spPr>
          <a:xfrm flipH="1">
            <a:off x="3563938" y="2420938"/>
            <a:ext cx="1503424" cy="12239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20519" y="650875"/>
            <a:ext cx="720725" cy="5400675"/>
          </a:xfrm>
          <a:prstGeom prst="rect">
            <a:avLst/>
          </a:prstGeom>
          <a:solidFill>
            <a:srgbClr val="99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Ф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О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Р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М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И</a:t>
            </a:r>
          </a:p>
          <a:p>
            <a:pPr algn="ctr">
              <a:defRPr/>
            </a:pPr>
            <a:endParaRPr lang="uk-UA" sz="2000" b="1" dirty="0">
              <a:solidFill>
                <a:srgbClr val="800000"/>
              </a:solidFill>
              <a:latin typeface="Georgia" pitchFamily="18" charset="0"/>
            </a:endParaRPr>
          </a:p>
          <a:p>
            <a:pPr algn="ctr">
              <a:defRPr/>
            </a:pPr>
            <a:endParaRPr lang="uk-UA" sz="2000" b="1" dirty="0">
              <a:solidFill>
                <a:srgbClr val="800000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В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З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А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Є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М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О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Д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І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800000"/>
                </a:solidFill>
                <a:latin typeface="Georgia" pitchFamily="18" charset="0"/>
              </a:rPr>
              <a:t>Ї</a:t>
            </a:r>
          </a:p>
          <a:p>
            <a:pPr algn="ctr">
              <a:defRPr/>
            </a:pPr>
            <a:endParaRPr lang="uk-UA" sz="2000" b="1" dirty="0">
              <a:solidFill>
                <a:srgbClr val="800000"/>
              </a:solidFill>
              <a:latin typeface="Georgia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8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3932" y="3059668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/>
              <a:t>Бібліоконсультування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2783" y="6235144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Спільне свято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 rot="11255355" flipV="1">
            <a:off x="5004048" y="4804310"/>
            <a:ext cx="341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Батьківські збори </a:t>
            </a:r>
            <a:endParaRPr lang="ru-RU" sz="1400" b="1" dirty="0"/>
          </a:p>
        </p:txBody>
      </p:sp>
      <p:pic>
        <p:nvPicPr>
          <p:cNvPr id="10" name="Рисунок 9" descr="https://i.mycdn.me/image?t=0&amp;bid=839278624253&amp;id=839278624253&amp;plc=WEB&amp;tkn=*nh0lXHyB6c9wISuQGeeDoxfbrnk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6868"/>
            <a:ext cx="3389048" cy="2718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https://i.mycdn.me/image?t=0&amp;bid=839299645693&amp;id=839299645693&amp;plc=WEB&amp;tkn=*aUfYARwycbCxRtZyZ3LzwOzvnN0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654">
            <a:off x="5004048" y="1700808"/>
            <a:ext cx="3525672" cy="29523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2"/>
            <a:ext cx="3389048" cy="2510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299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908920"/>
          </a:xfrm>
        </p:spPr>
        <p:txBody>
          <a:bodyPr anchor="ctr"/>
          <a:lstStyle/>
          <a:p>
            <a:r>
              <a:rPr lang="uk-UA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ДЯКУЮ ЗА УВАГУ!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Світлих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думок,чистого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серця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доброти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бажаю</a:t>
            </a:r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941169"/>
            <a:ext cx="4680520" cy="1224136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Вихователь ТДНЗ №38</a:t>
            </a:r>
          </a:p>
          <a:p>
            <a:r>
              <a:rPr lang="uk-UA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Марія Ігорівна </a:t>
            </a:r>
            <a:r>
              <a:rPr lang="uk-UA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Місюк</a:t>
            </a:r>
            <a:endParaRPr lang="ru-RU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775" cy="6252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Провідна</a:t>
            </a: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ідея</a:t>
            </a: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altLang="ru-RU" sz="105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344816" cy="4968552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ru-RU" sz="3600" b="1" dirty="0" err="1">
                <a:solidFill>
                  <a:srgbClr val="7030A0"/>
                </a:solidFill>
              </a:rPr>
              <a:t>в</a:t>
            </a:r>
            <a:r>
              <a:rPr lang="ru-RU" sz="3600" b="1" dirty="0" err="1" smtClean="0">
                <a:solidFill>
                  <a:srgbClr val="7030A0"/>
                </a:solidFill>
              </a:rPr>
              <a:t>иховання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наших </a:t>
            </a:r>
            <a:r>
              <a:rPr lang="ru-RU" sz="3600" b="1" dirty="0" err="1">
                <a:solidFill>
                  <a:srgbClr val="7030A0"/>
                </a:solidFill>
              </a:rPr>
              <a:t>дітей</a:t>
            </a:r>
            <a:r>
              <a:rPr lang="ru-RU" sz="3600" b="1" dirty="0">
                <a:solidFill>
                  <a:srgbClr val="7030A0"/>
                </a:solidFill>
              </a:rPr>
              <a:t> на </a:t>
            </a:r>
            <a:r>
              <a:rPr lang="ru-RU" sz="3600" b="1" dirty="0" err="1">
                <a:solidFill>
                  <a:srgbClr val="7030A0"/>
                </a:solidFill>
              </a:rPr>
              <a:t>національних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традиціях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прищеплення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їм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ідеалів</a:t>
            </a:r>
            <a:r>
              <a:rPr lang="ru-RU" sz="3600" b="1" dirty="0">
                <a:solidFill>
                  <a:srgbClr val="7030A0"/>
                </a:solidFill>
              </a:rPr>
              <a:t> Добра і </a:t>
            </a:r>
            <a:r>
              <a:rPr lang="ru-RU" sz="3600" b="1" dirty="0" err="1">
                <a:solidFill>
                  <a:srgbClr val="7030A0"/>
                </a:solidFill>
              </a:rPr>
              <a:t>Краси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Гідності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Милосердя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Справедливості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Толерантності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Співчуття</a:t>
            </a:r>
            <a:r>
              <a:rPr lang="ru-RU" sz="3600" b="1" dirty="0">
                <a:solidFill>
                  <a:srgbClr val="7030A0"/>
                </a:solidFill>
              </a:rPr>
              <a:t> І </a:t>
            </a:r>
            <a:r>
              <a:rPr lang="ru-RU" sz="3600" b="1" dirty="0" err="1">
                <a:solidFill>
                  <a:srgbClr val="7030A0"/>
                </a:solidFill>
              </a:rPr>
              <a:t>ненасильства</a:t>
            </a:r>
            <a:r>
              <a:rPr lang="ru-RU" sz="3600" b="1" dirty="0">
                <a:solidFill>
                  <a:srgbClr val="7030A0"/>
                </a:solidFill>
              </a:rPr>
              <a:t>, </a:t>
            </a:r>
            <a:r>
              <a:rPr lang="ru-RU" sz="3600" b="1" dirty="0" err="1">
                <a:solidFill>
                  <a:srgbClr val="7030A0"/>
                </a:solidFill>
              </a:rPr>
              <a:t>що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має</a:t>
            </a:r>
            <a:r>
              <a:rPr lang="ru-RU" sz="3600" b="1" dirty="0">
                <a:solidFill>
                  <a:srgbClr val="7030A0"/>
                </a:solidFill>
              </a:rPr>
              <a:t> стати </a:t>
            </a:r>
            <a:r>
              <a:rPr lang="ru-RU" sz="3600" b="1" dirty="0" err="1">
                <a:solidFill>
                  <a:srgbClr val="7030A0"/>
                </a:solidFill>
              </a:rPr>
              <a:t>підгрунтям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формування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духовності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особистості</a:t>
            </a:r>
            <a:r>
              <a:rPr lang="ru-RU" sz="3600" b="1" dirty="0">
                <a:solidFill>
                  <a:srgbClr val="7030A0"/>
                </a:solidFill>
              </a:rPr>
              <a:t> та </a:t>
            </a:r>
            <a:r>
              <a:rPr lang="ru-RU" sz="3600" b="1" dirty="0" err="1">
                <a:solidFill>
                  <a:srgbClr val="7030A0"/>
                </a:solidFill>
              </a:rPr>
              <a:t>її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ціннісних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пріоритетів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984697"/>
            <a:ext cx="7772400" cy="352442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uk-UA" sz="6600" dirty="0">
                <a:ln w="3175" cmpd="sng">
                  <a:noFill/>
                </a:ln>
                <a:solidFill>
                  <a:srgbClr val="FF0000"/>
                </a:solidFill>
                <a:latin typeface="Garamond" panose="02020404030301010803"/>
              </a:rPr>
              <a:t>Духовне виховання на основі моральних цінностей</a:t>
            </a:r>
            <a:endParaRPr lang="ru-RU" altLang="ru-RU" sz="6600" b="1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509120"/>
            <a:ext cx="6400800" cy="14732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uk-UA" i="1" dirty="0">
                <a:solidFill>
                  <a:schemeClr val="tx1"/>
                </a:solidFill>
              </a:rPr>
              <a:t>Перш ніж дитина осмислить усю глибину   тієї  істини, що вона – громадянин своєї країни, і це покладає на неї великі обов’язки, вона має навчитись  платити добром за добро,  творити своїми силами   щастя і радість іншим людям</a:t>
            </a:r>
            <a:endParaRPr lang="ru-RU" dirty="0">
              <a:solidFill>
                <a:schemeClr val="tx1"/>
              </a:solidFill>
            </a:endParaRPr>
          </a:p>
          <a:p>
            <a:pPr algn="r"/>
            <a:r>
              <a:rPr lang="uk-UA" i="1" dirty="0">
                <a:solidFill>
                  <a:schemeClr val="tx1"/>
                </a:solidFill>
              </a:rPr>
              <a:t>(В.Сухомлинський)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3836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досвіду:</a:t>
            </a:r>
            <a:endParaRPr lang="ru-RU" sz="3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775" cy="6252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Актуальність</a:t>
            </a: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досвіду</a:t>
            </a: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ru-RU" altLang="ru-RU" sz="105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8136904" cy="423763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uk-UA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–фундамент майбутнього цивілізованої держави закладається у вихованні наймолодших громадян ;</a:t>
            </a:r>
          </a:p>
          <a:p>
            <a:pPr algn="just">
              <a:lnSpc>
                <a:spcPct val="120000"/>
              </a:lnSpc>
              <a:defRPr/>
            </a:pPr>
            <a:r>
              <a:rPr lang="uk-UA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–повернення в усі сфери життя пріоритет духовності;</a:t>
            </a:r>
          </a:p>
          <a:p>
            <a:pPr algn="just">
              <a:lnSpc>
                <a:spcPct val="120000"/>
              </a:lnSpc>
              <a:defRPr/>
            </a:pPr>
            <a:r>
              <a:rPr lang="uk-UA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зміна ставлення до  морального виховання дітей, культури дитинства, внутрішнього світу дитини, її інтересів, запитів, побажань. </a:t>
            </a:r>
            <a:endParaRPr lang="ru-RU" sz="900" b="1" u="sng" dirty="0"/>
          </a:p>
        </p:txBody>
      </p:sp>
    </p:spTree>
    <p:extLst>
      <p:ext uri="{BB962C8B-B14F-4D97-AF65-F5344CB8AC3E}">
        <p14:creationId xmlns:p14="http://schemas.microsoft.com/office/powerpoint/2010/main" val="29324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775" cy="6252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Новизна </a:t>
            </a:r>
            <a:r>
              <a:rPr lang="ru-RU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досвіду</a:t>
            </a:r>
            <a:r>
              <a:rPr lang="ru-RU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ru-RU" altLang="ru-RU" sz="105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8136904" cy="423763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багачення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окремого педагогічного досвіду індивідуально-диференційованим підходом, прийомами нестандартного вирішення освітніх ,виховних завдань,  розвивальних практичних педагогічних ситуацій для формування духовності на основі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моральних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цінностей.</a:t>
            </a:r>
            <a:r>
              <a:rPr lang="ru-RU" sz="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47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775" cy="625252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</a:t>
            </a:r>
            <a:r>
              <a:rPr lang="uk-UA" sz="3600" b="1" dirty="0">
                <a:solidFill>
                  <a:srgbClr val="99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роботи:</a:t>
            </a:r>
            <a:endParaRPr lang="ru-RU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854950" cy="4968552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0000"/>
              </a:lnSpc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формування всебічно розвиненої особистості зі стійкими духовними поглядами;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орієнтування дошкільників на загальнолюдські цінності в дусі любові та поваги до людини;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створення умов, використання методів та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методик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для індивідуального розвитку, самовдосконалення, задоволення своєї цікавості, успішного налагодження міжособистісних стосунків.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 eaLnBrk="1" hangingPunct="1">
              <a:defRPr/>
            </a:pPr>
            <a:r>
              <a:rPr lang="ru-RU" sz="2800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9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775" cy="625252"/>
          </a:xfrm>
          <a:noFill/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Завдання:</a:t>
            </a:r>
            <a:endParaRPr lang="ru-RU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173932"/>
            <a:ext cx="8136904" cy="5351412"/>
          </a:xfrm>
        </p:spPr>
        <p:txBody>
          <a:bodyPr>
            <a:normAutofit lnSpcReduction="10000"/>
          </a:bodyPr>
          <a:lstStyle/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1)збагачувати </a:t>
            </a: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наочно - </a:t>
            </a:r>
            <a:r>
              <a:rPr lang="uk-UA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чутгєві</a:t>
            </a: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уявлення ди­тини про моральні якості, чесноти та доб­ру поведінку;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сприяти розумінню того, яке велике зна­чення має дотримання моральних пра­вил;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учити розрізняти позитивні й негативні вчинки, давати їм оцінку;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4) закріплювати вміння дотримуватися мо­ральних правил у повсякденному житті;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5)узагальнювати й систематизувати уявлен­ня дітей про чуйність, доброзичливість, допомогу тим, хто цього потребує, і кому самому під силу її надати;  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6) культивувати позитивні емоції та почуття;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7) розвивати вміння розуміти внутрішній стан людини, тобто «пізнавати людину серцем»;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0" marR="6350" lvl="0" indent="176530" algn="just" defTabSz="457200" fontAlgn="auto">
              <a:lnSpc>
                <a:spcPct val="107000"/>
              </a:lnSpc>
              <a:spcAft>
                <a:spcPts val="0"/>
              </a:spcAft>
              <a:buClr>
                <a:srgbClr val="B15E28"/>
              </a:buClr>
              <a:buSzPct val="115000"/>
              <a:buFont typeface="Arial"/>
              <a:buChar char="•"/>
            </a:pPr>
            <a:r>
              <a:rPr lang="uk-UA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8)  розв'язувати морально виправдані спо­соби протидії злу. </a:t>
            </a: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l">
              <a:spcBef>
                <a:spcPts val="0"/>
              </a:spcBef>
              <a:spcAft>
                <a:spcPts val="1800"/>
              </a:spcAft>
              <a:buClr>
                <a:srgbClr val="993300"/>
              </a:buClr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851775" cy="553244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Передбачуваний результат роботи:</a:t>
            </a:r>
            <a:endParaRPr lang="ru-RU" sz="32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88632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tx1"/>
                </a:solidFill>
              </a:rPr>
              <a:t>сформованість у дітей уявлення про моральні норми і поведінку. Важливо, щоб рівень сформованості моральної норми був досить високий. Це дасть можливість дітям набути досвіду взаємовідносин, що забезпечує їм комфортне перебування в колективі однолітків.</a:t>
            </a:r>
            <a:endParaRPr lang="ru-RU" sz="2400" dirty="0">
              <a:solidFill>
                <a:schemeClr val="tx1"/>
              </a:solidFill>
            </a:endParaRPr>
          </a:p>
          <a:p>
            <a:pPr marL="342900" lvl="0" indent="-342900" algn="just"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tx1"/>
                </a:solidFill>
              </a:rPr>
              <a:t>набуття досвіду</a:t>
            </a:r>
            <a:r>
              <a:rPr lang="uk-UA" sz="2400" i="1" dirty="0">
                <a:solidFill>
                  <a:schemeClr val="tx1"/>
                </a:solidFill>
              </a:rPr>
              <a:t> </a:t>
            </a:r>
            <a:r>
              <a:rPr lang="uk-UA" sz="2400" dirty="0">
                <a:solidFill>
                  <a:schemeClr val="tx1"/>
                </a:solidFill>
              </a:rPr>
              <a:t> конкретних  уявлень про моральні норми. При цьому необхідно привчати дітей аналізувати свої взаємини один з одним і іншими людьми з позиції розуміння вчинків своїх та інших. </a:t>
            </a:r>
            <a:endParaRPr lang="ru-RU" sz="2400" dirty="0">
              <a:solidFill>
                <a:schemeClr val="tx1"/>
              </a:solidFill>
            </a:endParaRPr>
          </a:p>
          <a:p>
            <a:pPr marL="342900" lvl="0" indent="-342900" algn="just"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tx1"/>
                </a:solidFill>
              </a:rPr>
              <a:t>ознайомлення та закріплення знань дітей про правила поведінки, усвідомлення дитиною того, що володіє ними, що і всі люди;</a:t>
            </a:r>
            <a:endParaRPr lang="ru-RU" sz="2400" dirty="0">
              <a:solidFill>
                <a:schemeClr val="tx1"/>
              </a:solidFill>
            </a:endParaRPr>
          </a:p>
          <a:p>
            <a:pPr marL="342900" lvl="0" indent="-342900" algn="just"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tx1"/>
                </a:solidFill>
              </a:rPr>
              <a:t>зміцнення та </a:t>
            </a:r>
            <a:r>
              <a:rPr lang="uk-UA" sz="2400" dirty="0" err="1">
                <a:solidFill>
                  <a:schemeClr val="tx1"/>
                </a:solidFill>
              </a:rPr>
              <a:t>розвинутість</a:t>
            </a:r>
            <a:r>
              <a:rPr lang="uk-UA" sz="2400" dirty="0">
                <a:solidFill>
                  <a:schemeClr val="tx1"/>
                </a:solidFill>
              </a:rPr>
              <a:t> почуття власної гідності і впевненості, відповідальності перед сім'єю, знайомими і державою.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352805" y="188640"/>
            <a:ext cx="8438389" cy="1152798"/>
          </a:xfrm>
        </p:spPr>
        <p:txBody>
          <a:bodyPr>
            <a:normAutofit fontScale="90000"/>
          </a:bodyPr>
          <a:lstStyle/>
          <a:p>
            <a:r>
              <a:rPr lang="uk-UA" altLang="ru-RU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Напрями роботи з духовного виховання дошкільників на основі моральних цінностей</a:t>
            </a:r>
            <a:endParaRPr lang="ru-RU" alt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Минус 6"/>
          <p:cNvSpPr/>
          <p:nvPr/>
        </p:nvSpPr>
        <p:spPr>
          <a:xfrm>
            <a:off x="179388" y="1341438"/>
            <a:ext cx="8964612" cy="647700"/>
          </a:xfrm>
          <a:prstGeom prst="mathMinus">
            <a:avLst/>
          </a:prstGeom>
          <a:solidFill>
            <a:srgbClr val="0070C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763713" y="1773238"/>
            <a:ext cx="215900" cy="647700"/>
          </a:xfrm>
          <a:prstGeom prst="downArrow">
            <a:avLst/>
          </a:prstGeom>
          <a:solidFill>
            <a:srgbClr val="0070C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56100" y="1773238"/>
            <a:ext cx="215900" cy="647700"/>
          </a:xfrm>
          <a:prstGeom prst="downArrow">
            <a:avLst/>
          </a:prstGeom>
          <a:solidFill>
            <a:srgbClr val="0070C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092950" y="1773238"/>
            <a:ext cx="215900" cy="647700"/>
          </a:xfrm>
          <a:prstGeom prst="downArrow">
            <a:avLst/>
          </a:prstGeom>
          <a:solidFill>
            <a:srgbClr val="0070C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нутый угол 11"/>
          <p:cNvSpPr/>
          <p:nvPr/>
        </p:nvSpPr>
        <p:spPr>
          <a:xfrm>
            <a:off x="539750" y="2492375"/>
            <a:ext cx="2447925" cy="403225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611188" y="2565400"/>
            <a:ext cx="230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800000"/>
                </a:solidFill>
                <a:latin typeface="Georgia" pitchFamily="18" charset="0"/>
              </a:rPr>
              <a:t>Просвітництво батьків</a:t>
            </a:r>
            <a:endParaRPr lang="ru-RU" altLang="ru-RU" sz="2000" b="1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3276600" y="2492375"/>
            <a:ext cx="2447925" cy="3960813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Загнутый угол 14"/>
          <p:cNvSpPr/>
          <p:nvPr/>
        </p:nvSpPr>
        <p:spPr>
          <a:xfrm>
            <a:off x="6011863" y="2492375"/>
            <a:ext cx="2592387" cy="3889375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3348038" y="2565400"/>
            <a:ext cx="223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 dirty="0">
                <a:solidFill>
                  <a:srgbClr val="800000"/>
                </a:solidFill>
                <a:latin typeface="Georgia" pitchFamily="18" charset="0"/>
              </a:rPr>
              <a:t>Робота з дітьми</a:t>
            </a:r>
            <a:endParaRPr lang="ru-RU" altLang="ru-RU" sz="20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11276" name="TextBox 16"/>
          <p:cNvSpPr txBox="1">
            <a:spLocks noChangeArrowheads="1"/>
          </p:cNvSpPr>
          <p:nvPr/>
        </p:nvSpPr>
        <p:spPr bwMode="auto">
          <a:xfrm>
            <a:off x="6156325" y="2565400"/>
            <a:ext cx="2376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 dirty="0">
                <a:solidFill>
                  <a:srgbClr val="800000"/>
                </a:solidFill>
                <a:latin typeface="Georgia" pitchFamily="18" charset="0"/>
              </a:rPr>
              <a:t>Підвищення компетентності</a:t>
            </a:r>
            <a:endParaRPr lang="ru-RU" altLang="ru-RU" sz="20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25" y="3644689"/>
            <a:ext cx="2304107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4" y="3676232"/>
            <a:ext cx="2200358" cy="192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8" y="3429000"/>
            <a:ext cx="2376487" cy="2268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Тема16</Template>
  <TotalTime>1910</TotalTime>
  <Words>723</Words>
  <Application>Microsoft Office PowerPoint</Application>
  <PresentationFormat>Экран (4:3)</PresentationFormat>
  <Paragraphs>140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Garamond</vt:lpstr>
      <vt:lpstr>Georgia</vt:lpstr>
      <vt:lpstr>Tahoma</vt:lpstr>
      <vt:lpstr>Times New Roman</vt:lpstr>
      <vt:lpstr>Wingdings</vt:lpstr>
      <vt:lpstr>Тема16</vt:lpstr>
      <vt:lpstr>Презентация PowerPoint</vt:lpstr>
      <vt:lpstr>Провідна ідея:</vt:lpstr>
      <vt:lpstr>Духовне виховання на основі моральних цінностей</vt:lpstr>
      <vt:lpstr>Актуальність досвіду: </vt:lpstr>
      <vt:lpstr>Новизна досвіду: </vt:lpstr>
      <vt:lpstr>Мета роботи:</vt:lpstr>
      <vt:lpstr>Завдання:</vt:lpstr>
      <vt:lpstr>Передбачуваний результат роботи:</vt:lpstr>
      <vt:lpstr>Напрями роботи з духовного виховання дошкільників на основі моральних цінностей</vt:lpstr>
      <vt:lpstr>  </vt:lpstr>
      <vt:lpstr>Форми роботи з дітьми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Світлих думок,чистого серця, доброти бажаю.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Аленка</dc:creator>
  <cp:lastModifiedBy>pc</cp:lastModifiedBy>
  <cp:revision>144</cp:revision>
  <dcterms:created xsi:type="dcterms:W3CDTF">2015-03-03T18:40:15Z</dcterms:created>
  <dcterms:modified xsi:type="dcterms:W3CDTF">2017-02-07T17:58:21Z</dcterms:modified>
</cp:coreProperties>
</file>