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8" r:id="rId2"/>
    <p:sldId id="359" r:id="rId3"/>
    <p:sldId id="360" r:id="rId4"/>
    <p:sldId id="301" r:id="rId5"/>
    <p:sldId id="357" r:id="rId6"/>
    <p:sldId id="356" r:id="rId7"/>
    <p:sldId id="325" r:id="rId8"/>
    <p:sldId id="311" r:id="rId9"/>
    <p:sldId id="362" r:id="rId10"/>
    <p:sldId id="272" r:id="rId11"/>
    <p:sldId id="345" r:id="rId12"/>
    <p:sldId id="348" r:id="rId13"/>
    <p:sldId id="350" r:id="rId14"/>
    <p:sldId id="354" r:id="rId15"/>
    <p:sldId id="31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DABF7"/>
    <a:srgbClr val="CCCCFF"/>
    <a:srgbClr val="81B3EB"/>
    <a:srgbClr val="B7D5F7"/>
    <a:srgbClr val="ACCFF6"/>
    <a:srgbClr val="D2DAEC"/>
    <a:srgbClr val="8FC1F9"/>
    <a:srgbClr val="AFD3FB"/>
    <a:srgbClr val="8BBDF9"/>
    <a:srgbClr val="7EC1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786" autoAdjust="0"/>
    <p:restoredTop sz="94660"/>
  </p:normalViewPr>
  <p:slideViewPr>
    <p:cSldViewPr snapToGrid="0">
      <p:cViewPr>
        <p:scale>
          <a:sx n="80" d="100"/>
          <a:sy n="80" d="100"/>
        </p:scale>
        <p:origin x="-4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8E25-7359-4D06-B625-753C140F83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9569A-8277-48C9-99FE-0E521751C874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58CDEFE4-CCDF-4141-A1C3-002875A84F09}" type="parTrans" cxnId="{499A8FE7-7883-4CE4-A0C3-31E5AAEAFFC3}">
      <dgm:prSet/>
      <dgm:spPr/>
      <dgm:t>
        <a:bodyPr/>
        <a:lstStyle/>
        <a:p>
          <a:endParaRPr lang="ru-RU"/>
        </a:p>
      </dgm:t>
    </dgm:pt>
    <dgm:pt modelId="{E92845C1-F9A7-4843-9414-B217E400755C}" type="sibTrans" cxnId="{499A8FE7-7883-4CE4-A0C3-31E5AAEAFFC3}">
      <dgm:prSet/>
      <dgm:spPr/>
      <dgm:t>
        <a:bodyPr/>
        <a:lstStyle/>
        <a:p>
          <a:endParaRPr lang="ru-RU"/>
        </a:p>
      </dgm:t>
    </dgm:pt>
    <dgm:pt modelId="{BBDB9D91-C66E-4A79-92CC-AF0E0E128709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Любов до рідної землі і свого народу</a:t>
          </a:r>
          <a:endParaRPr lang="ru-RU" sz="1800" dirty="0">
            <a:ln>
              <a:solidFill>
                <a:srgbClr val="0070C0"/>
              </a:solidFill>
            </a:ln>
            <a:solidFill>
              <a:srgbClr val="002060"/>
            </a:solidFill>
          </a:endParaRPr>
        </a:p>
      </dgm:t>
    </dgm:pt>
    <dgm:pt modelId="{299FFAE8-FD7F-4E65-B974-D924610977E3}" type="parTrans" cxnId="{52E9F8B9-A00D-4228-AB70-167DFEA5073C}">
      <dgm:prSet/>
      <dgm:spPr/>
      <dgm:t>
        <a:bodyPr/>
        <a:lstStyle/>
        <a:p>
          <a:endParaRPr lang="ru-RU"/>
        </a:p>
      </dgm:t>
    </dgm:pt>
    <dgm:pt modelId="{C079FE9A-CD34-4C20-A4BE-896AC26DC267}" type="sibTrans" cxnId="{52E9F8B9-A00D-4228-AB70-167DFEA5073C}">
      <dgm:prSet/>
      <dgm:spPr/>
      <dgm:t>
        <a:bodyPr/>
        <a:lstStyle/>
        <a:p>
          <a:endParaRPr lang="ru-RU"/>
        </a:p>
      </dgm:t>
    </dgm:pt>
    <dgm:pt modelId="{84BD9502-87DC-4F3B-BFD6-E0C0AF43B56D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8F67A07E-0DF4-49DF-9E63-3AA1C979F272}" type="parTrans" cxnId="{CA3182E7-EBEA-45C9-803D-97281A9F4046}">
      <dgm:prSet/>
      <dgm:spPr/>
      <dgm:t>
        <a:bodyPr/>
        <a:lstStyle/>
        <a:p>
          <a:endParaRPr lang="ru-RU"/>
        </a:p>
      </dgm:t>
    </dgm:pt>
    <dgm:pt modelId="{E1B630F1-402A-40B6-A548-78D01CB28051}" type="sibTrans" cxnId="{CA3182E7-EBEA-45C9-803D-97281A9F4046}">
      <dgm:prSet/>
      <dgm:spPr/>
      <dgm:t>
        <a:bodyPr/>
        <a:lstStyle/>
        <a:p>
          <a:endParaRPr lang="ru-RU"/>
        </a:p>
      </dgm:t>
    </dgm:pt>
    <dgm:pt modelId="{71EB5635-BE27-47D8-B86C-B069D66B5218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0E0B9F1E-D514-4CCF-9D66-A3032A986027}" type="parTrans" cxnId="{F2FFBAE6-4027-4DE7-A0BE-04F9F42AB577}">
      <dgm:prSet/>
      <dgm:spPr/>
      <dgm:t>
        <a:bodyPr/>
        <a:lstStyle/>
        <a:p>
          <a:endParaRPr lang="ru-RU"/>
        </a:p>
      </dgm:t>
    </dgm:pt>
    <dgm:pt modelId="{4FB94D2D-87A0-4217-B5FD-AB3C819C1DA9}" type="sibTrans" cxnId="{F2FFBAE6-4027-4DE7-A0BE-04F9F42AB577}">
      <dgm:prSet/>
      <dgm:spPr/>
      <dgm:t>
        <a:bodyPr/>
        <a:lstStyle/>
        <a:p>
          <a:endParaRPr lang="ru-RU"/>
        </a:p>
      </dgm:t>
    </dgm:pt>
    <dgm:pt modelId="{76A8B947-ECFA-4309-89C7-4BF1B7EB6DFC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A64DD305-11AA-4C12-8ECA-D53B4271CC34}" type="parTrans" cxnId="{7A99C9EC-4977-454D-827C-24781B997473}">
      <dgm:prSet/>
      <dgm:spPr/>
      <dgm:t>
        <a:bodyPr/>
        <a:lstStyle/>
        <a:p>
          <a:endParaRPr lang="ru-RU"/>
        </a:p>
      </dgm:t>
    </dgm:pt>
    <dgm:pt modelId="{3B9BCDF7-3CC7-4D83-9B12-360154F648AB}" type="sibTrans" cxnId="{7A99C9EC-4977-454D-827C-24781B997473}">
      <dgm:prSet/>
      <dgm:spPr/>
      <dgm:t>
        <a:bodyPr/>
        <a:lstStyle/>
        <a:p>
          <a:endParaRPr lang="ru-RU"/>
        </a:p>
      </dgm:t>
    </dgm:pt>
    <dgm:pt modelId="{219E4670-8D8C-41E4-8513-EA7D9B119CF5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5EA9E167-0DF6-45F4-B2EC-34E6E46A3682}" type="parTrans" cxnId="{26E22A26-2FCE-405B-A163-DD42E20C8B44}">
      <dgm:prSet/>
      <dgm:spPr/>
      <dgm:t>
        <a:bodyPr/>
        <a:lstStyle/>
        <a:p>
          <a:endParaRPr lang="ru-RU"/>
        </a:p>
      </dgm:t>
    </dgm:pt>
    <dgm:pt modelId="{FB515825-3515-4530-BEAF-237E75B8F840}" type="sibTrans" cxnId="{26E22A26-2FCE-405B-A163-DD42E20C8B44}">
      <dgm:prSet/>
      <dgm:spPr/>
      <dgm:t>
        <a:bodyPr/>
        <a:lstStyle/>
        <a:p>
          <a:endParaRPr lang="ru-RU"/>
        </a:p>
      </dgm:t>
    </dgm:pt>
    <dgm:pt modelId="{477483CA-4203-4975-B0FB-739EF8F071F6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054E4C86-ED69-4831-9CA0-F34EB286F5FD}" type="parTrans" cxnId="{D7C05AA9-577C-484E-B7C9-37E7FD574D36}">
      <dgm:prSet/>
      <dgm:spPr/>
      <dgm:t>
        <a:bodyPr/>
        <a:lstStyle/>
        <a:p>
          <a:endParaRPr lang="ru-RU"/>
        </a:p>
      </dgm:t>
    </dgm:pt>
    <dgm:pt modelId="{617C1544-6501-4722-8929-85B57F5AFBD6}" type="sibTrans" cxnId="{D7C05AA9-577C-484E-B7C9-37E7FD574D36}">
      <dgm:prSet/>
      <dgm:spPr/>
      <dgm:t>
        <a:bodyPr/>
        <a:lstStyle/>
        <a:p>
          <a:endParaRPr lang="ru-RU"/>
        </a:p>
      </dgm:t>
    </dgm:pt>
    <dgm:pt modelId="{4D1981F4-8E0B-4F8D-A843-D8799344A71B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D20AB949-3A73-43BD-8FD6-8C880C80F98F}" type="parTrans" cxnId="{2C2983C9-CEE7-4B0A-B4AC-BAE0CD0DA6E8}">
      <dgm:prSet/>
      <dgm:spPr/>
      <dgm:t>
        <a:bodyPr/>
        <a:lstStyle/>
        <a:p>
          <a:endParaRPr lang="ru-RU"/>
        </a:p>
      </dgm:t>
    </dgm:pt>
    <dgm:pt modelId="{C6EBFABF-D3A0-4B25-921D-A53BCB36CA89}" type="sibTrans" cxnId="{2C2983C9-CEE7-4B0A-B4AC-BAE0CD0DA6E8}">
      <dgm:prSet/>
      <dgm:spPr/>
      <dgm:t>
        <a:bodyPr/>
        <a:lstStyle/>
        <a:p>
          <a:endParaRPr lang="ru-RU"/>
        </a:p>
      </dgm:t>
    </dgm:pt>
    <dgm:pt modelId="{042C6511-8A54-499A-B122-403BDA3E94CF}">
      <dgm:prSet custT="1"/>
      <dgm:spPr/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Патріотизм і готовність захищати Українську  державу</a:t>
          </a:r>
          <a:endParaRPr lang="ru-RU" sz="1800" dirty="0">
            <a:ln>
              <a:solidFill>
                <a:srgbClr val="0070C0"/>
              </a:solidFill>
            </a:ln>
            <a:solidFill>
              <a:srgbClr val="002060"/>
            </a:solidFill>
          </a:endParaRPr>
        </a:p>
      </dgm:t>
    </dgm:pt>
    <dgm:pt modelId="{62F882DC-FA1A-43C1-89BD-1CE9A501FFD8}" type="parTrans" cxnId="{31D9192D-53D2-4ADC-8A6B-A0AFF61B2AFB}">
      <dgm:prSet/>
      <dgm:spPr/>
      <dgm:t>
        <a:bodyPr/>
        <a:lstStyle/>
        <a:p>
          <a:endParaRPr lang="ru-RU"/>
        </a:p>
      </dgm:t>
    </dgm:pt>
    <dgm:pt modelId="{6FEBAB45-64ED-4E8B-AFCD-3D9A609C748F}" type="sibTrans" cxnId="{31D9192D-53D2-4ADC-8A6B-A0AFF61B2AFB}">
      <dgm:prSet/>
      <dgm:spPr/>
      <dgm:t>
        <a:bodyPr/>
        <a:lstStyle/>
        <a:p>
          <a:endParaRPr lang="ru-RU"/>
        </a:p>
      </dgm:t>
    </dgm:pt>
    <dgm:pt modelId="{644D4FE7-DD47-4A59-86C8-E29D6A0712B6}">
      <dgm:prSet custT="1"/>
      <dgm:spPr/>
      <dgm:t>
        <a:bodyPr/>
        <a:lstStyle/>
        <a:p>
          <a:r>
            <a:rPr lang="uk-UA" sz="2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Морально-етична культура</a:t>
          </a:r>
          <a:endParaRPr lang="ru-RU" sz="2000" dirty="0">
            <a:solidFill>
              <a:srgbClr val="002060"/>
            </a:solidFill>
          </a:endParaRPr>
        </a:p>
      </dgm:t>
    </dgm:pt>
    <dgm:pt modelId="{7B053467-E5C2-40D0-8106-1AC054BF901A}" type="parTrans" cxnId="{63034DC9-2CDF-481F-834B-F7CA1C6DF8C5}">
      <dgm:prSet/>
      <dgm:spPr/>
      <dgm:t>
        <a:bodyPr/>
        <a:lstStyle/>
        <a:p>
          <a:endParaRPr lang="ru-RU"/>
        </a:p>
      </dgm:t>
    </dgm:pt>
    <dgm:pt modelId="{2A8AC3B0-1FC7-4DDA-9DF6-C55EF8306EB6}" type="sibTrans" cxnId="{63034DC9-2CDF-481F-834B-F7CA1C6DF8C5}">
      <dgm:prSet/>
      <dgm:spPr/>
      <dgm:t>
        <a:bodyPr/>
        <a:lstStyle/>
        <a:p>
          <a:endParaRPr lang="ru-RU"/>
        </a:p>
      </dgm:t>
    </dgm:pt>
    <dgm:pt modelId="{05CDAD1C-10A8-46C3-8076-BE2A32E56D68}">
      <dgm:prSet custT="1"/>
      <dgm:spPr/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Політична, правова, фізична та екологічна культура</a:t>
          </a:r>
          <a:endParaRPr lang="ru-RU" sz="1800" b="1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CA8D7-2022-4899-B377-98380BC05BDE}" type="parTrans" cxnId="{2825EAF8-768E-49C0-B4E0-AB6BE76996F5}">
      <dgm:prSet/>
      <dgm:spPr/>
      <dgm:t>
        <a:bodyPr/>
        <a:lstStyle/>
        <a:p>
          <a:endParaRPr lang="ru-RU"/>
        </a:p>
      </dgm:t>
    </dgm:pt>
    <dgm:pt modelId="{5C6034A1-837A-4DA4-8E7D-7DA729A184F0}" type="sibTrans" cxnId="{2825EAF8-768E-49C0-B4E0-AB6BE76996F5}">
      <dgm:prSet/>
      <dgm:spPr/>
      <dgm:t>
        <a:bodyPr/>
        <a:lstStyle/>
        <a:p>
          <a:endParaRPr lang="ru-RU"/>
        </a:p>
      </dgm:t>
    </dgm:pt>
    <dgm:pt modelId="{87B919F7-BD95-41DB-91D4-7567714B92F6}">
      <dgm:prSet custT="1"/>
      <dgm:spPr/>
      <dgm:t>
        <a:bodyPr/>
        <a:lstStyle/>
        <a:p>
          <a:endParaRPr lang="ru-RU" sz="1800" b="1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B679-9540-404C-8644-B0686EE72D4F}" type="parTrans" cxnId="{32D7AF20-E9CC-48C9-A999-B57475060900}">
      <dgm:prSet/>
      <dgm:spPr/>
      <dgm:t>
        <a:bodyPr/>
        <a:lstStyle/>
        <a:p>
          <a:endParaRPr lang="ru-RU"/>
        </a:p>
      </dgm:t>
    </dgm:pt>
    <dgm:pt modelId="{FDBBBDAF-A2F2-420A-8841-6904F9925997}" type="sibTrans" cxnId="{32D7AF20-E9CC-48C9-A999-B57475060900}">
      <dgm:prSet/>
      <dgm:spPr/>
      <dgm:t>
        <a:bodyPr/>
        <a:lstStyle/>
        <a:p>
          <a:endParaRPr lang="ru-RU"/>
        </a:p>
      </dgm:t>
    </dgm:pt>
    <dgm:pt modelId="{4D6E833F-FD1E-45B3-9E18-C55EF703BBE7}" type="pres">
      <dgm:prSet presAssocID="{7AC38E25-7359-4D06-B625-753C140F83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F3974-962B-43A7-9E0C-728DBD8E349B}" type="pres">
      <dgm:prSet presAssocID="{D329569A-8277-48C9-99FE-0E521751C874}" presName="composite" presStyleCnt="0"/>
      <dgm:spPr/>
    </dgm:pt>
    <dgm:pt modelId="{B6E1AC43-9F18-4CB8-A335-08C0D638FBD5}" type="pres">
      <dgm:prSet presAssocID="{D329569A-8277-48C9-99FE-0E521751C8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66680-53EA-4114-85B5-2A92BE8D3B2D}" type="pres">
      <dgm:prSet presAssocID="{D329569A-8277-48C9-99FE-0E521751C874}" presName="descendantText" presStyleLbl="alignAcc1" presStyleIdx="0" presStyleCnt="4" custScaleX="101680" custLinFactNeighborX="9352" custLinFactNeighborY="-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D98A-6160-42FE-AB22-BEE20B4EF183}" type="pres">
      <dgm:prSet presAssocID="{E92845C1-F9A7-4843-9414-B217E400755C}" presName="sp" presStyleCnt="0"/>
      <dgm:spPr/>
    </dgm:pt>
    <dgm:pt modelId="{51AD313F-4426-4D43-A8FD-0A17D7FF5BAF}" type="pres">
      <dgm:prSet presAssocID="{84BD9502-87DC-4F3B-BFD6-E0C0AF43B56D}" presName="composite" presStyleCnt="0"/>
      <dgm:spPr/>
    </dgm:pt>
    <dgm:pt modelId="{D216EC87-4640-4047-B346-A354B66AFEAC}" type="pres">
      <dgm:prSet presAssocID="{84BD9502-87DC-4F3B-BFD6-E0C0AF43B56D}" presName="parentText" presStyleLbl="alignNode1" presStyleIdx="1" presStyleCnt="4" custLinFactNeighborX="189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A61C-CED8-4FD2-9FDE-1C5266B833CB}" type="pres">
      <dgm:prSet presAssocID="{84BD9502-87DC-4F3B-BFD6-E0C0AF43B56D}" presName="descendantText" presStyleLbl="alignAcc1" presStyleIdx="1" presStyleCnt="4" custScaleX="99588" custLinFactNeighborX="1843" custLinFactNeighborY="-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05D09-4B62-45F3-BC03-4042E8FBECDF}" type="pres">
      <dgm:prSet presAssocID="{E1B630F1-402A-40B6-A548-78D01CB28051}" presName="sp" presStyleCnt="0"/>
      <dgm:spPr/>
    </dgm:pt>
    <dgm:pt modelId="{ADEEF0CD-9BEE-4BE1-804C-71BCCC503120}" type="pres">
      <dgm:prSet presAssocID="{76A8B947-ECFA-4309-89C7-4BF1B7EB6DFC}" presName="composite" presStyleCnt="0"/>
      <dgm:spPr/>
    </dgm:pt>
    <dgm:pt modelId="{0138F877-6E96-4F80-BF7A-442D15155083}" type="pres">
      <dgm:prSet presAssocID="{76A8B947-ECFA-4309-89C7-4BF1B7EB6D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38372-D767-4124-A7F9-08F8EEA9955E}" type="pres">
      <dgm:prSet presAssocID="{76A8B947-ECFA-4309-89C7-4BF1B7EB6DFC}" presName="descendantText" presStyleLbl="alignAcc1" presStyleIdx="2" presStyleCnt="4" custScaleX="1007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D7F83-84AA-41DB-8AAC-E1EDAE6E9ED0}" type="pres">
      <dgm:prSet presAssocID="{3B9BCDF7-3CC7-4D83-9B12-360154F648AB}" presName="sp" presStyleCnt="0"/>
      <dgm:spPr/>
    </dgm:pt>
    <dgm:pt modelId="{BD8DC1ED-A2A8-4B56-909C-1FC5FC47F8EE}" type="pres">
      <dgm:prSet presAssocID="{477483CA-4203-4975-B0FB-739EF8F071F6}" presName="composite" presStyleCnt="0"/>
      <dgm:spPr/>
    </dgm:pt>
    <dgm:pt modelId="{215BDCA3-5CA9-49DC-9CD6-7DD272D8CA75}" type="pres">
      <dgm:prSet presAssocID="{477483CA-4203-4975-B0FB-739EF8F071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02703-5535-48D5-AC64-2DA1D9092456}" type="pres">
      <dgm:prSet presAssocID="{477483CA-4203-4975-B0FB-739EF8F071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983C9-CEE7-4B0A-B4AC-BAE0CD0DA6E8}" srcId="{477483CA-4203-4975-B0FB-739EF8F071F6}" destId="{4D1981F4-8E0B-4F8D-A843-D8799344A71B}" srcOrd="0" destOrd="0" parTransId="{D20AB949-3A73-43BD-8FD6-8C880C80F98F}" sibTransId="{C6EBFABF-D3A0-4B25-921D-A53BCB36CA89}"/>
    <dgm:cxn modelId="{F265FC78-26A5-40EC-9DEB-10DE61FE82DF}" type="presOf" srcId="{84BD9502-87DC-4F3B-BFD6-E0C0AF43B56D}" destId="{D216EC87-4640-4047-B346-A354B66AFEAC}" srcOrd="0" destOrd="0" presId="urn:microsoft.com/office/officeart/2005/8/layout/chevron2"/>
    <dgm:cxn modelId="{26E22A26-2FCE-405B-A163-DD42E20C8B44}" srcId="{76A8B947-ECFA-4309-89C7-4BF1B7EB6DFC}" destId="{219E4670-8D8C-41E4-8513-EA7D9B119CF5}" srcOrd="0" destOrd="0" parTransId="{5EA9E167-0DF6-45F4-B2EC-34E6E46A3682}" sibTransId="{FB515825-3515-4530-BEAF-237E75B8F840}"/>
    <dgm:cxn modelId="{D7C05AA9-577C-484E-B7C9-37E7FD574D36}" srcId="{7AC38E25-7359-4D06-B625-753C140F8358}" destId="{477483CA-4203-4975-B0FB-739EF8F071F6}" srcOrd="3" destOrd="0" parTransId="{054E4C86-ED69-4831-9CA0-F34EB286F5FD}" sibTransId="{617C1544-6501-4722-8929-85B57F5AFBD6}"/>
    <dgm:cxn modelId="{52E9F8B9-A00D-4228-AB70-167DFEA5073C}" srcId="{D329569A-8277-48C9-99FE-0E521751C874}" destId="{BBDB9D91-C66E-4A79-92CC-AF0E0E128709}" srcOrd="0" destOrd="0" parTransId="{299FFAE8-FD7F-4E65-B974-D924610977E3}" sibTransId="{C079FE9A-CD34-4C20-A4BE-896AC26DC267}"/>
    <dgm:cxn modelId="{99ECE796-F1DE-4F17-BA61-75CFB5C8DC42}" type="presOf" srcId="{05CDAD1C-10A8-46C3-8076-BE2A32E56D68}" destId="{31E02703-5535-48D5-AC64-2DA1D9092456}" srcOrd="0" destOrd="1" presId="urn:microsoft.com/office/officeart/2005/8/layout/chevron2"/>
    <dgm:cxn modelId="{32D7AF20-E9CC-48C9-A999-B57475060900}" srcId="{477483CA-4203-4975-B0FB-739EF8F071F6}" destId="{87B919F7-BD95-41DB-91D4-7567714B92F6}" srcOrd="2" destOrd="0" parTransId="{3389B679-9540-404C-8644-B0686EE72D4F}" sibTransId="{FDBBBDAF-A2F2-420A-8841-6904F9925997}"/>
    <dgm:cxn modelId="{F2FFBAE6-4027-4DE7-A0BE-04F9F42AB577}" srcId="{84BD9502-87DC-4F3B-BFD6-E0C0AF43B56D}" destId="{71EB5635-BE27-47D8-B86C-B069D66B5218}" srcOrd="0" destOrd="0" parTransId="{0E0B9F1E-D514-4CCF-9D66-A3032A986027}" sibTransId="{4FB94D2D-87A0-4217-B5FD-AB3C819C1DA9}"/>
    <dgm:cxn modelId="{D954457C-F613-4E1E-8FE8-6C15B80B2668}" type="presOf" srcId="{D329569A-8277-48C9-99FE-0E521751C874}" destId="{B6E1AC43-9F18-4CB8-A335-08C0D638FBD5}" srcOrd="0" destOrd="0" presId="urn:microsoft.com/office/officeart/2005/8/layout/chevron2"/>
    <dgm:cxn modelId="{CC16C506-0E09-4309-B261-CB35D74582EB}" type="presOf" srcId="{042C6511-8A54-499A-B122-403BDA3E94CF}" destId="{B6D1A61C-CED8-4FD2-9FDE-1C5266B833CB}" srcOrd="0" destOrd="1" presId="urn:microsoft.com/office/officeart/2005/8/layout/chevron2"/>
    <dgm:cxn modelId="{DBCDDDD1-33E2-4C32-8FCA-236FBF55DBBA}" type="presOf" srcId="{477483CA-4203-4975-B0FB-739EF8F071F6}" destId="{215BDCA3-5CA9-49DC-9CD6-7DD272D8CA75}" srcOrd="0" destOrd="0" presId="urn:microsoft.com/office/officeart/2005/8/layout/chevron2"/>
    <dgm:cxn modelId="{7A99C9EC-4977-454D-827C-24781B997473}" srcId="{7AC38E25-7359-4D06-B625-753C140F8358}" destId="{76A8B947-ECFA-4309-89C7-4BF1B7EB6DFC}" srcOrd="2" destOrd="0" parTransId="{A64DD305-11AA-4C12-8ECA-D53B4271CC34}" sibTransId="{3B9BCDF7-3CC7-4D83-9B12-360154F648AB}"/>
    <dgm:cxn modelId="{31D9192D-53D2-4ADC-8A6B-A0AFF61B2AFB}" srcId="{84BD9502-87DC-4F3B-BFD6-E0C0AF43B56D}" destId="{042C6511-8A54-499A-B122-403BDA3E94CF}" srcOrd="1" destOrd="0" parTransId="{62F882DC-FA1A-43C1-89BD-1CE9A501FFD8}" sibTransId="{6FEBAB45-64ED-4E8B-AFCD-3D9A609C748F}"/>
    <dgm:cxn modelId="{A5880B21-F180-4FA0-B4F9-CF066243FEA8}" type="presOf" srcId="{71EB5635-BE27-47D8-B86C-B069D66B5218}" destId="{B6D1A61C-CED8-4FD2-9FDE-1C5266B833CB}" srcOrd="0" destOrd="0" presId="urn:microsoft.com/office/officeart/2005/8/layout/chevron2"/>
    <dgm:cxn modelId="{8CA38297-D3B3-4161-8BF8-7317EAE561C6}" type="presOf" srcId="{87B919F7-BD95-41DB-91D4-7567714B92F6}" destId="{31E02703-5535-48D5-AC64-2DA1D9092456}" srcOrd="0" destOrd="2" presId="urn:microsoft.com/office/officeart/2005/8/layout/chevron2"/>
    <dgm:cxn modelId="{499A8FE7-7883-4CE4-A0C3-31E5AAEAFFC3}" srcId="{7AC38E25-7359-4D06-B625-753C140F8358}" destId="{D329569A-8277-48C9-99FE-0E521751C874}" srcOrd="0" destOrd="0" parTransId="{58CDEFE4-CCDF-4141-A1C3-002875A84F09}" sibTransId="{E92845C1-F9A7-4843-9414-B217E400755C}"/>
    <dgm:cxn modelId="{63034DC9-2CDF-481F-834B-F7CA1C6DF8C5}" srcId="{76A8B947-ECFA-4309-89C7-4BF1B7EB6DFC}" destId="{644D4FE7-DD47-4A59-86C8-E29D6A0712B6}" srcOrd="1" destOrd="0" parTransId="{7B053467-E5C2-40D0-8106-1AC054BF901A}" sibTransId="{2A8AC3B0-1FC7-4DDA-9DF6-C55EF8306EB6}"/>
    <dgm:cxn modelId="{1C088EBB-D4FE-453B-A550-47E36E35DB39}" type="presOf" srcId="{644D4FE7-DD47-4A59-86C8-E29D6A0712B6}" destId="{45538372-D767-4124-A7F9-08F8EEA9955E}" srcOrd="0" destOrd="1" presId="urn:microsoft.com/office/officeart/2005/8/layout/chevron2"/>
    <dgm:cxn modelId="{9C045989-4AC7-4453-9773-DB6209C1C30B}" type="presOf" srcId="{4D1981F4-8E0B-4F8D-A843-D8799344A71B}" destId="{31E02703-5535-48D5-AC64-2DA1D9092456}" srcOrd="0" destOrd="0" presId="urn:microsoft.com/office/officeart/2005/8/layout/chevron2"/>
    <dgm:cxn modelId="{CA3182E7-EBEA-45C9-803D-97281A9F4046}" srcId="{7AC38E25-7359-4D06-B625-753C140F8358}" destId="{84BD9502-87DC-4F3B-BFD6-E0C0AF43B56D}" srcOrd="1" destOrd="0" parTransId="{8F67A07E-0DF4-49DF-9E63-3AA1C979F272}" sibTransId="{E1B630F1-402A-40B6-A548-78D01CB28051}"/>
    <dgm:cxn modelId="{B1536B82-8E40-414F-84F5-1F481CE08140}" type="presOf" srcId="{7AC38E25-7359-4D06-B625-753C140F8358}" destId="{4D6E833F-FD1E-45B3-9E18-C55EF703BBE7}" srcOrd="0" destOrd="0" presId="urn:microsoft.com/office/officeart/2005/8/layout/chevron2"/>
    <dgm:cxn modelId="{E03FE5F1-F553-4743-874E-F60B5611FFD6}" type="presOf" srcId="{BBDB9D91-C66E-4A79-92CC-AF0E0E128709}" destId="{BC566680-53EA-4114-85B5-2A92BE8D3B2D}" srcOrd="0" destOrd="0" presId="urn:microsoft.com/office/officeart/2005/8/layout/chevron2"/>
    <dgm:cxn modelId="{649F9946-C9C1-470E-B81A-1E874E459027}" type="presOf" srcId="{219E4670-8D8C-41E4-8513-EA7D9B119CF5}" destId="{45538372-D767-4124-A7F9-08F8EEA9955E}" srcOrd="0" destOrd="0" presId="urn:microsoft.com/office/officeart/2005/8/layout/chevron2"/>
    <dgm:cxn modelId="{91DBE0E5-A311-422E-8811-FC39C7964E9C}" type="presOf" srcId="{76A8B947-ECFA-4309-89C7-4BF1B7EB6DFC}" destId="{0138F877-6E96-4F80-BF7A-442D15155083}" srcOrd="0" destOrd="0" presId="urn:microsoft.com/office/officeart/2005/8/layout/chevron2"/>
    <dgm:cxn modelId="{2825EAF8-768E-49C0-B4E0-AB6BE76996F5}" srcId="{477483CA-4203-4975-B0FB-739EF8F071F6}" destId="{05CDAD1C-10A8-46C3-8076-BE2A32E56D68}" srcOrd="1" destOrd="0" parTransId="{B74CA8D7-2022-4899-B377-98380BC05BDE}" sibTransId="{5C6034A1-837A-4DA4-8E7D-7DA729A184F0}"/>
    <dgm:cxn modelId="{FD973A34-EB28-4AE2-A8DC-674D43D6149D}" type="presParOf" srcId="{4D6E833F-FD1E-45B3-9E18-C55EF703BBE7}" destId="{532F3974-962B-43A7-9E0C-728DBD8E349B}" srcOrd="0" destOrd="0" presId="urn:microsoft.com/office/officeart/2005/8/layout/chevron2"/>
    <dgm:cxn modelId="{18C6BD50-AD52-49D1-A634-CF97DEDD3617}" type="presParOf" srcId="{532F3974-962B-43A7-9E0C-728DBD8E349B}" destId="{B6E1AC43-9F18-4CB8-A335-08C0D638FBD5}" srcOrd="0" destOrd="0" presId="urn:microsoft.com/office/officeart/2005/8/layout/chevron2"/>
    <dgm:cxn modelId="{96B88F06-5EC0-4B23-BCAC-4D5C95E55E72}" type="presParOf" srcId="{532F3974-962B-43A7-9E0C-728DBD8E349B}" destId="{BC566680-53EA-4114-85B5-2A92BE8D3B2D}" srcOrd="1" destOrd="0" presId="urn:microsoft.com/office/officeart/2005/8/layout/chevron2"/>
    <dgm:cxn modelId="{5875B68D-2722-47EA-9C38-CB9DF3CD7705}" type="presParOf" srcId="{4D6E833F-FD1E-45B3-9E18-C55EF703BBE7}" destId="{7615D98A-6160-42FE-AB22-BEE20B4EF183}" srcOrd="1" destOrd="0" presId="urn:microsoft.com/office/officeart/2005/8/layout/chevron2"/>
    <dgm:cxn modelId="{6586FC87-492D-4B24-A62A-2098C4190265}" type="presParOf" srcId="{4D6E833F-FD1E-45B3-9E18-C55EF703BBE7}" destId="{51AD313F-4426-4D43-A8FD-0A17D7FF5BAF}" srcOrd="2" destOrd="0" presId="urn:microsoft.com/office/officeart/2005/8/layout/chevron2"/>
    <dgm:cxn modelId="{DB249A8C-52AD-4117-A632-62679C94D351}" type="presParOf" srcId="{51AD313F-4426-4D43-A8FD-0A17D7FF5BAF}" destId="{D216EC87-4640-4047-B346-A354B66AFEAC}" srcOrd="0" destOrd="0" presId="urn:microsoft.com/office/officeart/2005/8/layout/chevron2"/>
    <dgm:cxn modelId="{6CD07DBA-7DB2-4D21-B281-CB2A22CFBD18}" type="presParOf" srcId="{51AD313F-4426-4D43-A8FD-0A17D7FF5BAF}" destId="{B6D1A61C-CED8-4FD2-9FDE-1C5266B833CB}" srcOrd="1" destOrd="0" presId="urn:microsoft.com/office/officeart/2005/8/layout/chevron2"/>
    <dgm:cxn modelId="{66644800-665A-4C9E-97C3-6FB2AE4E0031}" type="presParOf" srcId="{4D6E833F-FD1E-45B3-9E18-C55EF703BBE7}" destId="{D6F05D09-4B62-45F3-BC03-4042E8FBECDF}" srcOrd="3" destOrd="0" presId="urn:microsoft.com/office/officeart/2005/8/layout/chevron2"/>
    <dgm:cxn modelId="{96DF2C86-4027-4C5E-92CC-2F7BFD718B8C}" type="presParOf" srcId="{4D6E833F-FD1E-45B3-9E18-C55EF703BBE7}" destId="{ADEEF0CD-9BEE-4BE1-804C-71BCCC503120}" srcOrd="4" destOrd="0" presId="urn:microsoft.com/office/officeart/2005/8/layout/chevron2"/>
    <dgm:cxn modelId="{A21DC98A-2AB8-47B1-8F03-BBFEFDDACB45}" type="presParOf" srcId="{ADEEF0CD-9BEE-4BE1-804C-71BCCC503120}" destId="{0138F877-6E96-4F80-BF7A-442D15155083}" srcOrd="0" destOrd="0" presId="urn:microsoft.com/office/officeart/2005/8/layout/chevron2"/>
    <dgm:cxn modelId="{BF43C615-9C9B-4EB7-83A1-ECB33CE76A5C}" type="presParOf" srcId="{ADEEF0CD-9BEE-4BE1-804C-71BCCC503120}" destId="{45538372-D767-4124-A7F9-08F8EEA9955E}" srcOrd="1" destOrd="0" presId="urn:microsoft.com/office/officeart/2005/8/layout/chevron2"/>
    <dgm:cxn modelId="{D57A44FF-8B3F-4FB8-B91E-40461D64AC0A}" type="presParOf" srcId="{4D6E833F-FD1E-45B3-9E18-C55EF703BBE7}" destId="{C67D7F83-84AA-41DB-8AAC-E1EDAE6E9ED0}" srcOrd="5" destOrd="0" presId="urn:microsoft.com/office/officeart/2005/8/layout/chevron2"/>
    <dgm:cxn modelId="{C4857345-26F5-4075-9ECE-B1CF407A14D1}" type="presParOf" srcId="{4D6E833F-FD1E-45B3-9E18-C55EF703BBE7}" destId="{BD8DC1ED-A2A8-4B56-909C-1FC5FC47F8EE}" srcOrd="6" destOrd="0" presId="urn:microsoft.com/office/officeart/2005/8/layout/chevron2"/>
    <dgm:cxn modelId="{DB67F3BB-70A7-4FD8-B253-1746778A0F24}" type="presParOf" srcId="{BD8DC1ED-A2A8-4B56-909C-1FC5FC47F8EE}" destId="{215BDCA3-5CA9-49DC-9CD6-7DD272D8CA75}" srcOrd="0" destOrd="0" presId="urn:microsoft.com/office/officeart/2005/8/layout/chevron2"/>
    <dgm:cxn modelId="{AF59D6A8-1116-4446-9FB4-D7BF93828A01}" type="presParOf" srcId="{BD8DC1ED-A2A8-4B56-909C-1FC5FC47F8EE}" destId="{31E02703-5535-48D5-AC64-2DA1D90924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88B8D-E575-4F9F-8217-08074307C5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4578E-C8E8-40AF-9CE0-77202A0ECB5A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270CE2CA-862D-4535-B31C-7665C183A221}" type="parTrans" cxnId="{F9E386B7-9AE3-4168-BC4C-241092E72A37}">
      <dgm:prSet/>
      <dgm:spPr/>
      <dgm:t>
        <a:bodyPr/>
        <a:lstStyle/>
        <a:p>
          <a:endParaRPr lang="ru-RU"/>
        </a:p>
      </dgm:t>
    </dgm:pt>
    <dgm:pt modelId="{7501CC86-68FB-48BC-A140-B8ADED1F473D}" type="sibTrans" cxnId="{F9E386B7-9AE3-4168-BC4C-241092E72A37}">
      <dgm:prSet/>
      <dgm:spPr/>
      <dgm:t>
        <a:bodyPr/>
        <a:lstStyle/>
        <a:p>
          <a:endParaRPr lang="ru-RU"/>
        </a:p>
      </dgm:t>
    </dgm:pt>
    <dgm:pt modelId="{180BF67E-6BF6-4B6C-925A-DC0EBCC92BBC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13696-7F11-4BA6-ADC4-6CAE6457FFAC}" type="parTrans" cxnId="{613549BD-D366-482D-9663-3B475E5796FE}">
      <dgm:prSet/>
      <dgm:spPr/>
      <dgm:t>
        <a:bodyPr/>
        <a:lstStyle/>
        <a:p>
          <a:endParaRPr lang="ru-RU"/>
        </a:p>
      </dgm:t>
    </dgm:pt>
    <dgm:pt modelId="{B37F1C75-8066-4DB1-8819-DD18727601B7}" type="sibTrans" cxnId="{613549BD-D366-482D-9663-3B475E5796FE}">
      <dgm:prSet/>
      <dgm:spPr/>
      <dgm:t>
        <a:bodyPr/>
        <a:lstStyle/>
        <a:p>
          <a:endParaRPr lang="ru-RU"/>
        </a:p>
      </dgm:t>
    </dgm:pt>
    <dgm:pt modelId="{C80BF351-6B53-4621-873D-F494292CBB00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6DA2F78C-3830-4DB7-A5C7-1BDABDD75191}" type="parTrans" cxnId="{B83EC384-E972-49E5-B1A4-AB4229670620}">
      <dgm:prSet/>
      <dgm:spPr/>
      <dgm:t>
        <a:bodyPr/>
        <a:lstStyle/>
        <a:p>
          <a:endParaRPr lang="ru-RU"/>
        </a:p>
      </dgm:t>
    </dgm:pt>
    <dgm:pt modelId="{B49D0B08-B729-4DDF-994E-CC41156BFD7C}" type="sibTrans" cxnId="{B83EC384-E972-49E5-B1A4-AB4229670620}">
      <dgm:prSet/>
      <dgm:spPr/>
      <dgm:t>
        <a:bodyPr/>
        <a:lstStyle/>
        <a:p>
          <a:endParaRPr lang="ru-RU"/>
        </a:p>
      </dgm:t>
    </dgm:pt>
    <dgm:pt modelId="{D78E4788-230D-4514-9224-4049D876D582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800" b="1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4B4C9-4EAB-4185-81BF-78EC57EB06BD}" type="parTrans" cxnId="{47B3AFE8-46D7-4C47-8DBA-90B67F1E323A}">
      <dgm:prSet/>
      <dgm:spPr/>
      <dgm:t>
        <a:bodyPr/>
        <a:lstStyle/>
        <a:p>
          <a:endParaRPr lang="ru-RU"/>
        </a:p>
      </dgm:t>
    </dgm:pt>
    <dgm:pt modelId="{844A0B52-9D64-4C15-AFBF-54E362F62EAD}" type="sibTrans" cxnId="{47B3AFE8-46D7-4C47-8DBA-90B67F1E323A}">
      <dgm:prSet/>
      <dgm:spPr/>
      <dgm:t>
        <a:bodyPr/>
        <a:lstStyle/>
        <a:p>
          <a:endParaRPr lang="ru-RU"/>
        </a:p>
      </dgm:t>
    </dgm:pt>
    <dgm:pt modelId="{59E911D5-CE9E-4556-8EBF-270A49C911A4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00A16C57-BCA0-4C08-AE7E-C6D18EF4F221}" type="parTrans" cxnId="{F7BAA771-028B-4005-B28F-D8833A3F3860}">
      <dgm:prSet/>
      <dgm:spPr/>
      <dgm:t>
        <a:bodyPr/>
        <a:lstStyle/>
        <a:p>
          <a:endParaRPr lang="ru-RU"/>
        </a:p>
      </dgm:t>
    </dgm:pt>
    <dgm:pt modelId="{783FC7AF-99B1-40B2-9574-91714945B911}" type="sibTrans" cxnId="{F7BAA771-028B-4005-B28F-D8833A3F3860}">
      <dgm:prSet/>
      <dgm:spPr/>
      <dgm:t>
        <a:bodyPr/>
        <a:lstStyle/>
        <a:p>
          <a:endParaRPr lang="ru-RU"/>
        </a:p>
      </dgm:t>
    </dgm:pt>
    <dgm:pt modelId="{FC42A9C4-24F2-4FC5-A074-BEA6C79381F6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08538-E421-45F9-8A2D-4FEE351D684B}" type="parTrans" cxnId="{72CC043D-17B7-419A-B2C1-EB09B7EF6282}">
      <dgm:prSet/>
      <dgm:spPr/>
      <dgm:t>
        <a:bodyPr/>
        <a:lstStyle/>
        <a:p>
          <a:endParaRPr lang="ru-RU"/>
        </a:p>
      </dgm:t>
    </dgm:pt>
    <dgm:pt modelId="{15DDCC58-2CB9-434F-9993-D6F3BA9E80B8}" type="sibTrans" cxnId="{72CC043D-17B7-419A-B2C1-EB09B7EF6282}">
      <dgm:prSet/>
      <dgm:spPr/>
      <dgm:t>
        <a:bodyPr/>
        <a:lstStyle/>
        <a:p>
          <a:endParaRPr lang="ru-RU"/>
        </a:p>
      </dgm:t>
    </dgm:pt>
    <dgm:pt modelId="{4311AD90-87F6-47B3-85B7-DDDA87DF4A27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92165-2EC7-4AE8-83C6-83D1EA1D0E14}" type="parTrans" cxnId="{464E3FE7-3D51-4159-A0E9-C58CC1AF9486}">
      <dgm:prSet/>
      <dgm:spPr/>
      <dgm:t>
        <a:bodyPr/>
        <a:lstStyle/>
        <a:p>
          <a:endParaRPr lang="ru-RU"/>
        </a:p>
      </dgm:t>
    </dgm:pt>
    <dgm:pt modelId="{06392E4D-1CD5-4F43-A743-DD85D8B5E1B0}" type="sibTrans" cxnId="{464E3FE7-3D51-4159-A0E9-C58CC1AF9486}">
      <dgm:prSet/>
      <dgm:spPr/>
      <dgm:t>
        <a:bodyPr/>
        <a:lstStyle/>
        <a:p>
          <a:endParaRPr lang="ru-RU"/>
        </a:p>
      </dgm:t>
    </dgm:pt>
    <dgm:pt modelId="{CF4404F4-A879-4BEC-8534-FE93D5A1D1C6}">
      <dgm:prSet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9F8CF-8A56-4947-9620-0408569C14E7}" type="parTrans" cxnId="{8AB25879-0072-43B6-A1C4-32987CCA4D51}">
      <dgm:prSet/>
      <dgm:spPr/>
      <dgm:t>
        <a:bodyPr/>
        <a:lstStyle/>
        <a:p>
          <a:endParaRPr lang="ru-RU"/>
        </a:p>
      </dgm:t>
    </dgm:pt>
    <dgm:pt modelId="{38FC2B28-308F-4FCB-9CE8-98C7B9DB04A8}" type="sibTrans" cxnId="{8AB25879-0072-43B6-A1C4-32987CCA4D51}">
      <dgm:prSet/>
      <dgm:spPr/>
      <dgm:t>
        <a:bodyPr/>
        <a:lstStyle/>
        <a:p>
          <a:endParaRPr lang="ru-RU"/>
        </a:p>
      </dgm:t>
    </dgm:pt>
    <dgm:pt modelId="{2DA52043-E1FF-4D46-BE4A-20891587AE9E}">
      <dgm:prSet custT="1"/>
      <dgm:spPr/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 до батьків, культури та історії, традицій, звичаїв, рідного народу</a:t>
          </a:r>
          <a:endParaRPr lang="ru-RU" sz="1800" b="1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B2F48-2B83-4B59-BD77-0D6DB636BE89}" type="parTrans" cxnId="{9F645490-F9A2-4164-B43E-804609D3A0DE}">
      <dgm:prSet/>
      <dgm:spPr/>
      <dgm:t>
        <a:bodyPr/>
        <a:lstStyle/>
        <a:p>
          <a:endParaRPr lang="ru-RU"/>
        </a:p>
      </dgm:t>
    </dgm:pt>
    <dgm:pt modelId="{56795164-5367-4E8B-9E32-AE4B581D4B34}" type="sibTrans" cxnId="{9F645490-F9A2-4164-B43E-804609D3A0DE}">
      <dgm:prSet/>
      <dgm:spPr/>
      <dgm:t>
        <a:bodyPr/>
        <a:lstStyle/>
        <a:p>
          <a:endParaRPr lang="ru-RU"/>
        </a:p>
      </dgm:t>
    </dgm:pt>
    <dgm:pt modelId="{4C081FB8-854D-4EC9-8F4B-2A4A87A2E025}">
      <dgm:prSet custT="1"/>
      <dgm:spPr/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Працьовитість, бажання працювати задля розвитку держави</a:t>
          </a:r>
          <a:endParaRPr lang="ru-RU" sz="1800" dirty="0">
            <a:ln>
              <a:solidFill>
                <a:srgbClr val="0070C0"/>
              </a:solidFill>
            </a:ln>
          </a:endParaRPr>
        </a:p>
      </dgm:t>
    </dgm:pt>
    <dgm:pt modelId="{4EF80D26-34D0-438F-92D1-708003155A1F}" type="parTrans" cxnId="{D0B7C5FF-835A-41C4-B505-F13051344C74}">
      <dgm:prSet/>
      <dgm:spPr/>
      <dgm:t>
        <a:bodyPr/>
        <a:lstStyle/>
        <a:p>
          <a:endParaRPr lang="ru-RU"/>
        </a:p>
      </dgm:t>
    </dgm:pt>
    <dgm:pt modelId="{30CCD221-8692-48C9-9ECC-46EAACABE114}" type="sibTrans" cxnId="{D0B7C5FF-835A-41C4-B505-F13051344C74}">
      <dgm:prSet/>
      <dgm:spPr/>
      <dgm:t>
        <a:bodyPr/>
        <a:lstStyle/>
        <a:p>
          <a:endParaRPr lang="ru-RU"/>
        </a:p>
      </dgm:t>
    </dgm:pt>
    <dgm:pt modelId="{E7AB6A83-7321-4CE1-AB23-274D397E252C}">
      <dgm:prSet custT="1"/>
      <dgm:spPr/>
      <dgm:t>
        <a:bodyPr/>
        <a:lstStyle/>
        <a:p>
          <a:r>
            <a:rPr lang="uk-UA" sz="1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міжособистісного спілкування</a:t>
          </a:r>
          <a:endParaRPr lang="ru-RU" sz="1800" b="1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893E6-4B25-4F93-8D74-DCF10D1D88FD}" type="parTrans" cxnId="{D1CBF118-D3E1-46E5-930F-AFAFD25C65F2}">
      <dgm:prSet/>
      <dgm:spPr/>
      <dgm:t>
        <a:bodyPr/>
        <a:lstStyle/>
        <a:p>
          <a:endParaRPr lang="ru-RU"/>
        </a:p>
      </dgm:t>
    </dgm:pt>
    <dgm:pt modelId="{BF819A75-4E95-436A-A536-6834B6D90D68}" type="sibTrans" cxnId="{D1CBF118-D3E1-46E5-930F-AFAFD25C65F2}">
      <dgm:prSet/>
      <dgm:spPr/>
      <dgm:t>
        <a:bodyPr/>
        <a:lstStyle/>
        <a:p>
          <a:endParaRPr lang="ru-RU"/>
        </a:p>
      </dgm:t>
    </dgm:pt>
    <dgm:pt modelId="{761257B5-D544-4335-B8FF-B7B3435055C8}" type="pres">
      <dgm:prSet presAssocID="{21788B8D-E575-4F9F-8217-08074307C5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57427-1B96-480D-A8B2-2D1EE335EA4A}" type="pres">
      <dgm:prSet presAssocID="{ECE4578E-C8E8-40AF-9CE0-77202A0ECB5A}" presName="composite" presStyleCnt="0"/>
      <dgm:spPr/>
    </dgm:pt>
    <dgm:pt modelId="{107AE7B3-D6BB-45A3-A2DA-A21A82D4A88C}" type="pres">
      <dgm:prSet presAssocID="{ECE4578E-C8E8-40AF-9CE0-77202A0ECB5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2F83-7D11-4844-A34F-E756C8F99299}" type="pres">
      <dgm:prSet presAssocID="{ECE4578E-C8E8-40AF-9CE0-77202A0ECB5A}" presName="descendantText" presStyleLbl="alignAcc1" presStyleIdx="0" presStyleCnt="3" custScaleX="99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7BD1A-95BD-43AF-AE85-2D714E9973ED}" type="pres">
      <dgm:prSet presAssocID="{7501CC86-68FB-48BC-A140-B8ADED1F473D}" presName="sp" presStyleCnt="0"/>
      <dgm:spPr/>
    </dgm:pt>
    <dgm:pt modelId="{BC3B3082-5B97-4F1B-8E8D-6D7B5C1F0D46}" type="pres">
      <dgm:prSet presAssocID="{C80BF351-6B53-4621-873D-F494292CBB00}" presName="composite" presStyleCnt="0"/>
      <dgm:spPr/>
    </dgm:pt>
    <dgm:pt modelId="{33181BAA-CCE5-4C03-8D95-3481C2907D1F}" type="pres">
      <dgm:prSet presAssocID="{C80BF351-6B53-4621-873D-F494292CBB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B47A5-4304-44AA-9389-7BB24073A745}" type="pres">
      <dgm:prSet presAssocID="{C80BF351-6B53-4621-873D-F494292CBB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1F4E0-1014-4C66-9C6F-7C05EB509261}" type="pres">
      <dgm:prSet presAssocID="{B49D0B08-B729-4DDF-994E-CC41156BFD7C}" presName="sp" presStyleCnt="0"/>
      <dgm:spPr/>
    </dgm:pt>
    <dgm:pt modelId="{48FD274E-43FC-4DC0-83E7-AAE7E75674C0}" type="pres">
      <dgm:prSet presAssocID="{59E911D5-CE9E-4556-8EBF-270A49C911A4}" presName="composite" presStyleCnt="0"/>
      <dgm:spPr/>
    </dgm:pt>
    <dgm:pt modelId="{129C1052-043C-435C-ADE0-090D0E0D1551}" type="pres">
      <dgm:prSet presAssocID="{59E911D5-CE9E-4556-8EBF-270A49C911A4}" presName="parentText" presStyleLbl="alignNode1" presStyleIdx="2" presStyleCnt="3" custLinFactNeighborX="-2405" custLinFactNeighborY="-13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C4B43-058A-4BC9-9B82-8F764F953EF9}" type="pres">
      <dgm:prSet presAssocID="{59E911D5-CE9E-4556-8EBF-270A49C911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2C219-6A53-4B1F-9C56-7A20B6A59DAF}" type="presOf" srcId="{D78E4788-230D-4514-9224-4049D876D582}" destId="{FD5B47A5-4304-44AA-9389-7BB24073A745}" srcOrd="0" destOrd="0" presId="urn:microsoft.com/office/officeart/2005/8/layout/chevron2"/>
    <dgm:cxn modelId="{D1CBF118-D3E1-46E5-930F-AFAFD25C65F2}" srcId="{59E911D5-CE9E-4556-8EBF-270A49C911A4}" destId="{E7AB6A83-7321-4CE1-AB23-274D397E252C}" srcOrd="1" destOrd="0" parTransId="{773893E6-4B25-4F93-8D74-DCF10D1D88FD}" sibTransId="{BF819A75-4E95-436A-A536-6834B6D90D68}"/>
    <dgm:cxn modelId="{B5054E87-2B13-40A5-ADDD-7B1E298DEFFB}" type="presOf" srcId="{4C081FB8-854D-4EC9-8F4B-2A4A87A2E025}" destId="{FD5B47A5-4304-44AA-9389-7BB24073A745}" srcOrd="0" destOrd="1" presId="urn:microsoft.com/office/officeart/2005/8/layout/chevron2"/>
    <dgm:cxn modelId="{263AF36F-3C9C-44E7-9EC3-D454F171E7E0}" type="presOf" srcId="{2DA52043-E1FF-4D46-BE4A-20891587AE9E}" destId="{61E72F83-7D11-4844-A34F-E756C8F99299}" srcOrd="0" destOrd="1" presId="urn:microsoft.com/office/officeart/2005/8/layout/chevron2"/>
    <dgm:cxn modelId="{D0B2BAE8-1D6D-4568-B73D-85C7D788851D}" type="presOf" srcId="{CF4404F4-A879-4BEC-8534-FE93D5A1D1C6}" destId="{61E72F83-7D11-4844-A34F-E756C8F99299}" srcOrd="0" destOrd="2" presId="urn:microsoft.com/office/officeart/2005/8/layout/chevron2"/>
    <dgm:cxn modelId="{44FBC3A7-FC8E-45AB-98F0-44E3DF9B3431}" type="presOf" srcId="{E7AB6A83-7321-4CE1-AB23-274D397E252C}" destId="{1C2C4B43-058A-4BC9-9B82-8F764F953EF9}" srcOrd="0" destOrd="1" presId="urn:microsoft.com/office/officeart/2005/8/layout/chevron2"/>
    <dgm:cxn modelId="{EA85EC57-3BA1-4633-97CA-9970DBAFFF6E}" type="presOf" srcId="{C80BF351-6B53-4621-873D-F494292CBB00}" destId="{33181BAA-CCE5-4C03-8D95-3481C2907D1F}" srcOrd="0" destOrd="0" presId="urn:microsoft.com/office/officeart/2005/8/layout/chevron2"/>
    <dgm:cxn modelId="{19E8CFB0-C6CC-45B8-A2C1-3D368BB9C11E}" type="presOf" srcId="{180BF67E-6BF6-4B6C-925A-DC0EBCC92BBC}" destId="{61E72F83-7D11-4844-A34F-E756C8F99299}" srcOrd="0" destOrd="0" presId="urn:microsoft.com/office/officeart/2005/8/layout/chevron2"/>
    <dgm:cxn modelId="{8AB25879-0072-43B6-A1C4-32987CCA4D51}" srcId="{ECE4578E-C8E8-40AF-9CE0-77202A0ECB5A}" destId="{CF4404F4-A879-4BEC-8534-FE93D5A1D1C6}" srcOrd="2" destOrd="0" parTransId="{9CD9F8CF-8A56-4947-9620-0408569C14E7}" sibTransId="{38FC2B28-308F-4FCB-9CE8-98C7B9DB04A8}"/>
    <dgm:cxn modelId="{72CC043D-17B7-419A-B2C1-EB09B7EF6282}" srcId="{59E911D5-CE9E-4556-8EBF-270A49C911A4}" destId="{FC42A9C4-24F2-4FC5-A074-BEA6C79381F6}" srcOrd="0" destOrd="0" parTransId="{DCE08538-E421-45F9-8A2D-4FEE351D684B}" sibTransId="{15DDCC58-2CB9-434F-9993-D6F3BA9E80B8}"/>
    <dgm:cxn modelId="{613549BD-D366-482D-9663-3B475E5796FE}" srcId="{ECE4578E-C8E8-40AF-9CE0-77202A0ECB5A}" destId="{180BF67E-6BF6-4B6C-925A-DC0EBCC92BBC}" srcOrd="0" destOrd="0" parTransId="{12C13696-7F11-4BA6-ADC4-6CAE6457FFAC}" sibTransId="{B37F1C75-8066-4DB1-8819-DD18727601B7}"/>
    <dgm:cxn modelId="{F7BAA771-028B-4005-B28F-D8833A3F3860}" srcId="{21788B8D-E575-4F9F-8217-08074307C538}" destId="{59E911D5-CE9E-4556-8EBF-270A49C911A4}" srcOrd="2" destOrd="0" parTransId="{00A16C57-BCA0-4C08-AE7E-C6D18EF4F221}" sibTransId="{783FC7AF-99B1-40B2-9574-91714945B911}"/>
    <dgm:cxn modelId="{464E3FE7-3D51-4159-A0E9-C58CC1AF9486}" srcId="{59E911D5-CE9E-4556-8EBF-270A49C911A4}" destId="{4311AD90-87F6-47B3-85B7-DDDA87DF4A27}" srcOrd="2" destOrd="0" parTransId="{FA492165-2EC7-4AE8-83C6-83D1EA1D0E14}" sibTransId="{06392E4D-1CD5-4F43-A743-DD85D8B5E1B0}"/>
    <dgm:cxn modelId="{A305512B-E71F-4D1E-BBFC-DA7A70DCE2D2}" type="presOf" srcId="{59E911D5-CE9E-4556-8EBF-270A49C911A4}" destId="{129C1052-043C-435C-ADE0-090D0E0D1551}" srcOrd="0" destOrd="0" presId="urn:microsoft.com/office/officeart/2005/8/layout/chevron2"/>
    <dgm:cxn modelId="{65682F56-FE9C-4279-ADC1-4FBED65CF0BC}" type="presOf" srcId="{4311AD90-87F6-47B3-85B7-DDDA87DF4A27}" destId="{1C2C4B43-058A-4BC9-9B82-8F764F953EF9}" srcOrd="0" destOrd="2" presId="urn:microsoft.com/office/officeart/2005/8/layout/chevron2"/>
    <dgm:cxn modelId="{47B3AFE8-46D7-4C47-8DBA-90B67F1E323A}" srcId="{C80BF351-6B53-4621-873D-F494292CBB00}" destId="{D78E4788-230D-4514-9224-4049D876D582}" srcOrd="0" destOrd="0" parTransId="{5984B4C9-4EAB-4185-81BF-78EC57EB06BD}" sibTransId="{844A0B52-9D64-4C15-AFBF-54E362F62EAD}"/>
    <dgm:cxn modelId="{5497DBAE-07DB-4FDC-A3E3-9F228B1F9F45}" type="presOf" srcId="{ECE4578E-C8E8-40AF-9CE0-77202A0ECB5A}" destId="{107AE7B3-D6BB-45A3-A2DA-A21A82D4A88C}" srcOrd="0" destOrd="0" presId="urn:microsoft.com/office/officeart/2005/8/layout/chevron2"/>
    <dgm:cxn modelId="{D0B7C5FF-835A-41C4-B505-F13051344C74}" srcId="{C80BF351-6B53-4621-873D-F494292CBB00}" destId="{4C081FB8-854D-4EC9-8F4B-2A4A87A2E025}" srcOrd="1" destOrd="0" parTransId="{4EF80D26-34D0-438F-92D1-708003155A1F}" sibTransId="{30CCD221-8692-48C9-9ECC-46EAACABE114}"/>
    <dgm:cxn modelId="{B83EC384-E972-49E5-B1A4-AB4229670620}" srcId="{21788B8D-E575-4F9F-8217-08074307C538}" destId="{C80BF351-6B53-4621-873D-F494292CBB00}" srcOrd="1" destOrd="0" parTransId="{6DA2F78C-3830-4DB7-A5C7-1BDABDD75191}" sibTransId="{B49D0B08-B729-4DDF-994E-CC41156BFD7C}"/>
    <dgm:cxn modelId="{F8025966-2812-452A-9E73-27B97B9E1B05}" type="presOf" srcId="{FC42A9C4-24F2-4FC5-A074-BEA6C79381F6}" destId="{1C2C4B43-058A-4BC9-9B82-8F764F953EF9}" srcOrd="0" destOrd="0" presId="urn:microsoft.com/office/officeart/2005/8/layout/chevron2"/>
    <dgm:cxn modelId="{E7CD922E-F1BD-43CF-9E6F-125D4259A983}" type="presOf" srcId="{21788B8D-E575-4F9F-8217-08074307C538}" destId="{761257B5-D544-4335-B8FF-B7B3435055C8}" srcOrd="0" destOrd="0" presId="urn:microsoft.com/office/officeart/2005/8/layout/chevron2"/>
    <dgm:cxn modelId="{9F645490-F9A2-4164-B43E-804609D3A0DE}" srcId="{ECE4578E-C8E8-40AF-9CE0-77202A0ECB5A}" destId="{2DA52043-E1FF-4D46-BE4A-20891587AE9E}" srcOrd="1" destOrd="0" parTransId="{368B2F48-2B83-4B59-BD77-0D6DB636BE89}" sibTransId="{56795164-5367-4E8B-9E32-AE4B581D4B34}"/>
    <dgm:cxn modelId="{F9E386B7-9AE3-4168-BC4C-241092E72A37}" srcId="{21788B8D-E575-4F9F-8217-08074307C538}" destId="{ECE4578E-C8E8-40AF-9CE0-77202A0ECB5A}" srcOrd="0" destOrd="0" parTransId="{270CE2CA-862D-4535-B31C-7665C183A221}" sibTransId="{7501CC86-68FB-48BC-A140-B8ADED1F473D}"/>
    <dgm:cxn modelId="{D2FF60A8-FD2B-4C45-B14B-B7F97521E5C6}" type="presParOf" srcId="{761257B5-D544-4335-B8FF-B7B3435055C8}" destId="{5FC57427-1B96-480D-A8B2-2D1EE335EA4A}" srcOrd="0" destOrd="0" presId="urn:microsoft.com/office/officeart/2005/8/layout/chevron2"/>
    <dgm:cxn modelId="{79DF67D1-BCFD-49F6-93B0-55B47DB8CEFA}" type="presParOf" srcId="{5FC57427-1B96-480D-A8B2-2D1EE335EA4A}" destId="{107AE7B3-D6BB-45A3-A2DA-A21A82D4A88C}" srcOrd="0" destOrd="0" presId="urn:microsoft.com/office/officeart/2005/8/layout/chevron2"/>
    <dgm:cxn modelId="{7B6CD3EB-7DF6-4028-9E69-2A675F4D05C1}" type="presParOf" srcId="{5FC57427-1B96-480D-A8B2-2D1EE335EA4A}" destId="{61E72F83-7D11-4844-A34F-E756C8F99299}" srcOrd="1" destOrd="0" presId="urn:microsoft.com/office/officeart/2005/8/layout/chevron2"/>
    <dgm:cxn modelId="{FD8B3792-67EC-49F7-BD91-A59ADCE44D02}" type="presParOf" srcId="{761257B5-D544-4335-B8FF-B7B3435055C8}" destId="{99F7BD1A-95BD-43AF-AE85-2D714E9973ED}" srcOrd="1" destOrd="0" presId="urn:microsoft.com/office/officeart/2005/8/layout/chevron2"/>
    <dgm:cxn modelId="{3F051276-236B-4C0D-A992-65FC39044D6A}" type="presParOf" srcId="{761257B5-D544-4335-B8FF-B7B3435055C8}" destId="{BC3B3082-5B97-4F1B-8E8D-6D7B5C1F0D46}" srcOrd="2" destOrd="0" presId="urn:microsoft.com/office/officeart/2005/8/layout/chevron2"/>
    <dgm:cxn modelId="{5A1BC27F-6496-4A1F-AF7A-86CDBD853B5A}" type="presParOf" srcId="{BC3B3082-5B97-4F1B-8E8D-6D7B5C1F0D46}" destId="{33181BAA-CCE5-4C03-8D95-3481C2907D1F}" srcOrd="0" destOrd="0" presId="urn:microsoft.com/office/officeart/2005/8/layout/chevron2"/>
    <dgm:cxn modelId="{BC931CFD-E11D-4553-B1FD-31F77BA07DDF}" type="presParOf" srcId="{BC3B3082-5B97-4F1B-8E8D-6D7B5C1F0D46}" destId="{FD5B47A5-4304-44AA-9389-7BB24073A745}" srcOrd="1" destOrd="0" presId="urn:microsoft.com/office/officeart/2005/8/layout/chevron2"/>
    <dgm:cxn modelId="{8749D1EF-6217-452B-BA12-4CB49E6B4DC8}" type="presParOf" srcId="{761257B5-D544-4335-B8FF-B7B3435055C8}" destId="{4F31F4E0-1014-4C66-9C6F-7C05EB509261}" srcOrd="3" destOrd="0" presId="urn:microsoft.com/office/officeart/2005/8/layout/chevron2"/>
    <dgm:cxn modelId="{D8CC849C-7B85-462E-93FC-D5F18E46A963}" type="presParOf" srcId="{761257B5-D544-4335-B8FF-B7B3435055C8}" destId="{48FD274E-43FC-4DC0-83E7-AAE7E75674C0}" srcOrd="4" destOrd="0" presId="urn:microsoft.com/office/officeart/2005/8/layout/chevron2"/>
    <dgm:cxn modelId="{9CC2A2EC-06F3-423C-ABAD-C3845E1FF6F7}" type="presParOf" srcId="{48FD274E-43FC-4DC0-83E7-AAE7E75674C0}" destId="{129C1052-043C-435C-ADE0-090D0E0D1551}" srcOrd="0" destOrd="0" presId="urn:microsoft.com/office/officeart/2005/8/layout/chevron2"/>
    <dgm:cxn modelId="{308BE4AD-DD99-4CC4-8D8D-5AD8DE260CD4}" type="presParOf" srcId="{48FD274E-43FC-4DC0-83E7-AAE7E75674C0}" destId="{1C2C4B43-058A-4BC9-9B82-8F764F953E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1AC43-9F18-4CB8-A335-08C0D638FBD5}">
      <dsp:nvSpPr>
        <dsp:cNvPr id="0" name=""/>
        <dsp:cNvSpPr/>
      </dsp:nvSpPr>
      <dsp:spPr>
        <a:xfrm rot="5400000">
          <a:off x="-234342" y="221911"/>
          <a:ext cx="1461717" cy="1023201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15083" y="514254"/>
        <a:ext cx="1023201" cy="438516"/>
      </dsp:txXfrm>
    </dsp:sp>
    <dsp:sp modelId="{BC566680-53EA-4114-85B5-2A92BE8D3B2D}">
      <dsp:nvSpPr>
        <dsp:cNvPr id="0" name=""/>
        <dsp:cNvSpPr/>
      </dsp:nvSpPr>
      <dsp:spPr>
        <a:xfrm rot="5400000">
          <a:off x="2328903" y="-1350957"/>
          <a:ext cx="950116" cy="3652030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Любов до рідної землі і свого народу</a:t>
          </a:r>
          <a:endParaRPr lang="ru-RU" sz="1800" kern="1200" dirty="0">
            <a:ln>
              <a:solidFill>
                <a:srgbClr val="0070C0"/>
              </a:solidFill>
            </a:ln>
            <a:solidFill>
              <a:srgbClr val="002060"/>
            </a:solidFill>
          </a:endParaRPr>
        </a:p>
      </dsp:txBody>
      <dsp:txXfrm rot="-5400000">
        <a:off x="977947" y="46380"/>
        <a:ext cx="3605649" cy="857354"/>
      </dsp:txXfrm>
    </dsp:sp>
    <dsp:sp modelId="{D216EC87-4640-4047-B346-A354B66AFEAC}">
      <dsp:nvSpPr>
        <dsp:cNvPr id="0" name=""/>
        <dsp:cNvSpPr/>
      </dsp:nvSpPr>
      <dsp:spPr>
        <a:xfrm rot="5400000">
          <a:off x="-214912" y="1539125"/>
          <a:ext cx="1461717" cy="1023201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4347" y="1831468"/>
        <a:ext cx="1023201" cy="438516"/>
      </dsp:txXfrm>
    </dsp:sp>
    <dsp:sp modelId="{B6D1A61C-CED8-4FD2-9FDE-1C5266B833CB}">
      <dsp:nvSpPr>
        <dsp:cNvPr id="0" name=""/>
        <dsp:cNvSpPr/>
      </dsp:nvSpPr>
      <dsp:spPr>
        <a:xfrm rot="5400000">
          <a:off x="2351387" y="-7867"/>
          <a:ext cx="950116" cy="3576892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Патріотизм і готовність захищати Українську  державу</a:t>
          </a:r>
          <a:endParaRPr lang="ru-RU" sz="1800" kern="1200" dirty="0">
            <a:ln>
              <a:solidFill>
                <a:srgbClr val="0070C0"/>
              </a:solidFill>
            </a:ln>
            <a:solidFill>
              <a:srgbClr val="002060"/>
            </a:solidFill>
          </a:endParaRPr>
        </a:p>
      </dsp:txBody>
      <dsp:txXfrm rot="-5400000">
        <a:off x="1038000" y="1351902"/>
        <a:ext cx="3530511" cy="857354"/>
      </dsp:txXfrm>
    </dsp:sp>
    <dsp:sp modelId="{0138F877-6E96-4F80-BF7A-442D15155083}">
      <dsp:nvSpPr>
        <dsp:cNvPr id="0" name=""/>
        <dsp:cNvSpPr/>
      </dsp:nvSpPr>
      <dsp:spPr>
        <a:xfrm rot="5400000">
          <a:off x="-234342" y="2856339"/>
          <a:ext cx="1461717" cy="1023201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15083" y="3148682"/>
        <a:ext cx="1023201" cy="438516"/>
      </dsp:txXfrm>
    </dsp:sp>
    <dsp:sp modelId="{45538372-D767-4124-A7F9-08F8EEA9955E}">
      <dsp:nvSpPr>
        <dsp:cNvPr id="0" name=""/>
        <dsp:cNvSpPr/>
      </dsp:nvSpPr>
      <dsp:spPr>
        <a:xfrm rot="5400000">
          <a:off x="2328903" y="1302826"/>
          <a:ext cx="950116" cy="3618627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Морально-етична культура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994648" y="2683463"/>
        <a:ext cx="3572246" cy="857354"/>
      </dsp:txXfrm>
    </dsp:sp>
    <dsp:sp modelId="{215BDCA3-5CA9-49DC-9CD6-7DD272D8CA75}">
      <dsp:nvSpPr>
        <dsp:cNvPr id="0" name=""/>
        <dsp:cNvSpPr/>
      </dsp:nvSpPr>
      <dsp:spPr>
        <a:xfrm rot="5400000">
          <a:off x="-234342" y="4173553"/>
          <a:ext cx="1461717" cy="1023201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15083" y="4465896"/>
        <a:ext cx="1023201" cy="438516"/>
      </dsp:txXfrm>
    </dsp:sp>
    <dsp:sp modelId="{31E02703-5535-48D5-AC64-2DA1D9092456}">
      <dsp:nvSpPr>
        <dsp:cNvPr id="0" name=""/>
        <dsp:cNvSpPr/>
      </dsp:nvSpPr>
      <dsp:spPr>
        <a:xfrm rot="5400000">
          <a:off x="2328903" y="2633509"/>
          <a:ext cx="950116" cy="3591690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Політична, правова, фізична та екологічна культура</a:t>
          </a:r>
          <a:endParaRPr lang="ru-RU" sz="1800" b="1" kern="1200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8117" y="4000677"/>
        <a:ext cx="3545309" cy="857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E7B3-D6BB-45A3-A2DA-A21A82D4A88C}">
      <dsp:nvSpPr>
        <dsp:cNvPr id="0" name=""/>
        <dsp:cNvSpPr/>
      </dsp:nvSpPr>
      <dsp:spPr>
        <a:xfrm rot="5400000">
          <a:off x="-280695" y="285355"/>
          <a:ext cx="1871306" cy="1309914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659616"/>
        <a:ext cx="1309914" cy="561392"/>
      </dsp:txXfrm>
    </dsp:sp>
    <dsp:sp modelId="{61E72F83-7D11-4844-A34F-E756C8F99299}">
      <dsp:nvSpPr>
        <dsp:cNvPr id="0" name=""/>
        <dsp:cNvSpPr/>
      </dsp:nvSpPr>
      <dsp:spPr>
        <a:xfrm rot="5400000">
          <a:off x="2674793" y="-1340922"/>
          <a:ext cx="1216349" cy="3907514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Повага до батьків, культури та історії, традицій, звичаїв, рідного народу</a:t>
          </a:r>
          <a:endParaRPr lang="ru-RU" sz="1800" b="1" kern="1200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29211" y="64037"/>
        <a:ext cx="3848137" cy="1097595"/>
      </dsp:txXfrm>
    </dsp:sp>
    <dsp:sp modelId="{33181BAA-CCE5-4C03-8D95-3481C2907D1F}">
      <dsp:nvSpPr>
        <dsp:cNvPr id="0" name=""/>
        <dsp:cNvSpPr/>
      </dsp:nvSpPr>
      <dsp:spPr>
        <a:xfrm rot="5400000">
          <a:off x="-280695" y="1965385"/>
          <a:ext cx="1871306" cy="1309914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2339646"/>
        <a:ext cx="1309914" cy="561392"/>
      </dsp:txXfrm>
    </dsp:sp>
    <dsp:sp modelId="{FD5B47A5-4304-44AA-9389-7BB24073A745}">
      <dsp:nvSpPr>
        <dsp:cNvPr id="0" name=""/>
        <dsp:cNvSpPr/>
      </dsp:nvSpPr>
      <dsp:spPr>
        <a:xfrm rot="5400000">
          <a:off x="2674793" y="319810"/>
          <a:ext cx="1216349" cy="3946107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Працьовитість, бажання працювати задля розвитку держави</a:t>
          </a:r>
          <a:endParaRPr lang="ru-RU" sz="1800" kern="1200" dirty="0">
            <a:ln>
              <a:solidFill>
                <a:srgbClr val="0070C0"/>
              </a:solidFill>
            </a:ln>
          </a:endParaRPr>
        </a:p>
      </dsp:txBody>
      <dsp:txXfrm rot="-5400000">
        <a:off x="1309915" y="1744066"/>
        <a:ext cx="3886730" cy="1097595"/>
      </dsp:txXfrm>
    </dsp:sp>
    <dsp:sp modelId="{129C1052-043C-435C-ADE0-090D0E0D1551}">
      <dsp:nvSpPr>
        <dsp:cNvPr id="0" name=""/>
        <dsp:cNvSpPr/>
      </dsp:nvSpPr>
      <dsp:spPr>
        <a:xfrm rot="5400000">
          <a:off x="-280695" y="3620396"/>
          <a:ext cx="1871306" cy="1309914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3994657"/>
        <a:ext cx="1309914" cy="561392"/>
      </dsp:txXfrm>
    </dsp:sp>
    <dsp:sp modelId="{1C2C4B43-058A-4BC9-9B82-8F764F953EF9}">
      <dsp:nvSpPr>
        <dsp:cNvPr id="0" name=""/>
        <dsp:cNvSpPr/>
      </dsp:nvSpPr>
      <dsp:spPr>
        <a:xfrm rot="5400000">
          <a:off x="2674793" y="1999840"/>
          <a:ext cx="1216349" cy="3946107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міжособистісного спілкування</a:t>
          </a:r>
          <a:endParaRPr lang="ru-RU" sz="1800" b="1" kern="1200" dirty="0">
            <a:ln>
              <a:solidFill>
                <a:srgbClr val="0070C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9915" y="3424096"/>
        <a:ext cx="3886730" cy="109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1B8F-9513-4892-BB79-7C3459517A9C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64EA3-B2D2-4635-BCD2-E4911922D82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8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64EA3-B2D2-4635-BCD2-E4911922D8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45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26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2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18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340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15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184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1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3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91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2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38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47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24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17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2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68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7868F1-7657-4330-B1C5-46484A84ECC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FEEF3-ACBD-4072-B40E-929C8D58DC9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872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420658"/>
            <a:ext cx="9926053" cy="926879"/>
          </a:xfrm>
        </p:spPr>
        <p:txBody>
          <a:bodyPr/>
          <a:lstStyle/>
          <a:p>
            <a:r>
              <a:rPr lang="uk-UA" sz="2400" b="1" cap="none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ДОШКІЛЬНИЙ НАВЧАЛЬНИЙ ЗАКЛАД №</a:t>
            </a:r>
            <a:r>
              <a:rPr lang="en-US" sz="2400" b="1" cap="none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cap="none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cap="none" dirty="0">
              <a:solidFill>
                <a:srgbClr val="CC0000"/>
              </a:solidFill>
            </a:endParaRPr>
          </a:p>
        </p:txBody>
      </p:sp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6" y="162373"/>
            <a:ext cx="1979613" cy="32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1734"/>
            <a:ext cx="1979613" cy="32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77763" y="1981292"/>
            <a:ext cx="10027903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 роботи на тему: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«ФОРМУВАННЯ ОСНОВ НАЦІОНАЛЬНОЇ СВІДОМОСТІ ДІТЕЙ ДОШКІЛЬНОГО ВІКУ ЗАСОБАМИ НАРОДОЗНАВСТВА»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ukr_dina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100" y="4017110"/>
            <a:ext cx="4437380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942639" y="41839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Підготувала вихователь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ЯНКІВСЬКА ГАЛИНА ПЕТРІВНА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1516" y="119826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Патріотизм починається з любові до людини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</a:t>
            </a:r>
          </a:p>
          <a:p>
            <a:pPr lvl="0" algn="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Патріотизм починається з колиски.</a:t>
            </a:r>
            <a:r>
              <a:rPr lang="uk-UA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В.Сухомлинський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571012"/>
      </p:ext>
    </p:extLst>
  </p:cSld>
  <p:clrMapOvr>
    <a:masterClrMapping/>
  </p:clrMapOvr>
  <p:transition advTm="201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6" t="424" b="-107"/>
          <a:stretch/>
        </p:blipFill>
        <p:spPr>
          <a:xfrm>
            <a:off x="8470232" y="529390"/>
            <a:ext cx="3721768" cy="309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8" t="10370" r="20635" b="13016"/>
          <a:stretch/>
        </p:blipFill>
        <p:spPr>
          <a:xfrm>
            <a:off x="1770840" y="2569296"/>
            <a:ext cx="4436229" cy="3975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312" y="86182"/>
            <a:ext cx="9139515" cy="543769"/>
          </a:xfrm>
        </p:spPr>
        <p:txBody>
          <a:bodyPr>
            <a:normAutofit/>
          </a:bodyPr>
          <a:lstStyle/>
          <a:p>
            <a:pPr algn="ctr"/>
            <a:r>
              <a:rPr lang="uk-UA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ТА МЕТОДИ РОБОТИ З ДОШКІЛЬНИКАМИ</a:t>
            </a:r>
            <a:endParaRPr lang="ru-RU" sz="2400" b="1" cap="none" dirty="0">
              <a:ln w="3175" cmpd="sng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42" y="101845"/>
            <a:ext cx="1979613" cy="33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35724"/>
            <a:ext cx="1979613" cy="32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03357" y="629951"/>
            <a:ext cx="52351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Заняття, бесіди,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 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</a:t>
            </a: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розваги, виставки  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Театралізована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                                             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Екскурсії,   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</a:t>
            </a: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музеїв   </a:t>
            </a:r>
            <a:endParaRPr lang="uk-UA" sz="2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техгнології</a:t>
            </a:r>
          </a:p>
          <a:p>
            <a:pPr lvl="0" defTabSz="1077913"/>
            <a:endParaRPr lang="uk-UA" sz="2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4634" y="5390732"/>
            <a:ext cx="9007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пріоритетна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демократичному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7943" y="3451387"/>
            <a:ext cx="5739865" cy="218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</a:t>
            </a: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сюжетно-рольові, народні ігри </a:t>
            </a:r>
            <a:endParaRPr lang="uk-UA" sz="2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Розглядання ілюстрованих матеріалів 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проблемних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endParaRPr lang="uk-UA" sz="2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</a:t>
            </a: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інсценування художніх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</a:p>
          <a:p>
            <a:pPr marL="342900" lvl="0" indent="-342900" defTabSz="1077913">
              <a:buFont typeface="Arial" panose="020B0604020202020204" pitchFamily="34" charset="0"/>
              <a:buChar char="•"/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пісень, танців, віршів, малих фольклорних жанрів                  </a:t>
            </a:r>
            <a:endParaRPr lang="uk-UA" sz="2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0779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6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1427">
        <p:split orient="vert"/>
      </p:transition>
    </mc:Choice>
    <mc:Fallback>
      <p:transition spd="slow" advTm="114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19464560">
            <a:off x="5812156" y="1910049"/>
            <a:ext cx="2236335" cy="93353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Казки, легенди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3310941">
            <a:off x="2553587" y="1590175"/>
            <a:ext cx="1981427" cy="8927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 фольклор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79565">
            <a:off x="1803507" y="2991550"/>
            <a:ext cx="1895008" cy="88396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 слово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9133439">
            <a:off x="2201525" y="4751909"/>
            <a:ext cx="2321065" cy="88984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 мистецтва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5" y="126188"/>
            <a:ext cx="1953224" cy="33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5" y="3394673"/>
            <a:ext cx="1937756" cy="32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6" t="-11427" r="36032" b="-954"/>
          <a:stretch/>
        </p:blipFill>
        <p:spPr>
          <a:xfrm rot="696167">
            <a:off x="8441696" y="967105"/>
            <a:ext cx="3391315" cy="567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3665550" y="2985468"/>
            <a:ext cx="2935484" cy="204911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326203">
            <a:off x="6576034" y="3392107"/>
            <a:ext cx="2007577" cy="894301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413772">
            <a:off x="5707371" y="4720396"/>
            <a:ext cx="2260148" cy="10909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 декоративно-прикладного мистецтва</a:t>
            </a:r>
            <a:endParaRPr lang="ru-RU" sz="1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6411663">
            <a:off x="3824060" y="5185998"/>
            <a:ext cx="2315361" cy="1011613"/>
          </a:xfrm>
          <a:prstGeom prst="ellipse">
            <a:avLst/>
          </a:prstGeom>
          <a:solidFill>
            <a:srgbClr val="FCE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пісня</a:t>
            </a:r>
            <a:endParaRPr lang="ru-RU" sz="1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16200000">
            <a:off x="4156010" y="1153252"/>
            <a:ext cx="2208325" cy="978416"/>
          </a:xfrm>
          <a:prstGeom prst="ellipse">
            <a:avLst/>
          </a:prstGeom>
          <a:solidFill>
            <a:srgbClr val="FDE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традиції, звичаї та обряди</a:t>
            </a:r>
            <a:endParaRPr lang="ru-RU" sz="1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751799" y="220002"/>
            <a:ext cx="10440202" cy="756056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uk-UA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ЗАСОБИ НАРОДОЗНАВСТВА</a:t>
            </a:r>
            <a:br>
              <a:rPr lang="uk-UA" sz="27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НАЦІОНАЛЬНО-ПАТРІОТИЧНОГО ВИХОВАННЯ</a:t>
            </a:r>
            <a:r>
              <a:rPr lang="ru-RU" sz="2700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700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endParaRPr lang="ru-RU" sz="2700" cap="none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52" t="5926" r="6651" b="4127"/>
          <a:stretch/>
        </p:blipFill>
        <p:spPr>
          <a:xfrm>
            <a:off x="3276302" y="2352124"/>
            <a:ext cx="3535623" cy="2682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6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041" y="292703"/>
            <a:ext cx="9892002" cy="63621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sz="2400" b="1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</a:t>
            </a:r>
            <a:br>
              <a:rPr lang="uk-UA" sz="2400" b="1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НАВЧАЛЬНО-ВИХОВНОМУ ПРОЦЕСІ</a:t>
            </a:r>
            <a:endParaRPr lang="ru-RU" sz="2400" b="1" cap="none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4068" y="957942"/>
            <a:ext cx="6067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DDD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428" y="123901"/>
            <a:ext cx="1979613" cy="32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285" y="3811647"/>
            <a:ext cx="3686631" cy="301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5" t="-4286" r="-102286" b="-119288"/>
          <a:stretch/>
        </p:blipFill>
        <p:spPr>
          <a:xfrm rot="21162713">
            <a:off x="5364168" y="1028487"/>
            <a:ext cx="6041721" cy="858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Новая папка\фото\кадр 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45" r="2882" b="13059"/>
          <a:stretch/>
        </p:blipFill>
        <p:spPr bwMode="auto">
          <a:xfrm>
            <a:off x="6688841" y="3276689"/>
            <a:ext cx="5401559" cy="339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428" y="3276690"/>
            <a:ext cx="1979613" cy="33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5185" y="1670644"/>
            <a:ext cx="3468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дошкільників з українською календарною обрядовістю, родинно-побутовими традиціями, </a:t>
            </a:r>
            <a:r>
              <a:rPr lang="uk-UA" sz="2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звичаями.</a:t>
            </a:r>
            <a:endParaRPr lang="uk-UA" sz="20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0579" y="995834"/>
            <a:ext cx="6051884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«Дивокрай»Технологія Л.Калуської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0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37"/>
    </mc:Choice>
    <mc:Fallback>
      <p:transition spd="slow" advTm="69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31" r="-2836" b="33524"/>
          <a:stretch/>
        </p:blipFill>
        <p:spPr>
          <a:xfrm rot="295218">
            <a:off x="7925147" y="423166"/>
            <a:ext cx="4207036" cy="219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76" t="10794" r="12143" b="13016"/>
          <a:stretch/>
        </p:blipFill>
        <p:spPr>
          <a:xfrm rot="20803952">
            <a:off x="2495813" y="2855075"/>
            <a:ext cx="3437644" cy="4000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253"/>
            <a:ext cx="1979613" cy="32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09990"/>
            <a:ext cx="1979613" cy="32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7" t="4248" r="8954" b="14752"/>
          <a:stretch/>
        </p:blipFill>
        <p:spPr>
          <a:xfrm rot="738475">
            <a:off x="7290290" y="3380547"/>
            <a:ext cx="4357145" cy="306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552" y="248888"/>
            <a:ext cx="7064944" cy="694268"/>
          </a:xfrm>
        </p:spPr>
        <p:txBody>
          <a:bodyPr>
            <a:noAutofit/>
          </a:bodyPr>
          <a:lstStyle/>
          <a:p>
            <a:pPr algn="ctr"/>
            <a:r>
              <a:rPr lang="uk-UA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uk-UA" sz="2400" b="1" cap="none" dirty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 педагогіки</a:t>
            </a:r>
            <a:r>
              <a:rPr lang="en-US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none" dirty="0">
              <a:ln w="3175" cmpd="sng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567" y="1064300"/>
            <a:ext cx="6878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истема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закономірності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форму­вання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світоглядних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позицій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українця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збагачення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підростаючих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поко­лінь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інформацією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 здоровий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спосіб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взаємостосунків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самовдосконалення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самоосвіти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Формує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рідної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землі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народу,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Батьківщини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виховує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них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незламну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силу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й духу,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високу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лицарську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мораль,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духовність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Напрямки: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формування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високих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моральних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якостей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фізичний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ро­звиток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культурологічне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виховання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0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98"/>
    </mc:Choice>
    <mc:Fallback>
      <p:transition spd="slow" advTm="61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148970"/>
            <a:ext cx="9704388" cy="907179"/>
          </a:xfrm>
        </p:spPr>
        <p:txBody>
          <a:bodyPr/>
          <a:lstStyle/>
          <a:p>
            <a:pPr algn="ctr"/>
            <a: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 Софії </a:t>
            </a:r>
            <a:r>
              <a:rPr lang="uk-UA" sz="2500" b="1" cap="none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Русової</a:t>
            </a:r>
            <a:r>
              <a:rPr lang="uk-UA" sz="2500" b="1" cap="none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«Український дитячий садок»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971"/>
            <a:ext cx="1979613" cy="32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68771"/>
            <a:ext cx="1979613" cy="32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4" t="13398" r="14762" b="10622"/>
          <a:stretch/>
        </p:blipFill>
        <p:spPr>
          <a:xfrm>
            <a:off x="6148553" y="2081048"/>
            <a:ext cx="5801710" cy="438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80911" y="1065551"/>
            <a:ext cx="8301790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Виховання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патріотизму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любові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рідного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краю,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знання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власної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та 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народознавчих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традицій</a:t>
            </a:r>
            <a:endParaRPr lang="ru-RU" sz="2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7201" y="1811331"/>
            <a:ext cx="4421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в ДНЗ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повинно бути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вибудовуватись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Принципами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демократизм,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дух. Їх реалізація забезпечуватиме етнізацію особистості, входження дитини у духовний світ і традиційне життя українського народу, плекання національної та загальнолюдської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23"/>
    </mc:Choice>
    <mc:Fallback>
      <p:transition spd="slow" advTm="70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372" y="525018"/>
            <a:ext cx="8534400" cy="1146628"/>
          </a:xfrm>
        </p:spPr>
        <p:txBody>
          <a:bodyPr/>
          <a:lstStyle/>
          <a:p>
            <a:pPr algn="ctr"/>
            <a:r>
              <a:rPr lang="uk-UA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cap="none" dirty="0">
              <a:ln w="3175" cmpd="sng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G:\Новая папка\фото\2017-01-10\Спортсвято ст2 (43).Movie_Копия экр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702676"/>
            <a:ext cx="9532204" cy="49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379"/>
            <a:ext cx="1979613" cy="34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08830"/>
            <a:ext cx="1979613" cy="34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69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032">
        <p:split orient="vert"/>
      </p:transition>
    </mc:Choice>
    <mc:Fallback>
      <p:transition spd="slow" advTm="90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5" t="1693" r="16310"/>
          <a:stretch/>
        </p:blipFill>
        <p:spPr>
          <a:xfrm>
            <a:off x="3349759" y="2763946"/>
            <a:ext cx="6258910" cy="419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98513"/>
            <a:ext cx="1979613" cy="32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03" y="255171"/>
            <a:ext cx="9750558" cy="2401402"/>
          </a:xfrm>
        </p:spPr>
        <p:txBody>
          <a:bodyPr>
            <a:noAutofit/>
          </a:bodyPr>
          <a:lstStyle/>
          <a:p>
            <a:pPr lvl="0" defTabSz="622300">
              <a:spcAft>
                <a:spcPct val="35000"/>
              </a:spcAft>
            </a:pPr>
            <a:r>
              <a:rPr lang="uk-UA" sz="2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2400" b="1" cap="none" dirty="0" smtClean="0">
                <a:ln>
                  <a:solidFill>
                    <a:srgbClr val="CC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 роль народознавства у формуванні  національної свідомості та вихованні патріотичних  почуттів у дитини дошкільного віку. </a:t>
            </a:r>
            <a:r>
              <a:rPr lang="uk-UA" sz="2400" b="1" cap="none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ціннісне </a:t>
            </a:r>
            <a: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</a:t>
            </a:r>
            <a:r>
              <a:rPr lang="uk-UA" sz="2400" b="1" cap="none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 особистості </a:t>
            </a:r>
            <a: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українського народу, Батьківщини, держави, </a:t>
            </a:r>
            <a:r>
              <a:rPr lang="uk-UA" sz="2400" b="1" cap="none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нації. </a:t>
            </a:r>
            <a: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гармонійно </a:t>
            </a:r>
            <a: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розвинену підростаючу особистість, здатну зберігати і примножувати національну культуру.</a:t>
            </a:r>
            <a:br>
              <a:rPr lang="uk-UA" sz="2400" b="1" cap="none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 smtClean="0">
                <a:ln w="3175" cmpd="sng"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171"/>
            <a:ext cx="1979613" cy="32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1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1" t="4830" r="18589" b="1"/>
          <a:stretch/>
        </p:blipFill>
        <p:spPr>
          <a:xfrm>
            <a:off x="7698606" y="3598982"/>
            <a:ext cx="3962177" cy="325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373" y="142043"/>
            <a:ext cx="8534400" cy="741425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sz="2400" b="1" dirty="0">
              <a:ln w="3175" cmpd="sng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234"/>
            <a:ext cx="1979613" cy="32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94498"/>
            <a:ext cx="1979613" cy="32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9807" y="883468"/>
            <a:ext cx="98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дітей: почуття 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свідомості, гідності та гордості за свою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ціннісне 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рідного дому, сімї, дитячого садка; усвідомлення дітьми своєї національної приналежності. 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Прищеплювати повагу до людей праці, захисників Вітчизни, 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Конституції України, державної символіки,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інтерес до історії рідної держави, її традицій, видатних людей.</a:t>
            </a:r>
            <a:endParaRPr lang="uk-UA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любов до  своєї Батьківщини,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 </a:t>
            </a: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мови, до природи рідного краю, бажання берегти її. 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Налагоджувати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тісний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контакт з родинами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вихованців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активно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залучати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участі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в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освітньому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процесі.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4" t="12063" r="13015"/>
          <a:stretch/>
        </p:blipFill>
        <p:spPr>
          <a:xfrm rot="21260564">
            <a:off x="2051274" y="4032170"/>
            <a:ext cx="3537962" cy="2731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48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5" y="233539"/>
            <a:ext cx="9979572" cy="1313908"/>
          </a:xfrm>
        </p:spPr>
        <p:txBody>
          <a:bodyPr>
            <a:noAutofit/>
          </a:bodyPr>
          <a:lstStyle/>
          <a:p>
            <a:pPr algn="ctr"/>
            <a:r>
              <a:rPr lang="uk-UA" sz="2400" b="1" cap="none" dirty="0" smtClean="0">
                <a:ln w="3175" cmpd="sng">
                  <a:solidFill>
                    <a:srgbClr val="CC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НОРМАТИВНЕ ЗАБЕЗПЕЧЕННЯ </a:t>
            </a:r>
            <a:br>
              <a:rPr lang="uk-UA" sz="2400" b="1" cap="none" dirty="0" smtClean="0">
                <a:ln w="3175" cmpd="sng">
                  <a:solidFill>
                    <a:srgbClr val="CC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CC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ВИХОВАННЯ </a:t>
            </a:r>
            <a:endParaRPr lang="ru-RU" sz="24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253"/>
            <a:ext cx="1979613" cy="33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52732"/>
            <a:ext cx="1979613" cy="32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612" y="1408057"/>
            <a:ext cx="9781673" cy="698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Конституція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ru-RU" sz="2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«Про </a:t>
            </a:r>
            <a:r>
              <a:rPr lang="ru-RU" sz="2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освіту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«Про </a:t>
            </a:r>
            <a:r>
              <a:rPr lang="ru-RU" sz="2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дошкільну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освіту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  <a:endParaRPr lang="ru-RU" sz="2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Концепція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національно-патріотичного виховання дітей та молоді (затверджена наказом Міністерства освіти і науки України від 16 червня 2015 року за № 641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),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Стратегія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національно-патріотичного виховання дітей та молоді на 2016-2020 роки (затверджена Указом Президента України від 13 жовтня 2015 року за № 580/2015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),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Інструктивно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-методичні рекомендації «Про організацію національно-патріотичного виховання у дошкільних навчальних закладах» </a:t>
            </a:r>
          </a:p>
          <a:p>
            <a:pPr lvl="0">
              <a:lnSpc>
                <a:spcPct val="115000"/>
              </a:lnSpc>
            </a:pPr>
            <a:r>
              <a:rPr lang="uk-UA" sz="2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від 25.07.2016 року за № 1/9-39.</a:t>
            </a:r>
            <a:endParaRPr lang="uk-UA" sz="2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9856222" y="4409728"/>
            <a:ext cx="2525839" cy="244827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82523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465">
        <p:split orient="vert"/>
      </p:transition>
    </mc:Choice>
    <mc:Fallback>
      <p:transition spd="slow" advTm="74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074" y="173421"/>
            <a:ext cx="8534400" cy="614855"/>
          </a:xfrm>
        </p:spPr>
        <p:txBody>
          <a:bodyPr>
            <a:normAutofit/>
          </a:bodyPr>
          <a:lstStyle/>
          <a:p>
            <a:pPr algn="ctr"/>
            <a:r>
              <a:rPr lang="uk-UA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НАЦІОНАЛЬНА СВІДОМІСТЬ ОСОБИСТОСТІ</a:t>
            </a:r>
            <a:endParaRPr lang="ru-RU" sz="24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483"/>
            <a:ext cx="1979613" cy="32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9108"/>
            <a:ext cx="1979613" cy="30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615482639"/>
              </p:ext>
            </p:extLst>
          </p:nvPr>
        </p:nvGraphicFramePr>
        <p:xfrm>
          <a:off x="1844567" y="736419"/>
          <a:ext cx="46148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634561153"/>
              </p:ext>
            </p:extLst>
          </p:nvPr>
        </p:nvGraphicFramePr>
        <p:xfrm>
          <a:off x="6741536" y="825410"/>
          <a:ext cx="5256022" cy="524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19503743"/>
      </p:ext>
    </p:extLst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 flipH="1" flipV="1">
            <a:off x="4517205" y="2275806"/>
            <a:ext cx="1343011" cy="2711971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251699" y="4304464"/>
            <a:ext cx="827814" cy="579974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9" t="23182" r="18261" b="4524"/>
          <a:stretch/>
        </p:blipFill>
        <p:spPr>
          <a:xfrm>
            <a:off x="7657850" y="3215483"/>
            <a:ext cx="4503893" cy="350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383" y="455129"/>
            <a:ext cx="9501309" cy="573399"/>
          </a:xfrm>
        </p:spPr>
        <p:txBody>
          <a:bodyPr>
            <a:noAutofit/>
          </a:bodyPr>
          <a:lstStyle/>
          <a:p>
            <a:pPr algn="ctr"/>
            <a:r>
              <a:rPr lang="uk-UA" sz="2400" b="1" cap="none" dirty="0" smtClean="0">
                <a:ln w="3175" cmpd="sng">
                  <a:solidFill>
                    <a:srgbClr val="CC33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ПАТРІОТИЧНЕ ВИХОВАННЯ ЯК ІНТЕГРОВАНА СИСТЕМА</a:t>
            </a:r>
            <a:endParaRPr lang="ru-RU" sz="2400" b="1" cap="none" dirty="0">
              <a:ln w="3175" cmpd="sng">
                <a:solidFill>
                  <a:srgbClr val="CC3300"/>
                </a:solidFill>
              </a:ln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7" y="362607"/>
            <a:ext cx="1979613" cy="32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8" y="3414222"/>
            <a:ext cx="1979613" cy="306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79629" y="3836970"/>
            <a:ext cx="2362623" cy="82832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 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7015" y="1383631"/>
            <a:ext cx="2286000" cy="78917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2735" y="1370265"/>
            <a:ext cx="2386504" cy="77878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55660" y="1380183"/>
            <a:ext cx="2286000" cy="792628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00098" y="2374026"/>
            <a:ext cx="2286000" cy="73243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275848" y="3372997"/>
            <a:ext cx="1293408" cy="1463473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300926" y="2234954"/>
            <a:ext cx="1356924" cy="2733973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159489" y="3074260"/>
            <a:ext cx="1740609" cy="1913517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907300" y="2595559"/>
            <a:ext cx="2349911" cy="84482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 стрелкой 74"/>
          <p:cNvCxnSpPr>
            <a:endCxn id="11" idx="2"/>
          </p:cNvCxnSpPr>
          <p:nvPr/>
        </p:nvCxnSpPr>
        <p:spPr>
          <a:xfrm flipH="1" flipV="1">
            <a:off x="6025987" y="2149053"/>
            <a:ext cx="47708" cy="2741002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17940" y="5038779"/>
            <a:ext cx="2286000" cy="80591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</a:p>
          <a:p>
            <a:pPr algn="ctr"/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4227118" y="5441737"/>
            <a:ext cx="1895985" cy="0"/>
          </a:xfrm>
          <a:prstGeom prst="straightConnector1">
            <a:avLst/>
          </a:prstGeom>
          <a:ln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63327" y="4836470"/>
            <a:ext cx="2719551" cy="159494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Національно-патріотичне виховання</a:t>
            </a:r>
            <a:endParaRPr lang="ru-RU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9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4409219" y="2106718"/>
            <a:ext cx="0" cy="11130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170040" y="4671716"/>
            <a:ext cx="405036" cy="4437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556613" y="4657271"/>
            <a:ext cx="429418" cy="45817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963951" y="2855912"/>
            <a:ext cx="382343" cy="36386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40924" y="4671716"/>
            <a:ext cx="0" cy="11041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3" idx="3"/>
          </p:cNvCxnSpPr>
          <p:nvPr/>
        </p:nvCxnSpPr>
        <p:spPr>
          <a:xfrm>
            <a:off x="3214765" y="2831932"/>
            <a:ext cx="554616" cy="46992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559" y="257475"/>
            <a:ext cx="9272584" cy="514603"/>
          </a:xfr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uk-UA" sz="2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CC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ФОРМУВАННЯ НАЦІОНАЛЬНОЇ СВІДОМОСТІ</a:t>
            </a:r>
            <a:r>
              <a:rPr lang="ru-RU" sz="2400" cap="none" dirty="0" smtClean="0">
                <a:ln>
                  <a:solidFill>
                    <a:srgbClr val="CC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400" cap="none" dirty="0" smtClean="0">
                <a:ln>
                  <a:solidFill>
                    <a:srgbClr val="CC0000"/>
                  </a:solidFill>
                </a:ln>
                <a:solidFill>
                  <a:srgbClr val="C00000"/>
                </a:solidFill>
              </a:rPr>
            </a:br>
            <a:endParaRPr lang="ru-RU" sz="2400" b="1" cap="none" dirty="0">
              <a:ln>
                <a:solidFill>
                  <a:srgbClr val="CC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7" t="4868" r="7500"/>
          <a:stretch/>
        </p:blipFill>
        <p:spPr>
          <a:xfrm>
            <a:off x="6701385" y="1785939"/>
            <a:ext cx="5581520" cy="471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83721" y="1128445"/>
            <a:ext cx="1953929" cy="95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9941" y="1117428"/>
            <a:ext cx="1854339" cy="953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37313" y="1142080"/>
            <a:ext cx="1731568" cy="931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Демократизму та гуманізму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31017" y="3631759"/>
            <a:ext cx="1405832" cy="82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0257" y="3731836"/>
            <a:ext cx="1340113" cy="82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8374" y="2385500"/>
            <a:ext cx="1471996" cy="916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 сім'ї </a:t>
            </a:r>
          </a:p>
          <a:p>
            <a:pPr algn="ctr"/>
            <a:r>
              <a:rPr lang="uk-UA" sz="1600" b="1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31017" y="4728506"/>
            <a:ext cx="16722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 </a:t>
            </a:r>
            <a:r>
              <a:rPr lang="uk-UA" sz="16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спадкоємності поколінь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39605" y="3322927"/>
            <a:ext cx="2025177" cy="1348789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ln w="3175" cmpd="sng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n w="3175" cmpd="sng">
                  <a:noFill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uk-UA" sz="2000" b="1" dirty="0">
                <a:ln w="3175" cmpd="sng">
                  <a:noFill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  виховання</a:t>
            </a:r>
            <a:r>
              <a:rPr lang="uk-UA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735" y="1315560"/>
            <a:ext cx="141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Культуро-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076" y="1315560"/>
            <a:ext cx="177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Природо-відповідності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0246" y="3836922"/>
            <a:ext cx="120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тнізації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95" y="114555"/>
            <a:ext cx="1979613" cy="34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072" y="3356989"/>
            <a:ext cx="1979613" cy="32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158077" y="5691593"/>
            <a:ext cx="2112490" cy="95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національного і загальнолюдського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60772" y="2355381"/>
            <a:ext cx="1553993" cy="953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 навчання та виховання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47046" y="4732798"/>
            <a:ext cx="1854339" cy="91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Активності, творчої ініціативи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363853" y="2070530"/>
            <a:ext cx="877071" cy="11492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04093" y="4173090"/>
            <a:ext cx="267114" cy="238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556613" y="2075777"/>
            <a:ext cx="1080700" cy="11439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24" idx="3"/>
          </p:cNvCxnSpPr>
          <p:nvPr/>
        </p:nvCxnSpPr>
        <p:spPr>
          <a:xfrm flipH="1" flipV="1">
            <a:off x="3036849" y="4042396"/>
            <a:ext cx="327005" cy="1000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80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627">
        <p:split orient="vert"/>
      </p:transition>
    </mc:Choice>
    <mc:Fallback>
      <p:transition spd="slow" advTm="76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0632860" y="899637"/>
            <a:ext cx="1398618" cy="1088187"/>
          </a:xfrm>
          <a:prstGeom prst="downArrowCallout">
            <a:avLst/>
          </a:prstGeom>
          <a:solidFill>
            <a:srgbClr val="DBE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952719" y="896276"/>
            <a:ext cx="1367779" cy="1106325"/>
          </a:xfrm>
          <a:prstGeom prst="downArrowCallout">
            <a:avLst/>
          </a:prstGeom>
          <a:solidFill>
            <a:srgbClr val="B7D5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дитини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0633"/>
            <a:ext cx="1908527" cy="33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08805"/>
            <a:ext cx="1812497" cy="31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624023" y="2011553"/>
            <a:ext cx="1407455" cy="3639546"/>
          </a:xfrm>
          <a:prstGeom prst="rect">
            <a:avLst/>
          </a:prstGeom>
          <a:solidFill>
            <a:srgbClr val="DFE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дітей про українську мову як державну. </a:t>
            </a: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діалог,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етикетну українську лексику. </a:t>
            </a: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40628" y="2020739"/>
            <a:ext cx="1425354" cy="37272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 до довкілля та самої себе.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відбуваються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соціумі.</a:t>
            </a: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dirty="0">
              <a:solidFill>
                <a:srgbClr val="FF0000"/>
              </a:solidFill>
              <a:latin typeface="Constantia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>
              <a:solidFill>
                <a:srgbClr val="FF0000"/>
              </a:solidFill>
              <a:latin typeface="Constantia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65738" y="2011528"/>
            <a:ext cx="1452478" cy="3908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Ознайомлювати з українськими та народними іграми,  іграшками, місцями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 відповідально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ставитися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обов'язків, пов'язаних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роллю в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грі.</a:t>
            </a: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38647" y="2002602"/>
            <a:ext cx="1449722" cy="4128692"/>
          </a:xfrm>
          <a:prstGeom prst="rect">
            <a:avLst/>
          </a:prstGeom>
          <a:solidFill>
            <a:srgbClr val="BED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 </a:t>
            </a:r>
          </a:p>
          <a:p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культури, формувати ціннісне ставлення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традицій, пісенних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 митців,</a:t>
            </a:r>
          </a:p>
          <a:p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фольклору. Виховувати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 до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декоративно-прикладного мистецтва. </a:t>
            </a: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solidFill>
                <a:srgbClr val="0070C0"/>
              </a:solidFill>
              <a:latin typeface="Constantia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>
              <a:solidFill>
                <a:srgbClr val="0070C0"/>
              </a:solidFill>
              <a:latin typeface="Constantia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solidFill>
                <a:srgbClr val="0070C0"/>
              </a:solidFill>
              <a:latin typeface="Constantia"/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>
              <a:solidFill>
                <a:srgbClr val="0070C0"/>
              </a:solidFill>
              <a:latin typeface="Constantia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u="sng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мистецтва. </a:t>
            </a: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570746" y="903001"/>
            <a:ext cx="1435108" cy="106153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917"/>
            </a:avLst>
          </a:prstGeom>
          <a:solidFill>
            <a:srgbClr val="D2D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 культури</a:t>
            </a:r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83185" y="2011239"/>
            <a:ext cx="1493524" cy="4341435"/>
          </a:xfrm>
          <a:prstGeom prst="rect">
            <a:avLst/>
          </a:prstGeom>
          <a:solidFill>
            <a:srgbClr val="ACC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норми гуманної взаємодії з природним довкіллям. Розкривати географічні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</a:p>
          <a:p>
            <a:pPr marL="87313"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багатства рідного краю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7313"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витоки формування  відчуття приналежності до свого народу.</a:t>
            </a:r>
          </a:p>
          <a:p>
            <a:pPr marL="87313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 до природи, рідного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краю.</a:t>
            </a:r>
          </a:p>
          <a:p>
            <a:pPr marL="87313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/>
            <a:endParaRPr lang="uk-UA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083185" y="922916"/>
            <a:ext cx="1503121" cy="1049154"/>
          </a:xfrm>
          <a:prstGeom prst="downArrowCallout">
            <a:avLst/>
          </a:prstGeom>
          <a:solidFill>
            <a:srgbClr val="ACC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 природному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довкіллі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655295" y="926607"/>
            <a:ext cx="1461718" cy="1067099"/>
          </a:xfrm>
          <a:prstGeom prst="downArrowCallout">
            <a:avLst/>
          </a:prstGeom>
          <a:solidFill>
            <a:srgbClr val="8FC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 соціумі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01563" y="2011380"/>
            <a:ext cx="1465228" cy="4749201"/>
          </a:xfrm>
          <a:prstGeom prst="rect">
            <a:avLst/>
          </a:prstGeom>
          <a:solidFill>
            <a:srgbClr val="89C6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</a:t>
            </a:r>
          </a:p>
          <a:p>
            <a:pPr lvl="0"/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дитини про себе як носія свідомості, сприйняття себе в контексті відносин з іншими </a:t>
            </a: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22300"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201563" y="922915"/>
            <a:ext cx="1461718" cy="1064909"/>
          </a:xfrm>
          <a:prstGeom prst="downArrowCallout">
            <a:avLst/>
          </a:prstGeom>
          <a:solidFill>
            <a:srgbClr val="7EC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дитини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9318216" y="896276"/>
            <a:ext cx="1347765" cy="1025862"/>
          </a:xfrm>
          <a:prstGeom prst="downArrowCallout">
            <a:avLst>
              <a:gd name="adj1" fmla="val 26830"/>
              <a:gd name="adj2" fmla="val 25000"/>
              <a:gd name="adj3" fmla="val 22255"/>
              <a:gd name="adj4" fmla="val 7051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сенсорно-пізнавальному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63637" y="2017662"/>
            <a:ext cx="1491615" cy="4498642"/>
          </a:xfrm>
          <a:prstGeom prst="rect">
            <a:avLst/>
          </a:prstGeom>
          <a:solidFill>
            <a:srgbClr val="8BB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уявлення дитини про країну, народи, нації, суспільство, людство; </a:t>
            </a:r>
          </a:p>
          <a:p>
            <a:pPr lvl="0"/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народ країни має свою культуру, звичаї, мову, прагне щасливого життя та миру.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Ознайомлювати з історією рідного народу як джерелом духовності й мудрості і наступності поколінь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687" y="93766"/>
            <a:ext cx="9814515" cy="793673"/>
          </a:xfrm>
          <a:noFill/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uk-UA" sz="1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cap="none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cap="none" dirty="0" smtClean="0">
                <a:ln>
                  <a:noFill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ПАТРІОТИЧНОГО ВИХОВАННЯ ДОШКІЛЬНИКІВ ВІДПОВІДНО ДО ЗМІСТУ БАЗОВОГО КОМПОНЕНТА ДОШКІЛЬНОЇ ОСВІТИ</a:t>
            </a:r>
            <a:br>
              <a:rPr lang="uk-UA" sz="2200" b="1" cap="none" dirty="0" smtClean="0">
                <a:ln>
                  <a:noFill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cap="none" dirty="0" smtClean="0">
                <a:ln>
                  <a:noFill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800" b="1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84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3024">
        <p:split orient="vert"/>
      </p:transition>
    </mc:Choice>
    <mc:Fallback>
      <p:transition spd="slow" advTm="1302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369" y="252663"/>
            <a:ext cx="9999020" cy="772096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uk-UA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РОБОТИ </a:t>
            </a:r>
            <a:br>
              <a:rPr lang="uk-UA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НАЦІОНАЛЬНО-ПАТРІОТИЧНОГО ВИХОВАННЯ</a:t>
            </a:r>
            <a:r>
              <a:rPr lang="ru-RU" sz="2800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n w="3175" cmpd="sng"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cap="none" dirty="0">
              <a:ln w="3175" cmpd="sng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44" y="165274"/>
            <a:ext cx="1979613" cy="33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43" y="3214013"/>
            <a:ext cx="1979613" cy="33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655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6591547"/>
              </p:ext>
            </p:extLst>
          </p:nvPr>
        </p:nvGraphicFramePr>
        <p:xfrm>
          <a:off x="2219204" y="1112148"/>
          <a:ext cx="9475491" cy="562077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58497"/>
                <a:gridCol w="3158497"/>
                <a:gridCol w="3158497"/>
              </a:tblGrid>
              <a:tr h="35045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педагога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дітьми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сім'єю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Участь в семінарах, педрадах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61716">
                          <a:srgbClr val="81B3E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Заняття, бесіди, розповіді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61716">
                          <a:srgbClr val="81B3E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Анкетування, тестування,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спостереження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61716">
                          <a:srgbClr val="81B3E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88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Самоосвіта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Ігрова діяльність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Консультації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81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Курсова підготовка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Тематичні свята та розваги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Батьківські збори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до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занять, розваг, свят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Театралізована діяльність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Семінари, конференції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81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Практична робота з дітьми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Читання художніх творів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Родинні свята та розваги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дидактичного матеріалу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Розв'язування проблемних ситуацій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 добрих справ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Взаємовідвідування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Діагностика рівня знань, моніторинг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Практичний показ роботи з дітьми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 майстер-класів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Екскурсії,  туристичні та фізкультурно-оздоровчі походи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Індивідуальні та групові бесіди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73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Розробка рекомендацій, порад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 з народними майстрами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 відкритих дверей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DABF7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56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Самостійна </a:t>
                      </a:r>
                      <a:r>
                        <a:rPr lang="uk-UA" sz="16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 дітей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Виставки-конкурси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45704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2666</TotalTime>
  <Words>948</Words>
  <Application>Microsoft Office PowerPoint</Application>
  <PresentationFormat>Довільний</PresentationFormat>
  <Paragraphs>438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Сектор</vt:lpstr>
      <vt:lpstr>ТЕРНОПІЛЬСЬКИЙ ДОШКІЛЬНИЙ НАВЧАЛЬНИЙ ЗАКЛАД №26</vt:lpstr>
      <vt:lpstr>                                              МЕТА Розкрити роль народознавства у формуванні  національної свідомості та вихованні патріотичних  почуттів у дитини дошкільного віку. Формувати ціннісне ставлення дитячої особистості до українського народу, Батьківщини, держави, нації.  Виховувати гармонійно розвинену підростаючу особистість, здатну зберігати і примножувати національну культуру.   </vt:lpstr>
      <vt:lpstr>Завдання</vt:lpstr>
      <vt:lpstr>НОРМАТИВНЕ ЗАБЕЗПЕЧЕННЯ  НАЦІОНАЛЬНО-ПАТРІОТИЧНОГО ВИХОВАННЯ </vt:lpstr>
      <vt:lpstr> НАЦІОНАЛЬНА СВІДОМІСТЬ ОСОБИСТОСТІ</vt:lpstr>
      <vt:lpstr>ПАТРІОТИЧНЕ ВИХОВАННЯ ЯК ІНТЕГРОВАНА СИСТЕМА</vt:lpstr>
      <vt:lpstr> ПРИНЦИПИ ФОРМУВАННЯ НАЦІОНАЛЬНОЇ СВІДОМОСТІ </vt:lpstr>
      <vt:lpstr>   ЗАВДАННЯ ПАТРІОТИЧНОГО ВИХОВАННЯ ДОШКІЛЬНИКІВ ВІДПОВІДНО ДО ЗМІСТУ БАЗОВОГО КОМПОНЕНТА ДОШКІЛЬНОЇ ОСВІТИ    </vt:lpstr>
      <vt:lpstr> СИСТЕМА РОБОТИ  З НАЦІОНАЛЬНО-ПАТРІОТИЧНОГО ВИХОВАННЯ </vt:lpstr>
      <vt:lpstr>ФОРМИ ТА МЕТОДИ РОБОТИ З ДОШКІЛЬНИКАМИ</vt:lpstr>
      <vt:lpstr>  ОСНОВНІ ЗАСОБИ НАРОДОЗНАВСТВА  З НАЦІОНАЛЬНО-ПАТРІОТИЧНОГО ВИХОВАННЯ </vt:lpstr>
      <vt:lpstr>ІННОВАЦІЙНІ ТЕХНОЛОГІЇ  В НАВЧАЛЬНО-ВИХОВНОМУ ПРОЦЕСІ</vt:lpstr>
      <vt:lpstr> Технологія козацької педагогіки </vt:lpstr>
      <vt:lpstr> Спадщина Софії Русової  «Український дитячий садок»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№36</dc:title>
  <dc:creator>Sasha</dc:creator>
  <cp:lastModifiedBy>Tolik</cp:lastModifiedBy>
  <cp:revision>334</cp:revision>
  <dcterms:created xsi:type="dcterms:W3CDTF">2017-01-30T20:20:05Z</dcterms:created>
  <dcterms:modified xsi:type="dcterms:W3CDTF">2017-02-12T15:18:04Z</dcterms:modified>
</cp:coreProperties>
</file>