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65" r:id="rId4"/>
    <p:sldId id="260" r:id="rId5"/>
    <p:sldId id="269" r:id="rId6"/>
    <p:sldId id="258" r:id="rId7"/>
    <p:sldId id="266" r:id="rId8"/>
    <p:sldId id="267" r:id="rId9"/>
    <p:sldId id="259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F05"/>
    <a:srgbClr val="795147"/>
    <a:srgbClr val="5E4328"/>
    <a:srgbClr val="55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Дослід 1. Електроенцефалограма</a:t>
            </a:r>
            <a:r>
              <a:rPr lang="uk-UA" sz="2800" i="1" dirty="0" smtClean="0">
                <a:latin typeface="Cambria" pitchFamily="18" charset="0"/>
              </a:rPr>
              <a:t/>
            </a:r>
            <a:br>
              <a:rPr lang="uk-UA" sz="2800" i="1" dirty="0" smtClean="0">
                <a:latin typeface="Cambria" pitchFamily="18" charset="0"/>
              </a:rPr>
            </a:br>
            <a:r>
              <a:rPr lang="uk-UA" sz="2000" i="1" dirty="0" smtClean="0">
                <a:latin typeface="Cambria" pitchFamily="18" charset="0"/>
              </a:rPr>
              <a:t>Результат ЕЕГ в стані спокою</a:t>
            </a:r>
            <a:endParaRPr lang="ru-RU" sz="2800" i="1" dirty="0">
              <a:latin typeface="Cambria" pitchFamily="18" charset="0"/>
            </a:endParaRPr>
          </a:p>
        </p:txBody>
      </p:sp>
      <p:pic>
        <p:nvPicPr>
          <p:cNvPr id="4" name="Picture 2" descr="G:\фізика)\ЕЕГ_1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725" t="2289" r="1598" b="6167"/>
          <a:stretch>
            <a:fillRect/>
          </a:stretch>
        </p:blipFill>
        <p:spPr bwMode="auto">
          <a:xfrm>
            <a:off x="395536" y="1797581"/>
            <a:ext cx="6000792" cy="4445660"/>
          </a:xfrm>
          <a:prstGeom prst="rect">
            <a:avLst/>
          </a:prstGeom>
          <a:noFill/>
          <a:ln w="28575">
            <a:solidFill>
              <a:srgbClr val="553329">
                <a:alpha val="63000"/>
              </a:srgb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72330" y="3143248"/>
            <a:ext cx="1571636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Висновок лікаря:</a:t>
            </a:r>
          </a:p>
          <a:p>
            <a:pPr algn="ctr"/>
            <a:r>
              <a:rPr lang="uk-UA" sz="2000" dirty="0" smtClean="0"/>
              <a:t>ЕЕГ в межах вікової норми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7" descr="Рисунок4.jpg"/>
          <p:cNvPicPr>
            <a:picLocks noChangeAspect="1"/>
          </p:cNvPicPr>
          <p:nvPr/>
        </p:nvPicPr>
        <p:blipFill>
          <a:blip r:embed="rId2"/>
          <a:srcRect l="3148" t="6383" r="2940" b="10248"/>
          <a:stretch>
            <a:fillRect/>
          </a:stretch>
        </p:blipFill>
        <p:spPr>
          <a:xfrm>
            <a:off x="2643174" y="642918"/>
            <a:ext cx="6072230" cy="564360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1857388" cy="31393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sz="2000" dirty="0" smtClean="0">
              <a:latin typeface="Bookman Old Style" pitchFamily="18" charset="0"/>
            </a:endParaRPr>
          </a:p>
          <a:p>
            <a:pPr algn="ctr"/>
            <a:r>
              <a:rPr lang="uk-UA" sz="2000" dirty="0" smtClean="0">
                <a:latin typeface="Bookman Old Style" pitchFamily="18" charset="0"/>
              </a:rPr>
              <a:t>Помітні різкі порушення роботи серця під час розмови по мобільному телефону</a:t>
            </a:r>
            <a:endParaRPr lang="ru-RU" sz="2000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ізика)\АТ_2\Рисунок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295" t="-1086" r="2545" b="2464"/>
          <a:stretch>
            <a:fillRect/>
          </a:stretch>
        </p:blipFill>
        <p:spPr bwMode="auto">
          <a:xfrm rot="20777777">
            <a:off x="1450579" y="1036099"/>
            <a:ext cx="6535064" cy="4963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1928826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Висновок лікаря: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3505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ізика)\ЕЕГ_1\DSCN158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6887" y="1066131"/>
            <a:ext cx="6000792" cy="4725738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990600"/>
          </a:xfrm>
        </p:spPr>
        <p:txBody>
          <a:bodyPr>
            <a:noAutofit/>
          </a:bodyPr>
          <a:lstStyle/>
          <a:p>
            <a:pPr algn="ctr"/>
            <a:r>
              <a:rPr lang="uk-UA" sz="2400" i="1" dirty="0" smtClean="0">
                <a:latin typeface="Cambria" pitchFamily="18" charset="0"/>
              </a:rPr>
              <a:t>Результат ЕЕГ після 15-хвилинної розмови по стільниковому телефону</a:t>
            </a:r>
            <a:endParaRPr lang="ru-RU" sz="2400" i="1" dirty="0">
              <a:latin typeface="Cambria" pitchFamily="18" charset="0"/>
            </a:endParaRPr>
          </a:p>
        </p:txBody>
      </p:sp>
      <p:pic>
        <p:nvPicPr>
          <p:cNvPr id="4" name="Содержимое 7" descr="Рисунок2.jpg"/>
          <p:cNvPicPr>
            <a:picLocks noChangeAspect="1"/>
          </p:cNvPicPr>
          <p:nvPr/>
        </p:nvPicPr>
        <p:blipFill>
          <a:blip r:embed="rId2"/>
          <a:srcRect l="16758" t="1589" r="1316" b="3707"/>
          <a:stretch>
            <a:fillRect/>
          </a:stretch>
        </p:blipFill>
        <p:spPr>
          <a:xfrm>
            <a:off x="2627784" y="1857364"/>
            <a:ext cx="6286544" cy="457203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  <a:alpha val="54902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1857364"/>
            <a:ext cx="2232248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Висновок лікаря:</a:t>
            </a:r>
          </a:p>
          <a:p>
            <a:pPr algn="ctr"/>
            <a:r>
              <a:rPr lang="uk-UA" dirty="0" smtClean="0"/>
              <a:t>у зв’язку із посиленням активуючих впливів на кору зі сторони ретикулярної формації стовбура мозку помітними є ознаки дифузного подразнення головного мозку з акцентом на стовбурові клітини.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2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xit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Мои рисунки\Nikon Transfer 2\011\DSCN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728"/>
            <a:ext cx="824615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5191028" cy="464347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i="1" dirty="0" smtClean="0">
                <a:latin typeface="Cambria" pitchFamily="18" charset="0"/>
              </a:rPr>
              <a:t>Результат ЕЕГ після роботи за комп’ютером упродовж ночі</a:t>
            </a:r>
            <a:endParaRPr lang="ru-RU" sz="2400" i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571744"/>
            <a:ext cx="2643174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uk-UA" b="1" i="1" dirty="0" smtClean="0"/>
          </a:p>
          <a:p>
            <a:pPr algn="ctr"/>
            <a:r>
              <a:rPr lang="uk-UA" b="1" i="1" dirty="0" smtClean="0"/>
              <a:t>Висновок лікаря: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помітні незначні загально мозкові зміни, при функціональному навантаженні з'являються ознаки судомної готовності головного мозку, високий поріг збудливості нейронів.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7200" cy="1143008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latin typeface="Arial Narrow" pitchFamily="34" charset="0"/>
              </a:rPr>
              <a:t>Дослід 2. Вимірювання артеріального тиску</a:t>
            </a:r>
            <a:endParaRPr lang="ru-RU" sz="3200" b="1" i="1" dirty="0">
              <a:latin typeface="Arial Narrow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2714620"/>
            <a:ext cx="3384376" cy="3522692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/>
              <a:t>Висновок лікаря:</a:t>
            </a:r>
          </a:p>
          <a:p>
            <a:pPr algn="ctr"/>
            <a:r>
              <a:rPr lang="uk-UA" dirty="0" smtClean="0">
                <a:latin typeface="Cambria Math" pitchFamily="18" charset="0"/>
                <a:ea typeface="Cambria Math" pitchFamily="18" charset="0"/>
              </a:rPr>
              <a:t>під час користування мобільним телефоном артеріальний тиск підвищується на 5-10 мм ртутного стовпчика після 10-15 хвилин розмови (АТ підвищився із 130/75 до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>140/75 мм ртутного стовпчика).</a:t>
            </a:r>
          </a:p>
          <a:p>
            <a:pPr algn="ctr"/>
            <a:endParaRPr lang="ru-RU" sz="1000" dirty="0"/>
          </a:p>
        </p:txBody>
      </p:sp>
      <p:pic>
        <p:nvPicPr>
          <p:cNvPr id="7" name="Содержимое 6" descr="DSCN15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5400000">
            <a:off x="4286818" y="2215124"/>
            <a:ext cx="4714908" cy="3856512"/>
          </a:xfrm>
          <a:ln w="3175">
            <a:solidFill>
              <a:srgbClr val="4B2F0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1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Дослід 3.Електрокардіограма</a:t>
            </a:r>
            <a:endParaRPr lang="ru-RU" dirty="0"/>
          </a:p>
        </p:txBody>
      </p:sp>
      <p:pic>
        <p:nvPicPr>
          <p:cNvPr id="10" name="Содержимое 9" descr="DSCN158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6202" y="2459824"/>
            <a:ext cx="4429158" cy="3509991"/>
          </a:xfrm>
          <a:ln w="19050">
            <a:solidFill>
              <a:schemeClr val="accent4">
                <a:lumMod val="50000"/>
              </a:schemeClr>
            </a:solidFill>
          </a:ln>
        </p:spPr>
      </p:pic>
      <p:pic>
        <p:nvPicPr>
          <p:cNvPr id="11" name="Содержимое 10" descr="DSCN15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64843" y="2464587"/>
            <a:ext cx="4429156" cy="3500462"/>
          </a:xfrm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Рисунок3.jpg"/>
          <p:cNvPicPr>
            <a:picLocks noChangeAspect="1"/>
          </p:cNvPicPr>
          <p:nvPr/>
        </p:nvPicPr>
        <p:blipFill>
          <a:blip r:embed="rId2"/>
          <a:srcRect l="2846" t="6382" r="2846" b="7562"/>
          <a:stretch>
            <a:fillRect/>
          </a:stretch>
        </p:blipFill>
        <p:spPr>
          <a:xfrm>
            <a:off x="179512" y="642918"/>
            <a:ext cx="6035562" cy="571504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00826" y="2000240"/>
            <a:ext cx="2357454" cy="35394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man Old Style" pitchFamily="18" charset="0"/>
              </a:rPr>
              <a:t>ЕКГ пацієнта в стані спокою в межах вікової норми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158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63599" y="1535115"/>
            <a:ext cx="5572164" cy="3930650"/>
          </a:xfrm>
          <a:ln w="19050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Содержимое 9" descr="DSCN158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64777" y="1535893"/>
            <a:ext cx="5572164" cy="3929090"/>
          </a:xfrm>
          <a:ln w="285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xit" presetSubtype="0" fill="hold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9">
      <a:dk1>
        <a:sysClr val="windowText" lastClr="000000"/>
      </a:dk1>
      <a:lt1>
        <a:sysClr val="window" lastClr="FFFFFF"/>
      </a:lt1>
      <a:dk2>
        <a:srgbClr val="4E3B30"/>
      </a:dk2>
      <a:lt2>
        <a:srgbClr val="F6C781"/>
      </a:lt2>
      <a:accent1>
        <a:srgbClr val="F0A22E"/>
      </a:accent1>
      <a:accent2>
        <a:srgbClr val="A5644E"/>
      </a:accent2>
      <a:accent3>
        <a:srgbClr val="B58B80"/>
      </a:accent3>
      <a:accent4>
        <a:srgbClr val="C87D0E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</TotalTime>
  <Words>144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Дослід 1. Електроенцефалограма Результат ЕЕГ в стані спокою</vt:lpstr>
      <vt:lpstr>Презентация PowerPoint</vt:lpstr>
      <vt:lpstr>Результат ЕЕГ після 15-хвилинної розмови по стільниковому телефону</vt:lpstr>
      <vt:lpstr>Презентация PowerPoint</vt:lpstr>
      <vt:lpstr>Результат ЕЕГ після роботи за комп’ютером упродовж ночі</vt:lpstr>
      <vt:lpstr>Дослід 2. Вимірювання артеріального тиску</vt:lpstr>
      <vt:lpstr>Дослід 3.Електрокардіограма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електро-магнітного випромінювання на людський організм</dc:title>
  <cp:lastModifiedBy>admin</cp:lastModifiedBy>
  <cp:revision>28</cp:revision>
  <dcterms:modified xsi:type="dcterms:W3CDTF">2013-11-30T17:38:45Z</dcterms:modified>
</cp:coreProperties>
</file>