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64" r:id="rId13"/>
    <p:sldId id="265" r:id="rId14"/>
    <p:sldId id="266" r:id="rId15"/>
    <p:sldId id="269" r:id="rId16"/>
    <p:sldId id="26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Голодні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10хв</c:v>
                </c:pt>
                <c:pt idx="1">
                  <c:v>30хв</c:v>
                </c:pt>
                <c:pt idx="2">
                  <c:v>60хв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-1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Ситі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10хв</c:v>
                </c:pt>
                <c:pt idx="1">
                  <c:v>30хв</c:v>
                </c:pt>
                <c:pt idx="2">
                  <c:v>60хв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-1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952512"/>
        <c:axId val="37954688"/>
        <c:axId val="0"/>
      </c:bar3DChart>
      <c:catAx>
        <c:axId val="3795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uk-UA" sz="1600"/>
                  <a:t>Тривалість</a:t>
                </a:r>
                <a:r>
                  <a:rPr lang="uk-UA" sz="1600" baseline="0"/>
                  <a:t> дії(хв)</a:t>
                </a:r>
                <a:endParaRPr lang="uk-UA" sz="160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uk-UA"/>
          </a:p>
        </c:txPr>
        <c:crossAx val="37954688"/>
        <c:crosses val="autoZero"/>
        <c:auto val="1"/>
        <c:lblAlgn val="ctr"/>
        <c:lblOffset val="100"/>
        <c:noMultiLvlLbl val="0"/>
      </c:catAx>
      <c:valAx>
        <c:axId val="37954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uk-UA" sz="1800"/>
                  <a:t>Активність</a:t>
                </a:r>
                <a:r>
                  <a:rPr lang="uk-UA" sz="1800" baseline="0"/>
                  <a:t> особин (бали)</a:t>
                </a:r>
                <a:endParaRPr lang="uk-UA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uk-UA"/>
          </a:p>
        </c:txPr>
        <c:crossAx val="379525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'Лист1 (2)'!$A$2</c:f>
              <c:strCache>
                <c:ptCount val="1"/>
                <c:pt idx="0">
                  <c:v>Голодні</c:v>
                </c:pt>
              </c:strCache>
            </c:strRef>
          </c:tx>
          <c:invertIfNegative val="0"/>
          <c:cat>
            <c:strRef>
              <c:f>'Лист1 (2)'!$B$1:$D$1</c:f>
              <c:strCache>
                <c:ptCount val="3"/>
                <c:pt idx="0">
                  <c:v>10хв</c:v>
                </c:pt>
                <c:pt idx="1">
                  <c:v>30хв</c:v>
                </c:pt>
                <c:pt idx="2">
                  <c:v>60хв</c:v>
                </c:pt>
              </c:strCache>
            </c:strRef>
          </c:cat>
          <c:val>
            <c:numRef>
              <c:f>'Лист1 (2)'!$B$2:$D$2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'Лист1 (2)'!$A$3</c:f>
              <c:strCache>
                <c:ptCount val="1"/>
                <c:pt idx="0">
                  <c:v>Ситі</c:v>
                </c:pt>
              </c:strCache>
            </c:strRef>
          </c:tx>
          <c:invertIfNegative val="0"/>
          <c:cat>
            <c:strRef>
              <c:f>'Лист1 (2)'!$B$1:$D$1</c:f>
              <c:strCache>
                <c:ptCount val="3"/>
                <c:pt idx="0">
                  <c:v>10хв</c:v>
                </c:pt>
                <c:pt idx="1">
                  <c:v>30хв</c:v>
                </c:pt>
                <c:pt idx="2">
                  <c:v>60хв</c:v>
                </c:pt>
              </c:strCache>
            </c:strRef>
          </c:cat>
          <c:val>
            <c:numRef>
              <c:f>'Лист1 (2)'!$B$3:$D$3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985664"/>
        <c:axId val="37987840"/>
        <c:axId val="0"/>
      </c:bar3DChart>
      <c:catAx>
        <c:axId val="3798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uk-UA" sz="1800"/>
                  <a:t>Тривалість</a:t>
                </a:r>
                <a:r>
                  <a:rPr lang="uk-UA" sz="1800" baseline="0"/>
                  <a:t> дії(хв)</a:t>
                </a:r>
                <a:endParaRPr lang="uk-UA" sz="180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uk-UA"/>
          </a:p>
        </c:txPr>
        <c:crossAx val="37987840"/>
        <c:crosses val="autoZero"/>
        <c:auto val="1"/>
        <c:lblAlgn val="ctr"/>
        <c:lblOffset val="100"/>
        <c:noMultiLvlLbl val="0"/>
      </c:catAx>
      <c:valAx>
        <c:axId val="37987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uk-UA" sz="1800" baseline="0"/>
                  <a:t>Кількість особин (од)</a:t>
                </a:r>
                <a:endParaRPr lang="uk-UA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uk-UA"/>
          </a:p>
        </c:txPr>
        <c:crossAx val="379856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0.44915</cdr:x>
      <cdr:y>0</cdr:y>
    </cdr:from>
    <cdr:to>
      <cdr:x>0.77119</cdr:x>
      <cdr:y>0.10256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0"/>
          <a:ext cx="27363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827584" y="1988840"/>
            <a:ext cx="6408712" cy="2554545"/>
          </a:xfrm>
          <a:prstGeom prst="rect">
            <a:avLst/>
          </a:prstGeom>
          <a:gradFill>
            <a:gsLst>
              <a:gs pos="98000">
                <a:schemeClr val="accent4">
                  <a:lumMod val="60000"/>
                  <a:lumOff val="40000"/>
                  <a:alpha val="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Comic Sans MS" pitchFamily="66" charset="0"/>
              </a:rPr>
              <a:t>Вплив електромагнітного випромінювання на тварин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натурація білк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pic>
        <p:nvPicPr>
          <p:cNvPr id="5" name="Рисунок 4" descr="Денатурація білк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-131964"/>
            <a:ext cx="9540552" cy="697402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00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phnia_magna-female_ad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1440"/>
            <a:ext cx="9144000" cy="828092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f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aph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00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880346"/>
              </p:ext>
            </p:extLst>
          </p:nvPr>
        </p:nvGraphicFramePr>
        <p:xfrm>
          <a:off x="323528" y="620688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9712" y="10197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Активність особин через 1 добу після дії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4081164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306813"/>
              </p:ext>
            </p:extLst>
          </p:nvPr>
        </p:nvGraphicFramePr>
        <p:xfrm>
          <a:off x="467544" y="620688"/>
          <a:ext cx="835292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8711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Народжуваність за 1 добу після опромінення</a:t>
            </a:r>
            <a:endParaRPr lang="ru-RU" sz="24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7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af33f3e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304767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b-myski-kry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2736" y="0"/>
            <a:ext cx="11773391" cy="6858000"/>
          </a:xfrm>
          <a:prstGeom prst="rect">
            <a:avLst/>
          </a:prstGeom>
        </p:spPr>
      </p:pic>
      <p:pic>
        <p:nvPicPr>
          <p:cNvPr id="3" name="Рисунок 2" descr="img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96752" y="-387424"/>
            <a:ext cx="11340752" cy="759830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c0au47f1n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" y="32004"/>
            <a:ext cx="9052560" cy="679399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1478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13692"/>
            <a:ext cx="12216341" cy="687169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ler_halst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5477635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erv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34</Words>
  <Application>Microsoft Office PowerPoint</Application>
  <PresentationFormat>Екран (4:3)</PresentationFormat>
  <Paragraphs>7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Arina</dc:creator>
  <cp:lastModifiedBy>Admin</cp:lastModifiedBy>
  <cp:revision>21</cp:revision>
  <dcterms:created xsi:type="dcterms:W3CDTF">2013-11-12T18:08:23Z</dcterms:created>
  <dcterms:modified xsi:type="dcterms:W3CDTF">2013-12-16T07:44:23Z</dcterms:modified>
</cp:coreProperties>
</file>