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63" r:id="rId6"/>
    <p:sldId id="264" r:id="rId7"/>
    <p:sldId id="258" r:id="rId8"/>
    <p:sldId id="259" r:id="rId9"/>
    <p:sldId id="260" r:id="rId10"/>
    <p:sldId id="261" r:id="rId11"/>
    <p:sldId id="262" r:id="rId1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674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993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4066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4605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0202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60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613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765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904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44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483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360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2D96D05-7752-420D-8315-3299998B1F13}" type="datetimeFigureOut">
              <a:rPr lang="uk-UA" smtClean="0"/>
              <a:t>30.11.2013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3CA775-6F4A-412C-A9BE-537196064A1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496944" cy="2331691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stronCTT" pitchFamily="2" charset="0"/>
              </a:rPr>
              <a:t>Вплив електромагнітних полів на рослинний світ</a:t>
            </a:r>
            <a:endParaRPr lang="uk-UA" sz="6000" dirty="0">
              <a:solidFill>
                <a:schemeClr val="tx1">
                  <a:lumMod val="95000"/>
                  <a:lumOff val="5000"/>
                </a:schemeClr>
              </a:solidFill>
              <a:latin typeface="AstronCT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360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 таке мобільний зв’язок?</a:t>
            </a:r>
            <a:endParaRPr lang="uk-UA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/>
              <a:t>Це електромагнітні хвилі високої частоти, які вийшовши з передавача, послаблюються у просторі і потребують підсилення. Аби їх підсилювати, встановлюють ретранслятори-їх ще називають передавачами або ж базовими станціями мобільного зв’язку. Вони вловлюють ослаблені сигнали і збільшують їх потужність у тисячі разів. </a:t>
            </a:r>
          </a:p>
        </p:txBody>
      </p:sp>
    </p:spTree>
    <p:extLst>
      <p:ext uri="{BB962C8B-B14F-4D97-AF65-F5344CB8AC3E}">
        <p14:creationId xmlns:p14="http://schemas.microsoft.com/office/powerpoint/2010/main" val="21023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Вільям Генрі Брегг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2798390" cy="3952528"/>
          </a:xfrm>
        </p:spPr>
      </p:pic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707904" y="1988840"/>
            <a:ext cx="4896544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b="1" dirty="0"/>
              <a:t>Вільям Генрі Брегг</a:t>
            </a:r>
            <a:r>
              <a:rPr lang="uk-UA" sz="2000" dirty="0"/>
              <a:t> (англ. </a:t>
            </a:r>
            <a:r>
              <a:rPr lang="en-US" sz="2000" i="1" dirty="0"/>
              <a:t>William Henry Bragg</a:t>
            </a:r>
            <a:r>
              <a:rPr lang="en-US" sz="2000" dirty="0"/>
              <a:t>) (2 </a:t>
            </a:r>
            <a:r>
              <a:rPr lang="uk-UA" sz="2000" dirty="0"/>
              <a:t>липня 1862 — 12 березня 1942) — </a:t>
            </a:r>
            <a:r>
              <a:rPr lang="uk-UA" sz="2000" dirty="0" smtClean="0"/>
              <a:t>англійськи фізик.</a:t>
            </a:r>
          </a:p>
          <a:p>
            <a:pPr marL="0" indent="0">
              <a:buNone/>
            </a:pPr>
            <a:r>
              <a:rPr lang="uk-UA" sz="2000" dirty="0"/>
              <a:t>Професор Аделаїдського (Австралія, з 1886), Лідського (з 1909) і Лондонського (з 1915) університетів. Член (з 1906) і президент (1935 — 40) Лондонського королівського </a:t>
            </a:r>
            <a:r>
              <a:rPr lang="uk-UA" sz="2000" dirty="0" smtClean="0"/>
              <a:t>товариства. Ряд </a:t>
            </a:r>
            <a:r>
              <a:rPr lang="uk-UA" sz="2000" dirty="0"/>
              <a:t>його науково-популярних праць перекладено українською </a:t>
            </a:r>
            <a:r>
              <a:rPr lang="uk-UA" sz="2000" dirty="0" smtClean="0"/>
              <a:t>мовою.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51122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24936" cy="94096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4400" b="1" dirty="0" err="1" smtClean="0"/>
              <a:t>Пойнтінг</a:t>
            </a:r>
            <a:r>
              <a:rPr lang="en-US" sz="4400" b="1" dirty="0" smtClean="0"/>
              <a:t> </a:t>
            </a:r>
            <a:r>
              <a:rPr lang="uk-UA" sz="4400" b="1" dirty="0"/>
              <a:t>Джон Генрі</a:t>
            </a:r>
            <a:endParaRPr lang="uk-UA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707904" y="1556792"/>
            <a:ext cx="504056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/>
              <a:t>Пойнтінг</a:t>
            </a:r>
            <a:r>
              <a:rPr lang="ru-RU" sz="2000" b="1" dirty="0"/>
              <a:t> (</a:t>
            </a:r>
            <a:r>
              <a:rPr lang="ru-RU" sz="2000" b="1" dirty="0" err="1"/>
              <a:t>Poynting</a:t>
            </a:r>
            <a:r>
              <a:rPr lang="ru-RU" sz="2000" b="1" dirty="0"/>
              <a:t>) Джон </a:t>
            </a:r>
            <a:r>
              <a:rPr lang="ru-RU" sz="2000" b="1" dirty="0" err="1"/>
              <a:t>Генрі</a:t>
            </a:r>
            <a:r>
              <a:rPr lang="ru-RU" sz="2000" dirty="0"/>
              <a:t> (9 вересня 1852 — 30 </a:t>
            </a:r>
            <a:r>
              <a:rPr lang="ru-RU" sz="2000" dirty="0" err="1"/>
              <a:t>березня</a:t>
            </a:r>
            <a:r>
              <a:rPr lang="ru-RU" sz="2000" dirty="0"/>
              <a:t> 1914) — </a:t>
            </a:r>
            <a:r>
              <a:rPr lang="ru-RU" sz="2000" dirty="0" err="1"/>
              <a:t>англійський</a:t>
            </a:r>
            <a:r>
              <a:rPr lang="ru-RU" sz="2000" dirty="0"/>
              <a:t> фізик, член </a:t>
            </a:r>
            <a:r>
              <a:rPr lang="ru-RU" sz="2000" dirty="0" err="1"/>
              <a:t>Лондонською</a:t>
            </a:r>
            <a:r>
              <a:rPr lang="ru-RU" sz="2000" dirty="0"/>
              <a:t> </a:t>
            </a:r>
            <a:r>
              <a:rPr lang="ru-RU" sz="2000" dirty="0" err="1"/>
              <a:t>королівського</a:t>
            </a:r>
            <a:r>
              <a:rPr lang="ru-RU" sz="2000" dirty="0"/>
              <a:t> </a:t>
            </a:r>
            <a:r>
              <a:rPr lang="ru-RU" sz="2000" dirty="0" err="1"/>
              <a:t>товариства</a:t>
            </a:r>
            <a:r>
              <a:rPr lang="ru-RU" sz="2000" dirty="0"/>
              <a:t> (1888), </a:t>
            </a:r>
            <a:r>
              <a:rPr lang="ru-RU" sz="2000" dirty="0" err="1"/>
              <a:t>віце</a:t>
            </a:r>
            <a:r>
              <a:rPr lang="ru-RU" sz="2000" dirty="0"/>
              <a:t>-президент в 1910-11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uk-UA" sz="2000" dirty="0"/>
              <a:t>З 1880 - професор </a:t>
            </a:r>
            <a:r>
              <a:rPr lang="uk-UA" sz="2000" dirty="0" err="1"/>
              <a:t>Бірмінгемського</a:t>
            </a:r>
            <a:r>
              <a:rPr lang="uk-UA" sz="2000" dirty="0"/>
              <a:t> коледжу, з 1900 - професор, декан факультету наук Бірмінгемського університету. Роботи присвячені вивченню електричних явищ, переносу енергії, теорії випромінювання й тиску світла, радіації. Увів в 1884 поняття про потік електромагнітної енергії (вектор </a:t>
            </a:r>
            <a:r>
              <a:rPr lang="uk-UA" sz="2000" dirty="0" err="1" smtClean="0"/>
              <a:t>Умова-Пойнтінга</a:t>
            </a:r>
            <a:r>
              <a:rPr lang="uk-UA" sz="2000" dirty="0" smtClean="0"/>
              <a:t>)</a:t>
            </a:r>
            <a:endParaRPr lang="uk-UA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058864" cy="4156065"/>
          </a:xfrm>
        </p:spPr>
      </p:pic>
    </p:spTree>
    <p:extLst>
      <p:ext uri="{BB962C8B-B14F-4D97-AF65-F5344CB8AC3E}">
        <p14:creationId xmlns:p14="http://schemas.microsoft.com/office/powerpoint/2010/main" val="1266541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931224" cy="136815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5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Досліди</a:t>
            </a:r>
            <a:r>
              <a:rPr lang="uk-UA" sz="5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</a:t>
            </a:r>
            <a:r>
              <a:rPr lang="en-US" sz="5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5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їх                   </a:t>
            </a:r>
            <a:r>
              <a:rPr lang="uk-UA" sz="5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результати</a:t>
            </a:r>
            <a:endParaRPr lang="uk-UA" sz="54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1" y="188640"/>
            <a:ext cx="2304256" cy="3726561"/>
          </a:xfrm>
        </p:spPr>
      </p:pic>
      <p:sp>
        <p:nvSpPr>
          <p:cNvPr id="4" name="Прямоугольник 3"/>
          <p:cNvSpPr/>
          <p:nvPr/>
        </p:nvSpPr>
        <p:spPr>
          <a:xfrm>
            <a:off x="3723373" y="47667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uk-UA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16046"/>
            <a:ext cx="3274553" cy="32745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93096"/>
            <a:ext cx="3888432" cy="2466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16046"/>
            <a:ext cx="2749327" cy="25606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1" y="4379841"/>
            <a:ext cx="3676872" cy="2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Російські досліди</a:t>
            </a:r>
            <a:endParaRPr lang="uk-UA" sz="5400" b="1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569317" cy="2540769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74" y="1344896"/>
            <a:ext cx="2794000" cy="35941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08920"/>
            <a:ext cx="3582070" cy="23837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" y="4941168"/>
            <a:ext cx="4416123" cy="17664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15746"/>
            <a:ext cx="3362330" cy="22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uk-UA" sz="4800" b="1" i="1" dirty="0"/>
              <a:t>Дослід з кукурудзою</a:t>
            </a:r>
            <a:endParaRPr lang="uk-UA" sz="4800" dirty="0"/>
          </a:p>
        </p:txBody>
      </p:sp>
      <p:pic>
        <p:nvPicPr>
          <p:cNvPr id="4" name="Popkorn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023882"/>
            <a:ext cx="7488832" cy="5825943"/>
          </a:xfrm>
        </p:spPr>
      </p:pic>
    </p:spTree>
    <p:extLst>
      <p:ext uri="{BB962C8B-B14F-4D97-AF65-F5344CB8AC3E}">
        <p14:creationId xmlns:p14="http://schemas.microsoft.com/office/powerpoint/2010/main" val="390889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Досліди голландських школярів</a:t>
            </a:r>
            <a:endParaRPr lang="uk-UA" sz="40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3657600" cy="274320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02140"/>
            <a:ext cx="3384376" cy="3384376"/>
          </a:xfrm>
        </p:spPr>
      </p:pic>
      <p:sp>
        <p:nvSpPr>
          <p:cNvPr id="9" name="Прямоугольник 8"/>
          <p:cNvSpPr/>
          <p:nvPr/>
        </p:nvSpPr>
        <p:spPr>
          <a:xfrm>
            <a:off x="479642" y="1412776"/>
            <a:ext cx="2880320" cy="18722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Овес в кімнаті без зони </a:t>
            </a:r>
            <a:r>
              <a:rPr lang="en-US" sz="3600" dirty="0" smtClean="0"/>
              <a:t>Wi-Fi</a:t>
            </a:r>
            <a:endParaRPr lang="uk-UA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1196752"/>
            <a:ext cx="2808312" cy="1944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/>
              <a:t>Овес в </a:t>
            </a:r>
            <a:r>
              <a:rPr lang="uk-UA" sz="3200" dirty="0" smtClean="0"/>
              <a:t>кімнаті</a:t>
            </a:r>
            <a:r>
              <a:rPr lang="en-US" sz="3200" dirty="0" smtClean="0"/>
              <a:t> </a:t>
            </a:r>
            <a:r>
              <a:rPr lang="uk-UA" sz="3200" dirty="0" smtClean="0"/>
              <a:t>з зоною </a:t>
            </a:r>
            <a:r>
              <a:rPr lang="en-US" sz="3200" dirty="0"/>
              <a:t>Wi-Fi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1414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7467600" cy="940966"/>
          </a:xfrm>
        </p:spPr>
        <p:txBody>
          <a:bodyPr>
            <a:normAutofit fontScale="90000"/>
          </a:bodyPr>
          <a:lstStyle/>
          <a:p>
            <a:r>
              <a:rPr lang="uk-UA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Корисні види кімнатних рослин</a:t>
            </a:r>
            <a:r>
              <a:rPr lang="uk-UA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4400" dirty="0"/>
              <a:t> 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12776"/>
            <a:ext cx="2750045" cy="275004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34491"/>
            <a:ext cx="2884559" cy="2348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3048000" cy="228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807363"/>
            <a:ext cx="2304256" cy="30723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44" y="4552330"/>
            <a:ext cx="2957314" cy="208786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76" y="1916832"/>
            <a:ext cx="3081536" cy="2313953"/>
          </a:xfrm>
        </p:spPr>
      </p:pic>
    </p:spTree>
    <p:extLst>
      <p:ext uri="{BB962C8B-B14F-4D97-AF65-F5344CB8AC3E}">
        <p14:creationId xmlns:p14="http://schemas.microsoft.com/office/powerpoint/2010/main" val="39529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Эркер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208</TotalTime>
  <Words>101</Words>
  <Application>Microsoft Office PowerPoint</Application>
  <PresentationFormat>Экран (4:3)</PresentationFormat>
  <Paragraphs>16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Тема Office</vt:lpstr>
      <vt:lpstr>Эркер</vt:lpstr>
      <vt:lpstr>1_Эркер</vt:lpstr>
      <vt:lpstr>Вплив електромагнітних полів на рослинний світ</vt:lpstr>
      <vt:lpstr>Що таке мобільний зв’язок?</vt:lpstr>
      <vt:lpstr>Вільям Генрі Брегг</vt:lpstr>
      <vt:lpstr>Пойнтінг Джон Генрі</vt:lpstr>
      <vt:lpstr> Досліди, їх                   результати</vt:lpstr>
      <vt:lpstr>Російські досліди</vt:lpstr>
      <vt:lpstr>Дослід з кукурудзою</vt:lpstr>
      <vt:lpstr>Досліди голландських школярів</vt:lpstr>
      <vt:lpstr>Корисні види кімнатних рослин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Вплив електромагнітних полів на рослинний світ</dc:title>
  <dc:creator>Admin</dc:creator>
  <cp:lastModifiedBy>admin</cp:lastModifiedBy>
  <cp:revision>19</cp:revision>
  <dcterms:created xsi:type="dcterms:W3CDTF">2013-11-14T11:30:48Z</dcterms:created>
  <dcterms:modified xsi:type="dcterms:W3CDTF">2013-11-30T17:30:12Z</dcterms:modified>
</cp:coreProperties>
</file>