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46" autoAdjust="0"/>
    <p:restoredTop sz="94660"/>
  </p:normalViewPr>
  <p:slideViewPr>
    <p:cSldViewPr>
      <p:cViewPr varScale="1">
        <p:scale>
          <a:sx n="70" d="100"/>
          <a:sy n="70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175BCE4-FA01-4368-98FC-9789AF18C16B}" type="datetimeFigureOut">
              <a:rPr lang="uk-UA" smtClean="0"/>
              <a:t>22.11.2013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543C206-502E-4F29-9541-724252702B69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692696"/>
            <a:ext cx="6400800" cy="1473200"/>
          </a:xfrm>
        </p:spPr>
        <p:txBody>
          <a:bodyPr>
            <a:noAutofit/>
          </a:bodyPr>
          <a:lstStyle/>
          <a:p>
            <a:r>
              <a:rPr lang="ru-RU" sz="4000" b="1" dirty="0"/>
              <a:t>ПРАВИЛА </a:t>
            </a:r>
            <a:r>
              <a:rPr lang="ru-RU" sz="4000" b="1" dirty="0" err="1"/>
              <a:t>БЕЗПЕЧНОГО</a:t>
            </a:r>
            <a:r>
              <a:rPr lang="ru-RU" sz="4000" b="1" dirty="0"/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КОРИСТУВАННЯ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мобільним телефоном</a:t>
            </a:r>
            <a:endParaRPr lang="uk-U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36913"/>
            <a:ext cx="5481504" cy="405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17" y="3212976"/>
            <a:ext cx="4339983" cy="316835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757"/>
            <a:ext cx="8363272" cy="3018664"/>
          </a:xfrm>
        </p:spPr>
        <p:txBody>
          <a:bodyPr>
            <a:normAutofit/>
          </a:bodyPr>
          <a:lstStyle/>
          <a:p>
            <a:pPr algn="r"/>
            <a:r>
              <a:rPr lang="uk-UA" b="1" dirty="0">
                <a:solidFill>
                  <a:srgbClr val="002060"/>
                </a:solidFill>
              </a:rPr>
              <a:t>ПРАВИЛА </a:t>
            </a:r>
            <a:r>
              <a:rPr lang="uk-UA" b="1" dirty="0" smtClean="0">
                <a:solidFill>
                  <a:srgbClr val="002060"/>
                </a:solidFill>
              </a:rPr>
              <a:t>БЕЗПЕЧНОГО </a:t>
            </a:r>
            <a:r>
              <a:rPr lang="uk-UA" sz="3600" b="1" dirty="0" smtClean="0">
                <a:solidFill>
                  <a:srgbClr val="002060"/>
                </a:solidFill>
              </a:rPr>
              <a:t>користування мобільним телефоном та </a:t>
            </a:r>
            <a:r>
              <a:rPr lang="uk-UA" sz="3600" b="1" dirty="0" err="1" smtClean="0">
                <a:solidFill>
                  <a:srgbClr val="002060"/>
                </a:solidFill>
              </a:rPr>
              <a:t>мікрохвильвою</a:t>
            </a:r>
            <a:r>
              <a:rPr lang="uk-UA" sz="3600" b="1" dirty="0" smtClean="0">
                <a:solidFill>
                  <a:srgbClr val="002060"/>
                </a:solidFill>
              </a:rPr>
              <a:t> піччю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92896"/>
            <a:ext cx="425647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655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44824"/>
            <a:ext cx="4320480" cy="4857403"/>
          </a:xfrm>
        </p:spPr>
        <p:txBody>
          <a:bodyPr>
            <a:normAutofit/>
          </a:bodyPr>
          <a:lstStyle/>
          <a:p>
            <a:r>
              <a:rPr lang="uk-UA" dirty="0" err="1"/>
              <a:t>-Намагайтеся</a:t>
            </a:r>
            <a:r>
              <a:rPr lang="uk-UA" dirty="0"/>
              <a:t> не працювати за </a:t>
            </a:r>
            <a:r>
              <a:rPr lang="uk-UA" dirty="0" err="1"/>
              <a:t>комп</a:t>
            </a:r>
            <a:r>
              <a:rPr lang="en-US" dirty="0"/>
              <a:t>'</a:t>
            </a:r>
            <a:r>
              <a:rPr lang="uk-UA" dirty="0" err="1"/>
              <a:t>ютером</a:t>
            </a:r>
            <a:r>
              <a:rPr lang="uk-UA" dirty="0"/>
              <a:t> у вечірній і нічний час.</a:t>
            </a:r>
            <a:br>
              <a:rPr lang="uk-UA" dirty="0"/>
            </a:br>
            <a:r>
              <a:rPr lang="uk-UA" dirty="0" err="1"/>
              <a:t>-Потрібно</a:t>
            </a:r>
            <a:r>
              <a:rPr lang="uk-UA" dirty="0"/>
              <a:t>, відходити від монітора на 15 хвилин протягом кожної години роботи - подихати свіжим повітрям, зробити гімнастику для очей, перекусити, просто посидіти з закритими очима.</a:t>
            </a:r>
            <a:br>
              <a:rPr lang="uk-UA" dirty="0"/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36912"/>
            <a:ext cx="4050450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72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80928"/>
            <a:ext cx="4226556" cy="360040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204864"/>
            <a:ext cx="4896544" cy="4176464"/>
          </a:xfrm>
        </p:spPr>
        <p:txBody>
          <a:bodyPr>
            <a:normAutofit fontScale="92500" lnSpcReduction="20000"/>
          </a:bodyPr>
          <a:lstStyle/>
          <a:p>
            <a:r>
              <a:rPr lang="uk-UA" dirty="0" err="1"/>
              <a:t>-Системний</a:t>
            </a:r>
            <a:r>
              <a:rPr lang="uk-UA" dirty="0"/>
              <a:t> блок і монітор не повинні перебувати в безпосередній близькості від користувача.</a:t>
            </a:r>
            <a:br>
              <a:rPr lang="uk-UA" dirty="0"/>
            </a:br>
            <a:r>
              <a:rPr lang="uk-UA" dirty="0" err="1"/>
              <a:t>-Не</a:t>
            </a:r>
            <a:r>
              <a:rPr lang="uk-UA" dirty="0"/>
              <a:t> слід залишати </a:t>
            </a:r>
            <a:r>
              <a:rPr lang="uk-UA" dirty="0" err="1"/>
              <a:t>комп</a:t>
            </a:r>
            <a:r>
              <a:rPr lang="en-US" dirty="0"/>
              <a:t>'</a:t>
            </a:r>
            <a:r>
              <a:rPr lang="uk-UA" dirty="0" err="1"/>
              <a:t>ютер</a:t>
            </a:r>
            <a:r>
              <a:rPr lang="uk-UA" dirty="0"/>
              <a:t> включеним тривалий час.</a:t>
            </a:r>
            <a:br>
              <a:rPr lang="uk-UA" dirty="0"/>
            </a:br>
            <a:r>
              <a:rPr lang="uk-UA" dirty="0" err="1"/>
              <a:t>-Електромагнітне</a:t>
            </a:r>
            <a:r>
              <a:rPr lang="uk-UA" dirty="0"/>
              <a:t> випромінювання від стінок монітора набагато більше, тому поставте монітор в кут, щоб випромінювання поглиналося стінами.</a:t>
            </a:r>
            <a:br>
              <a:rPr lang="uk-UA" dirty="0"/>
            </a:br>
            <a:r>
              <a:rPr lang="uk-UA" dirty="0" err="1"/>
              <a:t>-Робіть</a:t>
            </a:r>
            <a:r>
              <a:rPr lang="uk-UA" dirty="0"/>
              <a:t> вологе прибирання приміщення і столу з </a:t>
            </a:r>
            <a:r>
              <a:rPr lang="uk-UA" dirty="0" err="1"/>
              <a:t>комп</a:t>
            </a:r>
            <a:r>
              <a:rPr lang="en-US" dirty="0"/>
              <a:t>'</a:t>
            </a:r>
            <a:r>
              <a:rPr lang="uk-UA" dirty="0" err="1"/>
              <a:t>ютером</a:t>
            </a:r>
            <a:r>
              <a:rPr lang="uk-UA" dirty="0"/>
              <a:t> щодня.</a:t>
            </a:r>
          </a:p>
        </p:txBody>
      </p:sp>
    </p:spTree>
    <p:extLst>
      <p:ext uri="{BB962C8B-B14F-4D97-AF65-F5344CB8AC3E}">
        <p14:creationId xmlns:p14="http://schemas.microsoft.com/office/powerpoint/2010/main" val="290673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60648"/>
            <a:ext cx="7408333" cy="3450696"/>
          </a:xfrm>
        </p:spPr>
        <p:txBody>
          <a:bodyPr>
            <a:normAutofit/>
          </a:bodyPr>
          <a:lstStyle/>
          <a:p>
            <a:pPr algn="ctr"/>
            <a:r>
              <a:rPr lang="uk-UA" sz="2800" dirty="0"/>
              <a:t>Аналогічно, не можна під час користування мікрохвильової </a:t>
            </a:r>
            <a:r>
              <a:rPr lang="uk-UA" sz="2800" dirty="0" err="1"/>
              <a:t>пічі</a:t>
            </a:r>
            <a:r>
              <a:rPr lang="uk-UA" sz="2800" dirty="0"/>
              <a:t> знаходитися близько і користуватися нею коли дверцята </a:t>
            </a:r>
            <a:r>
              <a:rPr lang="uk-UA" sz="2800" dirty="0" err="1"/>
              <a:t>розгерметизовані</a:t>
            </a:r>
            <a:r>
              <a:rPr lang="uk-UA" sz="28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08920"/>
            <a:ext cx="5657573" cy="367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23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1988840"/>
            <a:ext cx="4270212" cy="4270212"/>
          </a:xfrm>
          <a:prstGeom prst="rect">
            <a:avLst/>
          </a:prstGeom>
        </p:spPr>
      </p:pic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3635896" y="332656"/>
            <a:ext cx="5364088" cy="6263977"/>
          </a:xfrm>
        </p:spPr>
        <p:txBody>
          <a:bodyPr>
            <a:noAutofit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Якщо</a:t>
            </a:r>
            <a:r>
              <a:rPr lang="ru-RU" dirty="0">
                <a:solidFill>
                  <a:srgbClr val="002060"/>
                </a:solidFill>
              </a:rPr>
              <a:t> вам доводиться </a:t>
            </a:r>
            <a:r>
              <a:rPr lang="ru-RU" dirty="0" err="1">
                <a:solidFill>
                  <a:srgbClr val="002060"/>
                </a:solidFill>
              </a:rPr>
              <a:t>багато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спілкуватися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мобільним</a:t>
            </a:r>
            <a:r>
              <a:rPr lang="ru-RU" dirty="0">
                <a:solidFill>
                  <a:srgbClr val="002060"/>
                </a:solidFill>
              </a:rPr>
              <a:t> телефоном, не </a:t>
            </a:r>
            <a:r>
              <a:rPr lang="ru-RU" dirty="0" err="1">
                <a:solidFill>
                  <a:srgbClr val="002060"/>
                </a:solidFill>
              </a:rPr>
              <a:t>тримайте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його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постійно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вуха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Купіть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собі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навушники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Це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частково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зменшить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вплив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надпотужного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випромінювання</a:t>
            </a:r>
            <a:r>
              <a:rPr lang="ru-RU" dirty="0">
                <a:solidFill>
                  <a:srgbClr val="002060"/>
                </a:solidFill>
              </a:rPr>
              <a:t>.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Майте на </a:t>
            </a:r>
            <a:r>
              <a:rPr lang="ru-RU" dirty="0" err="1">
                <a:solidFill>
                  <a:srgbClr val="002060"/>
                </a:solidFill>
              </a:rPr>
              <a:t>увазі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що</a:t>
            </a:r>
            <a:r>
              <a:rPr lang="ru-RU" dirty="0">
                <a:solidFill>
                  <a:srgbClr val="002060"/>
                </a:solidFill>
              </a:rPr>
              <a:t> не </a:t>
            </a:r>
            <a:r>
              <a:rPr lang="ru-RU" dirty="0" err="1">
                <a:solidFill>
                  <a:srgbClr val="002060"/>
                </a:solidFill>
              </a:rPr>
              <a:t>всі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апарати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мобільних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телефонів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мають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однакове</a:t>
            </a:r>
            <a:r>
              <a:rPr lang="ru-RU" dirty="0">
                <a:solidFill>
                  <a:srgbClr val="002060"/>
                </a:solidFill>
              </a:rPr>
              <a:t> за силою </a:t>
            </a:r>
            <a:r>
              <a:rPr lang="ru-RU" dirty="0" err="1">
                <a:solidFill>
                  <a:srgbClr val="002060"/>
                </a:solidFill>
              </a:rPr>
              <a:t>випромінювання</a:t>
            </a:r>
            <a:r>
              <a:rPr lang="ru-RU" dirty="0">
                <a:solidFill>
                  <a:srgbClr val="002060"/>
                </a:solidFill>
              </a:rPr>
              <a:t>: </a:t>
            </a:r>
            <a:r>
              <a:rPr lang="ru-RU" dirty="0" err="1">
                <a:solidFill>
                  <a:srgbClr val="002060"/>
                </a:solidFill>
              </a:rPr>
              <a:t>одні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більше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другі</a:t>
            </a:r>
            <a:r>
              <a:rPr lang="ru-RU" dirty="0">
                <a:solidFill>
                  <a:srgbClr val="002060"/>
                </a:solidFill>
              </a:rPr>
              <a:t> — </a:t>
            </a:r>
            <a:r>
              <a:rPr lang="ru-RU" dirty="0" err="1">
                <a:solidFill>
                  <a:srgbClr val="002060"/>
                </a:solidFill>
              </a:rPr>
              <a:t>менше</a:t>
            </a:r>
            <a:r>
              <a:rPr lang="ru-RU" dirty="0">
                <a:solidFill>
                  <a:srgbClr val="002060"/>
                </a:solidFill>
              </a:rPr>
              <a:t>. Тому, </a:t>
            </a:r>
            <a:r>
              <a:rPr lang="ru-RU" dirty="0" err="1">
                <a:solidFill>
                  <a:srgbClr val="002060"/>
                </a:solidFill>
              </a:rPr>
              <a:t>купуючи</a:t>
            </a:r>
            <a:r>
              <a:rPr lang="ru-RU" dirty="0">
                <a:solidFill>
                  <a:srgbClr val="002060"/>
                </a:solidFill>
              </a:rPr>
              <a:t> телефон, </a:t>
            </a:r>
            <a:r>
              <a:rPr lang="ru-RU" dirty="0" err="1">
                <a:solidFill>
                  <a:srgbClr val="002060"/>
                </a:solidFill>
              </a:rPr>
              <a:t>обов'язково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попросіть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показати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копію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сертифіката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обрану</a:t>
            </a:r>
            <a:r>
              <a:rPr lang="ru-RU" dirty="0">
                <a:solidFill>
                  <a:srgbClr val="002060"/>
                </a:solidFill>
              </a:rPr>
              <a:t> вами модель, де буде </a:t>
            </a:r>
            <a:r>
              <a:rPr lang="ru-RU" dirty="0" err="1">
                <a:solidFill>
                  <a:srgbClr val="002060"/>
                </a:solidFill>
              </a:rPr>
              <a:t>зазначено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що</a:t>
            </a:r>
            <a:r>
              <a:rPr lang="ru-RU" dirty="0">
                <a:solidFill>
                  <a:srgbClr val="002060"/>
                </a:solidFill>
              </a:rPr>
              <a:t> вона </a:t>
            </a:r>
            <a:r>
              <a:rPr lang="ru-RU" dirty="0" err="1">
                <a:solidFill>
                  <a:srgbClr val="002060"/>
                </a:solidFill>
              </a:rPr>
              <a:t>відповідає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вимогам</a:t>
            </a:r>
            <a:r>
              <a:rPr lang="ru-RU" dirty="0">
                <a:solidFill>
                  <a:srgbClr val="002060"/>
                </a:solidFill>
              </a:rPr>
              <a:t> стандарту </a:t>
            </a:r>
            <a:r>
              <a:rPr lang="ru-RU" dirty="0" err="1">
                <a:solidFill>
                  <a:srgbClr val="002060"/>
                </a:solidFill>
              </a:rPr>
              <a:t>FCC</a:t>
            </a:r>
            <a:r>
              <a:rPr lang="ru-RU" dirty="0">
                <a:solidFill>
                  <a:srgbClr val="002060"/>
                </a:solidFill>
              </a:rPr>
              <a:t>. А </a:t>
            </a:r>
            <a:r>
              <a:rPr lang="ru-RU" dirty="0" err="1">
                <a:solidFill>
                  <a:srgbClr val="002060"/>
                </a:solidFill>
              </a:rPr>
              <a:t>це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означає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що</a:t>
            </a:r>
            <a:r>
              <a:rPr lang="ru-RU" dirty="0">
                <a:solidFill>
                  <a:srgbClr val="002060"/>
                </a:solidFill>
              </a:rPr>
              <a:t> не </a:t>
            </a:r>
            <a:r>
              <a:rPr lang="ru-RU" dirty="0" err="1">
                <a:solidFill>
                  <a:srgbClr val="002060"/>
                </a:solidFill>
              </a:rPr>
              <a:t>перевищує</a:t>
            </a:r>
            <a:r>
              <a:rPr lang="ru-RU" dirty="0">
                <a:solidFill>
                  <a:srgbClr val="002060"/>
                </a:solidFill>
              </a:rPr>
              <a:t> і так </a:t>
            </a:r>
            <a:r>
              <a:rPr lang="ru-RU" dirty="0" err="1">
                <a:solidFill>
                  <a:srgbClr val="002060"/>
                </a:solidFill>
              </a:rPr>
              <a:t>високі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показники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випромінювання</a:t>
            </a:r>
            <a:r>
              <a:rPr lang="ru-RU" dirty="0">
                <a:solidFill>
                  <a:srgbClr val="002060"/>
                </a:solidFill>
              </a:rPr>
              <a:t>. 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17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439189" y="332656"/>
            <a:ext cx="7408863" cy="1512168"/>
          </a:xfrm>
        </p:spPr>
        <p:txBody>
          <a:bodyPr>
            <a:noAutofit/>
          </a:bodyPr>
          <a:lstStyle/>
          <a:p>
            <a:r>
              <a:rPr lang="uk-UA" sz="2800" dirty="0"/>
              <a:t>Обираючи оператора зв'язку, віддайте перевагу тому, який має </a:t>
            </a:r>
            <a:r>
              <a:rPr lang="uk-UA" sz="2800" dirty="0" err="1"/>
              <a:t>найрозгалуженішу</a:t>
            </a:r>
            <a:r>
              <a:rPr lang="uk-UA" sz="2800" dirty="0"/>
              <a:t> мережу </a:t>
            </a:r>
            <a:r>
              <a:rPr lang="uk-UA" sz="2800" dirty="0" smtClean="0"/>
              <a:t>ретрансляторів. </a:t>
            </a:r>
            <a:endParaRPr lang="uk-UA" sz="2800" dirty="0"/>
          </a:p>
        </p:txBody>
      </p:sp>
      <p:sp>
        <p:nvSpPr>
          <p:cNvPr id="5" name="AutoShape 2" descr="data:image/jpeg;base64,/9j/4AAQSkZJRgABAQAAAQABAAD/2wCEAAkGBhQQEBQUEBIUFBUUFRYVFBcVFxUWFRgVFRoVFRcVFxQYHSgeGBolGhQXHy8hIycpLSwsFx4xNTAqNSgrLCkBCQoKDgwOGg8PGikkHyQsLyksLCw0KiosKiwsNSksNS8sLCwsKSwtKS8sLCwsLC0sLCwsKSwsLCksLCwsLCksLP/AABEIALwBDAMBIgACEQEDEQH/xAAcAAABBQEBAQAAAAAAAAAAAAAAAQIFBgcDBAj/xABFEAACAQIEAgcFBAcGBQUAAAABAgMAEQQSITEFBhNBUWFxgZEHFCKhsTJSweEXIzNigpPRNUJyc5LwFkNTssIVJDSz0v/EABoBAQADAQEBAAAAAAAAAAAAAAABAgMEBQb/xAA3EQACAQIEBAIHCAEFAAAAAAAAAQIDEQQSITETQVFhMpEFFCJxocHRFSNSU4Gx4fAGFjNCcoL/2gAMAwEAAhEDEQA/ANutr5D8aXL3mgbnwH406gG5e80Ze80pqI49x/3dD0adLKR8KZgg7izm+UeRPdVKlSFOOabsi0YuTtFXJbL3mjL3msl4pxjj+IJ6BsHhlOwUl2A73dCCfACm8Kg5hU3fGQP3NkI+UQrmWPwz2mvMs6U1ujXMveaMvearvBOJ4wWGNih/xwufmjD6HyqxK1xW8K0KnhdyjTW4Ze80Ze806itSBjiw3PVQ2486WTb0+tDbjzoAy95oy95pk7MFOUAnqBNvnaoDE8XxYPwxRW7MxJ+dq5a+Kp0PHfyNadJ1NrFiy95pLd5qsPzfJGLz4YqBuwbQfK3zrz432hwdBKVLK4jcrcaFgNAG2veqU8fQntL5GnqlW+3zLeB3mjL3msOw/tKx0KkmcSZRf9ainYfu5T86vXLftG6bhyYrFIqO7SJHGhJL9G2QsL7C4PbatIYmEouWyXU2xXo+rh5qDs29rFzlnVCAzhcxyrcgXbsHaa6Ze81jvH8Y+OD9KftAhQNAnWuXsIIBvvcVb/ZLzI+M4eBiGLTwSPDKT9olTdSe/IQCe0VnhcZHEuWVbGeJwksOo5uZdMveaRl7zT6Rtq7TkGE6Dyp2XvNNOw8qfQCZe80Ze80t6L0AmXvNGXvNLei9AJl7zRl7zS3ovQCZe80Ze80t6M1AJl7zSJt6/WnXpqbeZ+poBRufAfjTqaNz4D8adQCGvlzjvtMx64vEaqLTSKAYwbBWKhb9wFvKvqM1UeZuBtGWmw8Tykm7xR5c5PWyZ2APeL+HZXHjE8mlNT7G9BrNrLKYAnte4gP+ZH/KSpbAe2bFj7Usf8pBVqxHtVw+HbJiMPjIn+7JEqnxsX2oj9teAH9zEfy0/wD3Xj8ScdsH+30N5JfmXIhvbHiiNJEPhGp/CtK9kvNMuPwsrz6lJcinLl0Kq1refzrhy7zMeIkCDB4tE65Zkjjj8iXu38INXnBYQRplHn3ntruwU6k5tyoZO97nPNJLxXPTRRRXrGI2Tb0+tDbjzok29PrQ2486AW1cMRhQ/ce2u96j+J8ajgHxG7dSjfz7B41jW4eR8TYvCMpO0dzwYuEpcPt8iOus95p5fBRmwrKQbEpe5FiDpbq+nhtY+J8Yec/FovUo28+01SeL8yiPEJlUskTEvY2zPYgDN2KTfvI7q+XyxlV+527nvUKM6azN69CmcSmIRlsQxIFjvvepbhGLCRLnayxra7HQC5OnZqSfOpDGYzDTydJJhmPcHsPEEWqW4Pi+H5gGgSK2zTJnUfxXa3ibV1VKvsZMj/SxvNVnPitX0sitf+tzYt+g4fG8jHcpbNbtudIx+8xHlWpezXkhuFrK886tJPkzop+BSmaxzHVn+I3OnVppepbhnCgyBoGgZDsYiMp81FjXrbgbHfL6n+lRTr16KtSw78zyK9Tiy+8kTaSAjQg+FKx0qCTgkqm6OB5n8BUthomVfjfMfACvVwuKrVdKlJx8rfU46kIx8MrnU7Dyp9MOw8qfXoGRkPGOI4pOYI8IuNxAhlkRyLppmV3yL8P2RlAt2du9cpcZim48cCcdiehMhJsyqwBj6XKGC6AHTwrjx+Zv+K4Tl1EkKgdqlGBbbqDE/wANeLGcSlTmaSRMO0zpMyrEhCswEOUEM9gPh+LWu1LT/wAnHJ/uW/2XcellXiHvE7yjD4h40LkEhIwRfQDe171VOROc8ZJxHCDEYiRosSHYISMoDCTLfTqKWq/8d4vIvB8TOcIcNIYpFMbZcwvdM5KaHQ5qyR5mw0nB5VXVYomG/wAQ6eQEbdam3XvVaaUr6Fpu1rFv9sHGsVgsVD7vi5o1mjclAVyqYygGUWvrmJN702bj2IxL8IdMbPGMaDHOsZTKrw5QxW67lr3v/W/p9psfTcY4fEUuGhmUb/EZAVI2/ukKfPqqgcp8WdJ8BEyMWgxhIXW46bJHIlgCQQys3rV4QTgn/eZWcrSLnwDjeJx+M4gs+MnhMCStCkTKqr0bMhJBX4rWW9+tj3VZ/Z3xHEY3hMEpmLys8mZmIJ0dgAbdg0taqbz1h5eEcYGOhS8cxLEH7DFgFmhJtYZrZhvrr1Vq+A4qkmGhmw6DJMquumWwYXBtpXPiIqUNNn0NqLal3RJYVGCqGNzbX/fXXRNvM/U0kDkqCRYkailTbzP1NYJWVjYOs+A/GqNwnnfHYyTFDC4KBkw2JkwxaTEshZoz9rKIjYEEddXkbnwH41i3A+Fwxz8Q9+wfEy0mOneIwR40I0Rb4WBiIU3N9ey3dUg0flLnEY5sRG8TQzYVxHMpIdLm5BSQaMDlPYR1jUVMwcXgkcpHPE7jdVdGYeKg3rJuHcs41sBxWPBwzYfDzZTg4p/gxJa4M1yTmGYAgZzfUDTWuPDOCLN7kuSXDSRSROoj4TNBIjAjMsmIGmU65jex3NAa1xTEYZQBimgAOwmMevgH3qucz8Sw3DTg2hweHf3rFRYfMqxplEl/1gKqc1rbaeNVDifCJYuJ458VCXSZlMMrYBsehiy26MFCTFY7qQL70mL5YkjwPC0gXEzKnFUms2HliaKLM17xEExxg3IJsLGgNQw3FryzpIqRpDls5ljNwwuSyDWO3729eiPjEDP0azxF/uB0L/6Qb1l/FeCzmbmQiCYieHDiEiNyJSsbAiPT4yD2XpnHOUsvCOEGDBZcQk2BaUxQETKRGTK0mVcw+L7RbrtfW1AarjOKww26aaOO+3SOqX8MxF6dJj41QO0iBDsxZQpvtZibHY1k/G+DyxcXxkuJiLxzqnQSnAvj0EYFjDZTeI3JNrfFvVt9nPLaQYF4yZJI5J5JVSeBoMgbKCiQSaqlwxGg+0aAtwnV1urBhe1wQRcGxFx309tx51xiwiRIFjRUUHRVAVRc62A0rs2486Ah+Mz4jUQRm3WwKlvIX0qpT4aRSS6uD1lg31NaNavHxbisOFiaXESLHGn2mY2GugHeSdAK87E4Hju7k/kdtDF8FWUV8zLuK4mS3R4dHklbqRSxUHrNtieq/Z3VPcK9mEb4FEnzxTsCzvGVzKWN8moKmwsNu2xrhjPa5D71hIcFA0oxRuzuJMOFj0PSgOn6xcudrjT4d+zpwn2wYd42lxJSOJ5uhwxj6eV5WADG8fRAro0e19WI0I1nD4GFFa6lq2OnU8Og3C+x2KOHKMRK0lyQ7BStupSgA07738tKq3HuR8RhtTHmUf3o7spHaRa6nxFqv/GfaXhIBi1WQNLhFBkVlkVAzMqIplCEaswGl+vsNccJ7TcMIIWxTKs00fSiGAS4hhEblXIWMMAVs1yoGvnW1XDQqLoWw3pGtQd73XRmW8K4vJhJBJA+UjcXORu51BswraOVObYuIRZkIDr+0juCy7i+m6mxsfxqJHNfCBHFMnQt7wT0YjhLzOQbNaJUL3B30qZ5a5nwmOVzg3DGM5ZFymN0Otg0bAMtyp3HUarh6E6W8ro2x+Po4pXVO0ut/wCCbpG2p1I21dh5Aw7Dyqo+1Djc2DwkcmGk6NjiI0ZrKfgfMD9oEb287VbjsPKuWP4bFiI2jnjSRG+0rgMp8QalOzIaujIuMNfmvC63/Zf/AFSnqpOkB5suCLZ97i3/AMe2/jWocN5RwmGkMkGGijkIy51UZ7aaZt7aD0ryyez3h7OXOCgzFixbIAcxNybjrvW/FXwsYuk3z53M24jzhNiOFcW94kD9HiPd4hlVfgL26vtaHfsqB5z5XPD4sDL7xJNdVOVyCIsmWQLGBsl82ndWz/o/4fkye5QZM2fLkFs1sua3bbSuuK5IwMqxrJhIGWJckYKKcqb5R2C/VUqsovRCVJyKZzdiVfjfBnDAi0xJBFhdRueqqtNwvoOaFSwCtiVlTvWRS9/9WYeVawfZ/wAPup9yw90AC/q10C6gete+fl3DPOuIeCNpkFkkKjOoF7ANv1n1NQqqSt2sTKnmMwXGPxGDjMGMmziBy2HzZF6Po2kZSCoBOqAa7jTrqV9kGJaXhaq4e0c0ix2CtddGNs19AzMPKrVP7PuHuzM+CgLOSWOQXYk5iT266+NS0HCoo41jjjVEQWRUGQKOwZbWqkppxskTGDTux+CH6tdLabb2rqm3mfqaVECgACwFIm3mfqayNRRufAfjTrUw79dF+8+n5UA61FqbfvPp+VF+8+n5UA61FqbfvPp+VF+8+n5UA61FqbfvPp+VF+8+n5UA61LTL959Pyov3n0/KgFk28x9aDuPOmnxP+/KlbqoB9V7nfk2PiuG93lkeMZ1cMlr3W+4OhGpqev3n0/Ki/efT8qAy3j/ALK8Qsiz4WY4nEdA2GVsQ0cSwoUMYdBHHqQGaw7zvXXh3sUUYbALJiXSbBl3zRBGQySOJCVEiHaygEj+6NK03zPp+VF+8+n5UBm8vsQhaLEI2LxBOKlSWaQiMuxTOQu1rZpCxsNwOyvdN7JkXFyYnC4zEYZ5YxE/RiI/AFRLIzISlwim41vtbar1fvPp+VF+8+n5UBQuL+x3D4jERTmeYyRRiM9MI8QrgBhmdZVILfEe7QEAWqwcpcmQ8NjZYdWkIMkhSJGe18oIiVRYZjbTrNTvmfT8qL959PyoB9I21Nv3n0/KkPifT8qADsPKulczaw8qL959PyoDpRTL959Pyov3n0/KgH0Uy/efT8qL959PyoB9FMv3n0/Ki/efT8qAfRTL959Pyov3n0/KgH0yPbzP1NF+8+n5UINNKAUbnwH406mjc+A/GkkkCi5IAHWdB60A+iuMeLVgSrKbb2INvGiLFo32WVvAg/SouTlfQ7UV48ZxeKG3Syol/vMB9TTsFxOKcEwyJIAbEqQwB3tpS62JyStms7dT1UUl6L1JUWiuOLxaxIzyMFRQSzHYAbk91c+H8SjxEYkhdZEN7MpuNNDUXLZXbNbQ9Em3p9aG3HnSOdPMfWlbcedSVHUUl6L0AtFJei9ARHMfGxhUQ6EvIq/w3u5/0g+dqlka4uOus3534j02KKD7MAy/xuAzegyj1q1cm8V6bDAE/FGcjeG6n0IrtqYbJQjU67nk0MeqmMnQ5Lb3rcsFFJei9cR6wtI21GakbagGnYeVPph2HlVax3tIwcErxSNJnjbK1o3Iv4jfeqyko7s1pUKlZ2pxbfbUtNFU/wDSrgfvS/yn/pTf0s4D78nZ+yff0qvFh1R0fZ+K/Ll5MuVFU/8ASrgfvS/yn/pXo4f7R8JPKkUbSZ5DlW8bgXsTufCnFg+aIlgMTFNunK3uZaKKq2N9pODhleN2kzRsVa0bkXG+oGtcP0q4H70v8p/6U4sFzQWAxMldU5eTLhRVP/SrgfvS/wAp/wClH6VcD96X+U/9KcWHVE/Z+K/Kl5MuFMTbzP1NVvhvtFwmImSKNpM8hst43AuATuR2A1ZIzp5n6mrRkpbHPVo1KLtUi0++go3PgPxque0V7cNxPelvUgfjVjG58B+NVb2mxO/DpVjVmZmjFlBY2zqToNdgarV8D9xtgVfE00/xL9ytezNBHw7GSFbgs112uFQaXG3XTfZ5xCNvenweAWOVIlyqszN0hYtZCX0XVd69XKuFeLgeJvG4cieylWDE2sLLa9cfY9gJI2xRkjdLrCBnVlvbpL2uNd644XTprsfR4rhyhi6reuZJK711XJPUqqTS4rijs+FWeUs4MDOMoKDKVznQhbVdV5zjwSphoMEvvLkZ4ISAiSN/dLgWLWtew6qguTcBKOMu7RSKpkxBzFGC/ExI+Ii2teXivLsmD4g0uIhmkgeV36SEsGAkJN8yG4IvY3tes4Z4xzLm9zrxEcPXqqlO1o000k3q+m9vm+pc+Jc18QwsfSz4CPoxbPknuyg9ZGWpnhvNSYrBviMMrOUVj0Wz9Iq5ujNr6nTa+4qkyY3hbqVJxz3GqZsU1+4gmxq28NwUHDcHJLBDIFK9MyFi0hOUfDqTY2Fq6oSk3vp/ex4OIpUY00nTanfTRpNdHeT80LyzzBPjOlXE4NsOFUWzEsHzXBGqja3zqp+z7FHC8TxWDH7MvIyDsZCALeKED+EVceXObVxqyN0UkIjtfpQBcEXuLdWlUb2fxnFcWxGJH7NTK1+omRrIP9IJqsnrBp31+BvQhaniVOGVKK03tLlrqau+3mPrStuPOkfb0+tK24867D50UiofiXLMcxuHlibtjkdR5pfKfSpmirRk4u6KThGatJFBx3AMdBrFNJKvarsGA70Y6+R8q54HE4o3PvLDLqwNrr/iDC4860BhVH45zhh1xmR9ehBAYDNaRhY95sDt2nurvpV51PZyp/ojxsRg6VFqSnJdruxVeJ48xu2WK5JLM8l7lm+L9mNRe99fQV5ouZZ4yTHKIywAbIsYuASRfM3VmPrVt6P3lG6LCvMDf4mIVbbmwYjUncnUncAWArsrLGWQQJEw+0pQB7dpuLkd+3ZXpUpKosrWvR/Q8isuB7avbqk/3O3C+KY/ENaN5pe0iwUeLhwo9at+B5ZxDge8Ygp2rEWLnuMraAf4VB769/KfGVxENrAPHoyjTwYDsP8AWp2vJxFaSk4qKVj6DB0YTpqpmcrnkwHDEhFkB7yzM7HxZiTXqOxp1I21cT11Z6SSWiGHYeVYNzZ/aGK/zj9FreTsPKsG5t/tDFf5x+i1x4vwo+n/AMc/35/9fmixez7kdcUOnxIvECRGh2ci12btW9xbrseqtQPDY8mTo0yWtlyjLbstUTyLMrcOw2Qj4YlVu51FnB78wNT9bUoKMdDy/SWLq1sRLM3o2kuljJPaByQuEtPhhaImzpuEJ2Zf3b6W6tOqoHk7+0ML/m/+LVrPPk6Lw7E5yPijZV73bRQO+9qybk7+0ML/AJv/AItXJVgo1VbsfS+jsTUr4CpxNbJq/XQ68a4XNNjsX0MTyZZ2zZRe1+2o1OFTNH0ohcx/ft8Ohtv46Val5t9xxXEFCMzST3Ugiwyn+9fWx7qZxXn1JcPPBHA8aSIFjF1shuzOzWPWW6r7VVxg7tvXU6qVfFxUYwppxtHXtZXK+eWsWBc4Waw3OX8654fgeIkQSR4eVkIuGCmxHaOsjwr2z8xZuHJhbSB1kZzJm0Kkscu99j8q9+I5uhmaGSaLELLBGYwsMoSJri18ws6+XzquWn1N5VsYl4E9WtOi2e/P4czwck/2lhf8w/8AY9bpHt5n6msN5PkzcUwzWtmmc2uTukh+0dT4netyTbzP1NdWF8L9583/AJFfjwv+H5scNz4D8ajuP8KbExhEkMZzKxIBNwuuXQjepEbnwH40tq6mrqx87GTg1JborcfLeIVcoxr2C5RdTf7IUf3u0Fr766kjcTl3FAgnHvYFSR0a65QFIuTsdSR227CDZLUWquRG3rM+3kvoVl+XMUUAGPdTcEsEBNrAEWdiNSCe6+lhv1PAcTY/+9caWHwCwOQLfU5vtXbfr86sNqLUyIj1ifbyX0IKXgk5g6NcUyvnLZ8tzl1tGLte22pJOlcJuXsSwsMa4OYG4XUqFK5bZrD4viuN9jerJai1MiCxE108kVri3K8s2HlhjxOTppCzsyF/gKhTGozjLe2tu06a3qQ5a5cjwMAiiHe7Hd30ux9PKwqVtS0UFe5MsTUlT4bfs3vbuMk28x9aU7jzok29PrTJGt86uc51pDVeg5oLpH+rCtISAXbLELMVtntq2m1enG8eEMyRy5QrRs5a5+0CoCqvXfN41pwpXtY5/Wadr300+I/j+LlWPJhkLSyfCv3UHXIxOlgDt1mwqA4H7OI4iHxB6Vt8tzludSWO7knfYd1SZ45I0nR9GYg0TyIxIL2QgXKEEC9+uvPDzPJlg+EMcQrvrf4QtvhARbnfet4qrGNo6HLUnQnPNPW3l5fqizpGAAALAbAbelePivBYsSuWZA1vsnUMp7Vcar5VES82tGJi8esSK4ALAtmOXZhcAaa17W4nKoUt0FmKjSUg69l1sT3ddY8OcdTfj0prLv2+BX15bnwEwmw5M8Y0dNBLkO4ts9t9LHTY1dYpQwBGxAI6t+41D4zis0c0UWSI9MXCnO2mQFtfh7BXHGcylGKKiu6LeSxbKD1Ipy6sR22rSfErWctX17dzKk6GHzKF0r7d+xYqRtqgcVzOAsDRAMJmK3bMMpAJIKqCbgi1q9HD+LPLIyNH8IW+dc4W97ZbOoN+vS9ZOnJK7OmOIpydk/7uSZ2HlWT8w8gY2bFzyRxoUeQspMig2sBt5Vq52HlXS1c9SmpqzPUweOqYOTnTtqramTcF5Y4tg2Jw4Rbm7KXRkY7XK9ug1FjVl/8AUOMWt7rhr9vSael6ulqLVWNLKrJs3rekpVpZqlODfuf1Ml4zytxbGMDiAjWN1UOiovVoo6+83OppeW+QcZDjIJZI0CI+ZiJFJtZht51rNqLVX1eN7u5t9tV1TdKMYqLVtFbf9TIuO+z7Gy4qeSOJCrysykyKDY7aV4f0a4//AKSfzErbLUVDw0G7mkPT+KhFRSjorbfyYn+jXH/9JP5iUfo1x/8A0k/mJW2UVHqsO5f/AFDiukfJ/UyflfkPGQY2CWWNQkbksRIpNsrLsO81qibeZ+pp9qam3mfqa2p01BWR5eMxtTGTU6lrpW0C+p8B+NLnHbS0XrQ4hM47aM47aW9F6ATOO2jOO2lvRegEzjtozjtpb0XoBM47aM47aW9F6AY7aen1ofcedPotQHD3ZMuTKuX7thl9NqT3SO6nIl1FlNhdR2Dsr0UVN2VyrocWiUm5Ck2tewvY7i/ZXJ8BEQAY4yFFlBVSAOwDqr10UuxlT5HmiwUaghUQA7gKAD46a02Ph0Km6xxgjYhVB9bV66KXYyR6HJo1JBIBK3ykgXF9DY9VJFEqXyhVubmwAuTuTbc12oqCbI864SMG4RAblr5RfMdC1+3vrqWFPooEktjmdh5U/OO2looSJnHbRnHbS3ovQCZx20Zx20t6L0AmcdtGcdtLei9AJnHbRnHbS3ovQCZx20ke3r9TTqKAb1+Q/Gly+NA3PgPxp1ANy+NGXxp1FANy+NGXxrzS43UgAfCbEk9dgdLeNcMLxtXYoRZ1AJA1FjexB/hO9tqmxFyQy+NGXxrxtxZVYB7rcgAm1rk2AJB0N9Na9oNQSJl8aMvjTqKAY4t8vrQ2486WTb0+tDbjzoAy0W7644zGpCheRgqqLkmqnBxfEcSdhhj7vh1Nmk/5rdy9S/h29VawpOSb2S5nPVrxptR3b2SLRiuIxRW6SRVJ2BbU+C7nyp8OIzi6h7fvAr8msa8vCuARYfVFu5+1I/xSN/ic61JWqksvI0jnestDyu8nUg83I+grg2InH/KB8JP6ipG1FqJroS4t82RDccyftYpE79x63r24bHRyfYe/dfX0ox/DlmXKxI1uCNwa8C8soBo75uprgW8hWv3clroznfHjLSzXkyXt40Ed5qKgxckLBJ9VOiyDbwbsqWvpWUo2N4TUhpOg8qdl8aadh5U8VU0Ey+NGXxpaWgG5fGjL406igG5fGjL406igG5fGjL406igG5fGkQ6ev1p9MTbzP1NAKNz4D8adeuZaxPgPxqkt7R1xE3Q8OyTPrpubLu1rjKvee0doq8Kcp7FJTUdy83pssoUEnYAk+VVObmifC4cvjUQSs5WJF2KgD4mIJ0uTt3VXuL854z3QySQqIZ1aNHAsbkGxHxE2IB3GttOq+sMPKTKuqkSfEObIJg/QLiA4UucoXKQCFJYXPaNQL99VNedDDIDFYs5tYm7N1AAknt8NTUj7NHyx4rFHqyQpft+23iDmT0qUHGxD0s0OFg0I6SRY1WzHrYjVidP8AZqa2Gk6n3bslp7zXD4yjTi41YZm1p2JccPLGOWWW+UrIqAWS41XNqSbb79lWDhXEROhYC1mKHrBK7lT1jq8jWYT82SSRSyDDKwjILsrOkShr/ajDDMSezt1qW9nfO7T9PHJHFHHh4xJeNSoGdmuCpJuTlY333qZ4eaTdtjGNWLNGoqkSc44mUucLCGWMZm0vYa7m41sNhUby97Qp8bj0gQxBGLMwAuwjUX3v2lRe3XVfV52b00CrRe1zR5NvMfWhtx50j7en1pW3HnXObFC5jEnEcacLE2WOEZpDa657dY69wAP8VTXKfKXuOcmQuz2BsMqgC/V260cp4LLNjXI+JsSw/hAVh/31YzXXVrNR4UfDZHnYfDxlLjz8V3+i2FFLeqDh+c8TJDJIoGZXlVI1wmKlB6NmVR0qNlubDwvXuxHM2J94ihEaoWwyzSDo3mZXJsUsrrYDtrLgy2OvjRLhekvVTx/Mk8Yw0YCdJip2iDyRvGiBUZ7mMuSxIWw+IXrtiONz4fGYWCYxSrijIoKK0boY0L5iCzBlNrdVrjtqvCl/exbiIs9JWf4TnbFS4VpkUFwZQkSYTFSBijsqr0qtluco16r91WDAcdlfGdBIioPdI52GuZZHZlK3vawt2VMqUo7kKrFk7NEGBDC4O4Nc8LEUUqTe2gJ3t1X7xtUBzFzBNDisPDCFtKkrMejaVh0eWwCqy/e3qU4NipHRjNuDYfqmi0t2MzX8aq4NRuwpRctNz3nYeVNxOKWNGeRlRFBLMxAUAbkk6AU47Dyqr+0V3GFAgTpJsw6IEx5VbYSlZDlbLfS9xmK6bWiEc0ki8nlVxcT7QogbQYfGYn96HDyNH4iRgAw7xekj9oKXAkw2IjJNgHEat/pd1J8Bc1A4OHiE2LihXHSiFcOrTzJ7qQ0uoYRDIbDNpcgj4W2tVz41jcNFARjJIujy2YTFTm0tbKftE9gFa1YJWUd/P6GcZSd29jrwzj8OIJWNvjGrI4ZJANrlGANr9e1enHY5II3klYKiKWZjsFGpNZxwDDy4kwdBntFiTKszA/BhQ7FYS5+27R2QqL2BuTcC/bnjmQS+8QSo3u+GkhMzxut5CxBXDkMlhc2zC4sNb9VYYeM6jtJWadv5Xv5FpzUVcu+D5iw8qK6zIA4QgOQj/rNUBRrMpYbAi5rovHsOQxGIhIT7REiWW+gzG+mvbWSRywwy+8ujtMrzTFTKhiKBNMQSF0VP2SKQLkde9c4jCVgiCTK2HYy4m7xhi04zl3XKMxRDm0IAuQM1d3qq6sx47NgfjmHW2bEQjMAwvIgupNgRrqCdL16ZcUq/aZV8SB9awfDS4ds7yxv0avB+pBjjAjJPusV2BYIb9I5uo169jbZ+fAwQ+7y5mkZWySPInR5giyJe1wzE5dBfIerWqzwrWwjiE9zSo8WjGyupPYGBNPQ6eZ+pqu8kYw4jDjEFCgckRgtmJQEgNfbW2lr3Fj11YUGnmfqa5ZxyysdEXdXGYiEOrqdmXKbb63FYvgeRsdwnEGXDzYe8cbXZ2AVodLmVGtYXANwdxvvfbBufAfjUNxDlnppzIZWCOIg8dhqIWZ1AfdQS3xDrsNqvCtKmmlszSMYt+0Uz2j8m4nFphZRMgeNOjmGYxqXkK2Ka2+1pY9oqHxvKfFcZhIIjNA0MNwuRwDdPhBkfZiBcfDpvudtT43wFcWqJIzBA2ZlXTN8LBQTuLEhtOtRTjwonC9B0rA9F0fSBVDbZc4X7N+vsq0cTOKSSWmxGSDS115ma4Pl/EnhkOFwE8DyrI82KIdDpIXyAXGo2F/3K7YnljGjh0eDWSH3uWZ55gXUEwpcLlFtf+VfTtrQODcvJhTJ0ZYhytgxJyKihQgYknLcE27WNcoOW8uK94Mrs/wAYIIXLlawVR1gKB263J66es1NNt7kunSzNroZ/JyNi4+Fe65ohiMRis0l3UAoikoim2psgJt+9XThfIOIwvCsXFJMkU+Imj6Ns9gQOjCRF7aZ3zDT71aTPw3PPHKWP6pXASwtmewzk73ABH8Rrz8f4AuMjCO7KASQVtcPlZUcX61LZh3qKPE1Lct7kRhC6T25mZ8A5Y4tBhp0geERzglndwz3tkJje5A+EbnTTSvZ7K+TXwks0/wCpkORIo8j3AVmDSEkDsVCO23fWiy8IBwpw6OyDouiDixYDLlza9dP4Pw33eIR5s1idbW+Vz9aSxM5Jqy13GWCWm/yOmGkdlvKgRr7Bs4tprew769DbjzpJNvMfWlbcedYEHgaZIZgD8PTnQ9RkUAZfEqNP8Jr3ivFxjhKYqFopL2axBGjKym6up6mDAEHtFVXC83y8PcYfioOUm0WLUfBIOrpFH2G7erc7a1rGDmtN+hk5KD12Ljg8BHCuWJFRbs1lFhmYlmNu0kk1wxvA4JnDywo7gZQxHxBd7X3tXHE80YWIKZMTCocXQl1+Ido1qRimDgMpDA6gg3BHaDVPaWpa8ZaHjbgEBj6JoY2jzZsrKCub71j199GE4DBE/SRwor2y57fHl7Mx1t3V76WozPqTlXQjZY48FhnMMaqkavIEX4Vvq7eFySfOoLFyxvJE+JwkTNLC7K6ks4VAHyG6gkfF61bXUEWIuDuDtTPd100Hw6DQaDu7KvGaW6M6lOUno7FOwPRYjoP/AGMRUhmVr36PMt9youDYA5fSpHktr4ctliUlmB6M63VmX4hbTQCpxOHxqcwjQHtCgHXvp64dVuVUAncgAE+PbVp1U1ZIzp0ZxknKVxx2HlTmjB3APiKb1Dyp9YnUc2wqEEFFIOhFhYjstXkh5fwyNmTDwq3aI0B9QKkKKm7IshAo7KYYF1GUa6nQa+PbT70XqCTn7sn3F7NhtvalOGUm5Vb7XsL2p96L0FhhwyndV9B1bUdAv3R6DqrpeigsIqAbC1NTbzP1NPpibeZ+poBRufAfjTqZl1pcveflQDqKbl7z8qMveflQDqKbl7z8qMveflQDqKbl7z8qMveflQDqKbl7z8qMveflQBJt5j60NuPOgr3mgi9ALXDGYJJkKSorowsVYAg+Rrtl7z8qMveflQbmdca9jMDkthJGgJ/usOkT5nMPU124JguKcNhWCPDYfExoWy5ZTG9mJY/bFtyav+XvPyoy95+VdDxM3HLLVdzBYeCeaOjK3BzLiz+04XiFP7suGYepkB+VSeG4lM++Ekj/AMbw/wDg7VI5e80Ze81jJp7I0UWt2C366dTcveflRl7z8qqXHUjbUmXvPyoK95oBp2HlXixmPCEZmy3dVHXcE6+g6+qveV6v96U0x0BDxcfGUFmX4msLdhkyA2vc6Wa9rb03FcwZQcpVmuAACCdSwJsOoAA+dTPQigwihD2Kf/xi+lspuyjY7F8unobf0r1tzqACQhNgDod7kgAd5I0qydAKOhFaOcehiqU1/wA2V6TnEKSGQgrqdQbAW1NttdO80n/Ga3tl+fXci23apqxdAKToBUZo9Bkn+L4IgMNzgHZVyWLgEajrvrbsAFydq9cvHFyXVxmshtZrfG1hsNdLm2+1SMWARSSqgFrZiALm21z1116EVVtPY0gml7TuRU/HMufL8RRC2lrEg2CXB0J3qUha48z9TThEKVRYVBc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852936"/>
            <a:ext cx="5177039" cy="363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10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idx="1"/>
          </p:nvPr>
        </p:nvSpPr>
        <p:spPr>
          <a:xfrm>
            <a:off x="395536" y="260648"/>
            <a:ext cx="8281313" cy="3273227"/>
          </a:xfrm>
        </p:spPr>
        <p:txBody>
          <a:bodyPr>
            <a:normAutofit/>
          </a:bodyPr>
          <a:lstStyle/>
          <a:p>
            <a:r>
              <a:rPr lang="uk-UA" sz="2800" dirty="0">
                <a:solidFill>
                  <a:srgbClr val="002060"/>
                </a:solidFill>
              </a:rPr>
              <a:t>Багато хто любить розмовляти мобільним у маршрутних таксі та в машинах, щоб розважитися в дорозі. Не варто робити цього. Бо випромінювання </a:t>
            </a:r>
            <a:r>
              <a:rPr lang="uk-UA" sz="2800" dirty="0" err="1">
                <a:solidFill>
                  <a:srgbClr val="002060"/>
                </a:solidFill>
              </a:rPr>
              <a:t>мобільника</a:t>
            </a:r>
            <a:r>
              <a:rPr lang="uk-UA" sz="2800" dirty="0">
                <a:solidFill>
                  <a:srgbClr val="002060"/>
                </a:solidFill>
              </a:rPr>
              <a:t> відбиваються від металевого корпусу машини, збільшуючи потужність у кілька разів. 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924944"/>
            <a:ext cx="6852356" cy="342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7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0888"/>
            <a:ext cx="5430298" cy="338437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355976" y="3212976"/>
            <a:ext cx="4572496" cy="4281339"/>
          </a:xfrm>
        </p:spPr>
        <p:txBody>
          <a:bodyPr/>
          <a:lstStyle/>
          <a:p>
            <a:r>
              <a:rPr lang="uk-UA" sz="3200" dirty="0"/>
              <a:t>Набравши потрібний номер, не притискайте відразу телефон до вуха — саме під час з'єднання відбувається найпотужніше випромінювання</a:t>
            </a:r>
            <a:r>
              <a:rPr lang="uk-U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1456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501008"/>
            <a:ext cx="5331786" cy="2995786"/>
          </a:xfrm>
        </p:spPr>
      </p:pic>
      <p:sp>
        <p:nvSpPr>
          <p:cNvPr id="6" name="TextBox 5"/>
          <p:cNvSpPr txBox="1"/>
          <p:nvPr/>
        </p:nvSpPr>
        <p:spPr>
          <a:xfrm>
            <a:off x="683568" y="404664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002060"/>
                </a:solidFill>
              </a:rPr>
              <a:t>Тримайте</a:t>
            </a:r>
            <a:r>
              <a:rPr lang="ru-RU" sz="4000" dirty="0" smtClean="0">
                <a:solidFill>
                  <a:srgbClr val="002060"/>
                </a:solidFill>
              </a:rPr>
              <a:t> телефон не </a:t>
            </a:r>
            <a:r>
              <a:rPr lang="ru-RU" sz="4000" dirty="0" err="1" smtClean="0">
                <a:solidFill>
                  <a:srgbClr val="002060"/>
                </a:solidFill>
              </a:rPr>
              <a:t>ближче</a:t>
            </a:r>
            <a:r>
              <a:rPr lang="ru-RU" sz="4000" dirty="0" smtClean="0">
                <a:solidFill>
                  <a:srgbClr val="002060"/>
                </a:solidFill>
              </a:rPr>
              <a:t> 2 м </a:t>
            </a:r>
            <a:r>
              <a:rPr lang="ru-RU" sz="4000" dirty="0" err="1" smtClean="0">
                <a:solidFill>
                  <a:srgbClr val="002060"/>
                </a:solidFill>
              </a:rPr>
              <a:t>від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ліжка</a:t>
            </a:r>
            <a:r>
              <a:rPr lang="ru-RU" sz="4000" dirty="0" smtClean="0">
                <a:solidFill>
                  <a:srgbClr val="002060"/>
                </a:solidFill>
              </a:rPr>
              <a:t>, </a:t>
            </a:r>
            <a:r>
              <a:rPr lang="ru-RU" sz="4000" dirty="0" err="1" smtClean="0">
                <a:solidFill>
                  <a:srgbClr val="002060"/>
                </a:solidFill>
              </a:rPr>
              <a:t>щоб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віддалити</a:t>
            </a:r>
            <a:r>
              <a:rPr lang="ru-RU" sz="4000" dirty="0" smtClean="0">
                <a:solidFill>
                  <a:srgbClr val="002060"/>
                </a:solidFill>
              </a:rPr>
              <a:t> себе </a:t>
            </a:r>
            <a:r>
              <a:rPr lang="ru-RU" sz="4000" dirty="0" err="1" smtClean="0">
                <a:solidFill>
                  <a:srgbClr val="002060"/>
                </a:solidFill>
              </a:rPr>
              <a:t>від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випромінюваного</a:t>
            </a:r>
            <a:r>
              <a:rPr lang="ru-RU" sz="4000" dirty="0" smtClean="0">
                <a:solidFill>
                  <a:srgbClr val="002060"/>
                </a:solidFill>
              </a:rPr>
              <a:t> ним поля. </a:t>
            </a:r>
            <a:endParaRPr lang="uk-UA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101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132856"/>
            <a:ext cx="5616624" cy="4497774"/>
          </a:xfrm>
        </p:spPr>
      </p:pic>
      <p:sp>
        <p:nvSpPr>
          <p:cNvPr id="8" name="TextBox 7"/>
          <p:cNvSpPr txBox="1"/>
          <p:nvPr/>
        </p:nvSpPr>
        <p:spPr>
          <a:xfrm>
            <a:off x="971600" y="476672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Якщо на екрані вашого </a:t>
            </a:r>
            <a:r>
              <a:rPr lang="uk-UA" sz="2800" dirty="0" err="1" smtClean="0"/>
              <a:t>мобільника</a:t>
            </a:r>
            <a:r>
              <a:rPr lang="uk-UA" sz="2800" dirty="0" smtClean="0"/>
              <a:t> кількість «</a:t>
            </a:r>
            <a:r>
              <a:rPr lang="uk-UA" sz="2800" dirty="0" err="1" smtClean="0"/>
              <a:t>антенок</a:t>
            </a:r>
            <a:r>
              <a:rPr lang="uk-UA" sz="2800" dirty="0" smtClean="0"/>
              <a:t>» зменшилася, це означає що ви потрапили в зону слабкої дії сигналу.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71880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37744"/>
            <a:ext cx="6480720" cy="3901887"/>
          </a:xfrm>
          <a:prstGeom prst="rect">
            <a:avLst/>
          </a:prstGeom>
        </p:spPr>
      </p:pic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467544" y="116632"/>
            <a:ext cx="7956872" cy="2913187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rgbClr val="002060"/>
                </a:solidFill>
              </a:rPr>
              <a:t>Намагайтеся</a:t>
            </a:r>
            <a:r>
              <a:rPr lang="ru-RU" sz="2800" dirty="0">
                <a:solidFill>
                  <a:srgbClr val="002060"/>
                </a:solidFill>
              </a:rPr>
              <a:t> не </a:t>
            </a:r>
            <a:r>
              <a:rPr lang="ru-RU" sz="2800" dirty="0" err="1">
                <a:solidFill>
                  <a:srgbClr val="002060"/>
                </a:solidFill>
              </a:rPr>
              <a:t>розмовляти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довше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трьох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хвилин</a:t>
            </a:r>
            <a:r>
              <a:rPr lang="ru-RU" sz="2800" dirty="0">
                <a:solidFill>
                  <a:srgbClr val="002060"/>
                </a:solidFill>
              </a:rPr>
              <a:t>. </a:t>
            </a:r>
            <a:r>
              <a:rPr lang="ru-RU" sz="2800" dirty="0" err="1">
                <a:solidFill>
                  <a:srgbClr val="002060"/>
                </a:solidFill>
              </a:rPr>
              <a:t>Між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розмовами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робіть</a:t>
            </a:r>
            <a:r>
              <a:rPr lang="ru-RU" sz="2800" dirty="0">
                <a:solidFill>
                  <a:srgbClr val="002060"/>
                </a:solidFill>
              </a:rPr>
              <a:t> перерви не </a:t>
            </a:r>
            <a:r>
              <a:rPr lang="ru-RU" sz="2800" dirty="0" err="1">
                <a:solidFill>
                  <a:srgbClr val="002060"/>
                </a:solidFill>
              </a:rPr>
              <a:t>менш</a:t>
            </a:r>
            <a:r>
              <a:rPr lang="ru-RU" sz="2800" dirty="0">
                <a:solidFill>
                  <a:srgbClr val="002060"/>
                </a:solidFill>
              </a:rPr>
              <a:t> як на 15 </a:t>
            </a:r>
            <a:r>
              <a:rPr lang="ru-RU" sz="2800" dirty="0" err="1">
                <a:solidFill>
                  <a:srgbClr val="002060"/>
                </a:solidFill>
              </a:rPr>
              <a:t>хвилин</a:t>
            </a:r>
            <a:r>
              <a:rPr lang="ru-RU" sz="2800" dirty="0">
                <a:solidFill>
                  <a:srgbClr val="002060"/>
                </a:solidFill>
              </a:rPr>
              <a:t>. </a:t>
            </a:r>
            <a:r>
              <a:rPr lang="ru-RU" sz="2800" dirty="0" err="1">
                <a:solidFill>
                  <a:srgbClr val="002060"/>
                </a:solidFill>
              </a:rPr>
              <a:t>Стежте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r>
              <a:rPr lang="ru-RU" sz="2800" dirty="0" err="1">
                <a:solidFill>
                  <a:srgbClr val="002060"/>
                </a:solidFill>
              </a:rPr>
              <a:t>щоб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загальна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кількість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розмов</a:t>
            </a:r>
            <a:r>
              <a:rPr lang="ru-RU" sz="2800" dirty="0">
                <a:solidFill>
                  <a:srgbClr val="002060"/>
                </a:solidFill>
              </a:rPr>
              <a:t> за </a:t>
            </a:r>
            <a:r>
              <a:rPr lang="ru-RU" sz="2800" dirty="0" err="1">
                <a:solidFill>
                  <a:srgbClr val="002060"/>
                </a:solidFill>
              </a:rPr>
              <a:t>добу</a:t>
            </a:r>
            <a:r>
              <a:rPr lang="ru-RU" sz="2800" dirty="0">
                <a:solidFill>
                  <a:srgbClr val="002060"/>
                </a:solidFill>
              </a:rPr>
              <a:t> не </a:t>
            </a:r>
            <a:r>
              <a:rPr lang="ru-RU" sz="2800" dirty="0" err="1">
                <a:solidFill>
                  <a:srgbClr val="002060"/>
                </a:solidFill>
              </a:rPr>
              <a:t>перевищувала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однієї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години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  <a:endParaRPr lang="uk-UA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332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548680"/>
            <a:ext cx="7516357" cy="1833653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2060"/>
                </a:solidFill>
              </a:rPr>
              <a:t>Не можна користуватися мобільним телефоном під час грози і тримати близько біля себе,обов’язково його виключіть. </a:t>
            </a:r>
            <a:endParaRPr lang="uk-UA" sz="28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937698"/>
            <a:ext cx="5688632" cy="354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81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</TotalTime>
  <Words>241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БЕЗПЕЧНОГО користування мобільним телефоном та мікрохвильвою піччю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8</cp:revision>
  <dcterms:created xsi:type="dcterms:W3CDTF">2013-11-13T06:42:38Z</dcterms:created>
  <dcterms:modified xsi:type="dcterms:W3CDTF">2013-11-22T11:15:36Z</dcterms:modified>
</cp:coreProperties>
</file>