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layout/>
      <c:overlay val="0"/>
      <c:txPr>
        <a:bodyPr/>
        <a:lstStyle/>
        <a:p>
          <a:pPr>
            <a:defRPr sz="2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defRPr>
          </a:pPr>
          <a:endParaRPr lang="uk-UA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941740478327822E-2"/>
          <c:y val="0.19527140947831212"/>
          <c:w val="0.58268113233958885"/>
          <c:h val="0.777312582083523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Мобільний телефон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8.4417552470812448E-3"/>
                  <c:y val="-4.115276696704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4368777057319459E-2"/>
                  <c:y val="5.117442408906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4324059840420411E-2"/>
                  <c:y val="0.116574875776923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7.4772914363062191E-3"/>
                  <c:y val="-5.967143408665166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800" b="0" cap="none" spc="0">
                    <a:ln w="10160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</a:ln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Для зв'зку з батьками</c:v>
                </c:pt>
                <c:pt idx="1">
                  <c:v>Для того, щоб пограти ігри</c:v>
                </c:pt>
                <c:pt idx="2">
                  <c:v>Для того, щоб послухати музику</c:v>
                </c:pt>
                <c:pt idx="3">
                  <c:v>Для різного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0.21000000000000019</c:v>
                </c:pt>
                <c:pt idx="1">
                  <c:v>0.29000000000000031</c:v>
                </c:pt>
                <c:pt idx="2">
                  <c:v>0.35000000000000031</c:v>
                </c:pt>
                <c:pt idx="3">
                  <c:v>0.15000000000000019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527334394115107"/>
          <c:y val="0.17819357847162598"/>
          <c:w val="0.37070692267812144"/>
          <c:h val="0.57269156388672671"/>
        </c:manualLayout>
      </c:layout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25400" cap="flat" cmpd="sng" algn="ctr">
      <a:solidFill>
        <a:schemeClr val="accent2">
          <a:lumMod val="75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defRPr>
          </a:pPr>
          <a:endParaRPr lang="uk-UA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Мікрохвильова піч</c:v>
                </c:pt>
              </c:strCache>
            </c:strRef>
          </c:tx>
          <c:dLbls>
            <c:dLbl>
              <c:idx val="0"/>
              <c:layout>
                <c:manualLayout>
                  <c:x val="-8.9126571519874367E-2"/>
                  <c:y val="0.100780188014180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882348282767894E-2"/>
                  <c:y val="-6.13230140285428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210702313159016E-3"/>
                  <c:y val="-4.6679520823565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all" spc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solidFill>
                      <a:schemeClr val="accent3">
                        <a:lumMod val="20000"/>
                        <a:lumOff val="8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Нізащо</c:v>
                </c:pt>
                <c:pt idx="1">
                  <c:v>Ніколи не задумувалась над цим</c:v>
                </c:pt>
                <c:pt idx="2">
                  <c:v>Так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0.76000000000000079</c:v>
                </c:pt>
                <c:pt idx="1">
                  <c:v>0.22</c:v>
                </c:pt>
                <c:pt idx="2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defRPr>
          </a:pPr>
          <a:endParaRPr lang="uk-UA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Комп'ютер</c:v>
                </c:pt>
              </c:strCache>
            </c:strRef>
          </c:tx>
          <c:dLbls>
            <c:dLbl>
              <c:idx val="0"/>
              <c:layout>
                <c:manualLayout>
                  <c:x val="-5.3917966468642435E-2"/>
                  <c:y val="1.8530308600957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857869845523769E-2"/>
                  <c:y val="-2.2576922557991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0205449353278171E-3"/>
                  <c:y val="-5.2324963655314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all" spc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solidFill>
                      <a:schemeClr val="accent3">
                        <a:lumMod val="20000"/>
                        <a:lumOff val="8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Нізащо</c:v>
                </c:pt>
                <c:pt idx="1">
                  <c:v>Ніколи не задумувалась над цим</c:v>
                </c:pt>
                <c:pt idx="2">
                  <c:v>Так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0.87000000000000066</c:v>
                </c:pt>
                <c:pt idx="1">
                  <c:v>0.12000000000000002</c:v>
                </c:pt>
                <c:pt idx="2">
                  <c:v>1.0000000000000005E-2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title>
      <c:tx>
        <c:rich>
          <a:bodyPr/>
          <a:lstStyle/>
          <a:p>
            <a:pPr>
              <a:defRPr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defRPr>
            </a:pPr>
            <a:r>
              <a:rPr lang="ru-RU" sz="2400" dirty="0" err="1"/>
              <a:t>Мікрохвильова</a:t>
            </a:r>
            <a:r>
              <a:rPr lang="ru-RU" sz="2400" dirty="0"/>
              <a:t> </a:t>
            </a:r>
            <a:r>
              <a:rPr lang="ru-RU" sz="2400" dirty="0" err="1"/>
              <a:t>піч</a:t>
            </a:r>
            <a:endParaRPr lang="ru-RU" sz="24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Мікрохвильова піч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9027094116419536E-2"/>
                  <c:y val="6.3275486345479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39956671718851E-2"/>
                  <c:y val="-4.97024715318223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766642109949898E-2"/>
                  <c:y val="-1.8271652657978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Щоб розігріти їжу</c:v>
                </c:pt>
                <c:pt idx="1">
                  <c:v>Як духовку</c:v>
                </c:pt>
                <c:pt idx="2">
                  <c:v>Інше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0.88</c:v>
                </c:pt>
                <c:pt idx="1">
                  <c:v>9.0000000000000024E-2</c:v>
                </c:pt>
                <c:pt idx="2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6232985650587761"/>
          <c:y val="0.26457789382071384"/>
          <c:w val="0.31130496085154069"/>
          <c:h val="0.4135827184130057"/>
        </c:manualLayout>
      </c:layout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75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title>
      <c:layout/>
      <c:overlay val="0"/>
      <c:txPr>
        <a:bodyPr/>
        <a:lstStyle/>
        <a:p>
          <a:pPr>
            <a:defRPr sz="2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defRPr>
          </a:pPr>
          <a:endParaRPr lang="uk-UA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Комп'ютер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8.3338609276793034E-3"/>
                  <c:y val="-0.11233402436779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59121564126526E-2"/>
                  <c:y val="7.1217320625152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584529617210454E-2"/>
                  <c:y val="0.180308592708385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563319162826845E-2"/>
                  <c:y val="-7.5601496012362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uk-UA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4"/>
                <c:pt idx="0">
                  <c:v>Для спілкування</c:v>
                </c:pt>
                <c:pt idx="1">
                  <c:v>Для навчання</c:v>
                </c:pt>
                <c:pt idx="2">
                  <c:v>Грати ігри</c:v>
                </c:pt>
                <c:pt idx="3">
                  <c:v>Інше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0.36000000000000032</c:v>
                </c:pt>
                <c:pt idx="1">
                  <c:v>0.21000000000000019</c:v>
                </c:pt>
                <c:pt idx="2">
                  <c:v>0.29000000000000031</c:v>
                </c:pt>
                <c:pt idx="3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defRPr>
            </a:pPr>
            <a:r>
              <a:rPr lang="ru-RU" sz="24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Мобільний телефон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Мобільні телефони</c:v>
                </c:pt>
              </c:strCache>
            </c:strRef>
          </c:tx>
          <c:dLbls>
            <c:dLbl>
              <c:idx val="0"/>
              <c:layout>
                <c:manualLayout>
                  <c:x val="-1.6771337061350553E-3"/>
                  <c:y val="-3.5808280408670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899706595712761E-2"/>
                  <c:y val="-9.6312819273781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01552906743609E-2"/>
                  <c:y val="1.607634574378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474356264524517E-2"/>
                  <c:y val="-0.1156082692868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all" spc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solidFill>
                      <a:schemeClr val="accent3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  <a:reflection blurRad="12700" stA="28000" endPos="45000" dist="1000" dir="5400000" sy="-100000" algn="bl" rotWithShape="0"/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Час необмежений</c:v>
                </c:pt>
                <c:pt idx="1">
                  <c:v>3 год</c:v>
                </c:pt>
                <c:pt idx="2">
                  <c:v>1 год</c:v>
                </c:pt>
                <c:pt idx="3">
                  <c:v>30 хв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0.21000000000000016</c:v>
                </c:pt>
                <c:pt idx="2">
                  <c:v>0.30000000000000032</c:v>
                </c:pt>
                <c:pt idx="3">
                  <c:v>0.3900000000000004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defRPr>
          </a:pPr>
          <a:endParaRPr lang="uk-UA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Мікрохвильова піч</c:v>
                </c:pt>
              </c:strCache>
            </c:strRef>
          </c:tx>
          <c:dLbls>
            <c:dLbl>
              <c:idx val="0"/>
              <c:layout>
                <c:manualLayout>
                  <c:x val="-6.840380139352456E-2"/>
                  <c:y val="0.246185708408800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56835059627205E-2"/>
                  <c:y val="5.3064254241300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663912989393447E-2"/>
                  <c:y val="-6.958403984217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402849696281184E-2"/>
                  <c:y val="-2.4138522964516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2400" b="1" cap="none" spc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2-3 рази</c:v>
                </c:pt>
                <c:pt idx="1">
                  <c:v>5-6 разів</c:v>
                </c:pt>
                <c:pt idx="2">
                  <c:v>менше 2 разів</c:v>
                </c:pt>
                <c:pt idx="3">
                  <c:v>більше 6 разів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0.52</c:v>
                </c:pt>
                <c:pt idx="1">
                  <c:v>0.18000000000000016</c:v>
                </c:pt>
                <c:pt idx="2">
                  <c:v>0.21000000000000016</c:v>
                </c:pt>
                <c:pt idx="3">
                  <c:v>9.0000000000000024E-2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defRPr>
          </a:pPr>
          <a:endParaRPr lang="uk-UA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Комп'ютер</c:v>
                </c:pt>
              </c:strCache>
            </c:strRef>
          </c:tx>
          <c:dLbls>
            <c:dLbl>
              <c:idx val="0"/>
              <c:layout>
                <c:manualLayout>
                  <c:x val="-6.8495719281679218E-2"/>
                  <c:y val="-0.189172228989461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900541658856942"/>
                  <c:y val="9.1524445963088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4789733512383653E-2"/>
                  <c:y val="-7.7244122283286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220387299131875E-2"/>
                  <c:y val="-4.3938437541570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all" spc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solidFill>
                      <a:schemeClr val="accent3">
                        <a:lumMod val="20000"/>
                        <a:lumOff val="8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2-3 год</c:v>
                </c:pt>
                <c:pt idx="1">
                  <c:v>4-5 год</c:v>
                </c:pt>
                <c:pt idx="2">
                  <c:v>менше 2 год</c:v>
                </c:pt>
                <c:pt idx="3">
                  <c:v>більше 5 год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0.44</c:v>
                </c:pt>
                <c:pt idx="1">
                  <c:v>0.31000000000000033</c:v>
                </c:pt>
                <c:pt idx="2">
                  <c:v>0.11</c:v>
                </c:pt>
                <c:pt idx="3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1069092080809184"/>
                  <c:y val="0.17852165241199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499188427692008E-3"/>
                  <c:y val="2.8540867313713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995137315804195E-2"/>
                  <c:y val="-0.111286668075179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9047597666733277E-2"/>
                  <c:y val="-7.9833352026563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all" spc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solidFill>
                      <a:schemeClr val="accent3">
                        <a:lumMod val="20000"/>
                        <a:lumOff val="8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 кишені</c:v>
                </c:pt>
                <c:pt idx="1">
                  <c:v>На шиї</c:v>
                </c:pt>
                <c:pt idx="2">
                  <c:v>В портфелі</c:v>
                </c:pt>
                <c:pt idx="3">
                  <c:v>В  іншому місці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0.63000000000000078</c:v>
                </c:pt>
                <c:pt idx="1">
                  <c:v>0.1</c:v>
                </c:pt>
                <c:pt idx="2">
                  <c:v>0.12000000000000002</c:v>
                </c:pt>
                <c:pt idx="3">
                  <c:v>0.15000000000000016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МТС</c:v>
                </c:pt>
                <c:pt idx="1">
                  <c:v>Київстар</c:v>
                </c:pt>
                <c:pt idx="2">
                  <c:v>Life</c:v>
                </c:pt>
                <c:pt idx="3">
                  <c:v>Beline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%">
                  <c:v>0.38000000000000039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МТС</c:v>
                </c:pt>
                <c:pt idx="1">
                  <c:v>Київстар</c:v>
                </c:pt>
                <c:pt idx="2">
                  <c:v>Life</c:v>
                </c:pt>
                <c:pt idx="3">
                  <c:v>Beline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1">
                  <c:v>0.47000000000000008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МТС</c:v>
                </c:pt>
                <c:pt idx="1">
                  <c:v>Київстар</c:v>
                </c:pt>
                <c:pt idx="2">
                  <c:v>Life</c:v>
                </c:pt>
                <c:pt idx="3">
                  <c:v>Beline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 formatCode="0%">
                  <c:v>0.12000000000000002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МТС</c:v>
                </c:pt>
                <c:pt idx="1">
                  <c:v>Київстар</c:v>
                </c:pt>
                <c:pt idx="2">
                  <c:v>Life</c:v>
                </c:pt>
                <c:pt idx="3">
                  <c:v>Beline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 formatCode="0%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413888"/>
        <c:axId val="85415424"/>
      </c:barChart>
      <c:catAx>
        <c:axId val="854138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uk-UA"/>
          </a:p>
        </c:txPr>
        <c:crossAx val="85415424"/>
        <c:crosses val="autoZero"/>
        <c:auto val="1"/>
        <c:lblAlgn val="ctr"/>
        <c:lblOffset val="100"/>
        <c:noMultiLvlLbl val="0"/>
      </c:catAx>
      <c:valAx>
        <c:axId val="8541542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uk-UA"/>
          </a:p>
        </c:txPr>
        <c:crossAx val="85413888"/>
        <c:crosses val="autoZero"/>
        <c:crossBetween val="between"/>
      </c:valAx>
      <c:spPr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lt1"/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defRPr>
          </a:pPr>
          <a:endParaRPr lang="uk-UA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Мобільний телефон</c:v>
                </c:pt>
              </c:strCache>
            </c:strRef>
          </c:tx>
          <c:dLbls>
            <c:dLbl>
              <c:idx val="0"/>
              <c:layout>
                <c:manualLayout>
                  <c:x val="-8.9491333114610674E-2"/>
                  <c:y val="7.5371668956176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737341426071741E-2"/>
                  <c:y val="-2.2635965406073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359470691163607E-2"/>
                  <c:y val="-5.0762687086609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cap="all" spc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solidFill>
                      <a:schemeClr val="accent3">
                        <a:lumMod val="20000"/>
                        <a:lumOff val="80000"/>
                      </a:schemeClr>
                    </a:solidFill>
                    <a:effectLst>
                      <a:reflection blurRad="12700" stA="28000" endPos="45000" dist="1000" dir="5400000" sy="-100000" algn="bl" rotWithShape="0"/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Нізащо</c:v>
                </c:pt>
                <c:pt idx="1">
                  <c:v>Ніколи не задумувалась над цим</c:v>
                </c:pt>
                <c:pt idx="2">
                  <c:v>Так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0.82000000000000062</c:v>
                </c:pt>
                <c:pt idx="1">
                  <c:v>0.15000000000000016</c:v>
                </c:pt>
                <c:pt idx="2">
                  <c:v>3.0000000000000002E-2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/>
      <c:overlay val="0"/>
      <c:txPr>
        <a:bodyPr/>
        <a:lstStyle/>
        <a:p>
          <a:pPr>
            <a:defRPr sz="1800"/>
          </a:pPr>
          <a:endParaRPr lang="uk-UA"/>
        </a:p>
      </c:txPr>
    </c:legend>
    <c:plotVisOnly val="1"/>
    <c:dispBlanksAs val="gap"/>
    <c:showDLblsOverMax val="0"/>
  </c:chart>
  <c:spPr>
    <a:solidFill>
      <a:schemeClr val="accent6"/>
    </a:solidFill>
    <a:ln w="38100" cap="flat" cmpd="sng" algn="ctr">
      <a:solidFill>
        <a:schemeClr val="accent2">
          <a:lumMod val="50000"/>
        </a:schemeClr>
      </a:solidFill>
      <a:prstDash val="solid"/>
    </a:ln>
    <a:effectLst>
      <a:glow rad="139700">
        <a:schemeClr val="accent2">
          <a:satMod val="175000"/>
          <a:alpha val="40000"/>
        </a:schemeClr>
      </a:glow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uk-UA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572140"/>
            <a:ext cx="6400800" cy="785818"/>
          </a:xfrm>
          <a:noFill/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>
              <a:buNone/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0017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0"/>
            <a:ext cx="7772400" cy="1500187"/>
          </a:xfrm>
        </p:spPr>
        <p:txBody>
          <a:bodyPr anchor="b"/>
          <a:lstStyle>
            <a:lvl1pPr marL="0" indent="0">
              <a:buNone/>
              <a:defRPr sz="2000" b="0" cap="none" spc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F86739-2728-4165-9DE0-76B768BB7567}" type="datetimeFigureOut">
              <a:rPr lang="ru-RU" smtClean="0"/>
              <a:pPr/>
              <a:t>30.11.2013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68CD6F-082C-4B72-97B9-3251AAD62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728" y="142852"/>
            <a:ext cx="3786214" cy="62151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142852"/>
            <a:ext cx="3857620" cy="62151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728" y="146032"/>
            <a:ext cx="38117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28728" y="785794"/>
            <a:ext cx="3811734" cy="5572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30769" y="146032"/>
            <a:ext cx="38132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30769" y="785794"/>
            <a:ext cx="3813231" cy="5572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bg1"/>
            </a:gs>
            <a:gs pos="42000">
              <a:schemeClr val="tx2">
                <a:lumMod val="40000"/>
                <a:lumOff val="60000"/>
              </a:schemeClr>
            </a:gs>
            <a:gs pos="74000">
              <a:schemeClr val="tx2">
                <a:lumMod val="75000"/>
              </a:schemeClr>
            </a:gs>
            <a:gs pos="100000">
              <a:schemeClr val="tx2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977017" y="2809373"/>
            <a:ext cx="3768584" cy="3768732"/>
          </a:xfrm>
          <a:prstGeom prst="ellipse">
            <a:avLst/>
          </a:prstGeom>
          <a:solidFill>
            <a:schemeClr val="tx2">
              <a:lumMod val="20000"/>
              <a:lumOff val="80000"/>
              <a:alpha val="22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931114" y="3494620"/>
            <a:ext cx="628103" cy="616702"/>
          </a:xfrm>
          <a:prstGeom prst="ellipse">
            <a:avLst/>
          </a:prstGeom>
          <a:gradFill flip="none" rotWithShape="1">
            <a:gsLst>
              <a:gs pos="31000">
                <a:schemeClr val="bg1">
                  <a:alpha val="55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838373" y="2603828"/>
            <a:ext cx="628103" cy="616702"/>
          </a:xfrm>
          <a:prstGeom prst="ellipse">
            <a:avLst/>
          </a:prstGeom>
          <a:gradFill flip="none" rotWithShape="1">
            <a:gsLst>
              <a:gs pos="31000">
                <a:schemeClr val="bg1">
                  <a:alpha val="55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722681" y="274067"/>
            <a:ext cx="2023855" cy="1987150"/>
          </a:xfrm>
          <a:prstGeom prst="ellipse">
            <a:avLst/>
          </a:prstGeom>
          <a:solidFill>
            <a:schemeClr val="tx2">
              <a:lumMod val="20000"/>
              <a:lumOff val="80000"/>
              <a:alpha val="22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908162" y="0"/>
            <a:ext cx="2023855" cy="1987150"/>
          </a:xfrm>
          <a:prstGeom prst="ellipse">
            <a:avLst/>
          </a:prstGeom>
          <a:solidFill>
            <a:schemeClr val="tx2">
              <a:lumMod val="20000"/>
              <a:lumOff val="80000"/>
              <a:alpha val="22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0" y="342589"/>
            <a:ext cx="3559217" cy="3357598"/>
          </a:xfrm>
          <a:prstGeom prst="ellipse">
            <a:avLst/>
          </a:prstGeom>
          <a:solidFill>
            <a:schemeClr val="tx2">
              <a:lumMod val="60000"/>
              <a:lumOff val="40000"/>
              <a:alpha val="53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722063" y="2272583"/>
            <a:ext cx="5201583" cy="4296385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4475" h="5581650">
                <a:moveTo>
                  <a:pt x="0" y="0"/>
                </a:moveTo>
                <a:cubicBezTo>
                  <a:pt x="617530" y="4037015"/>
                  <a:pt x="1944668" y="4387839"/>
                  <a:pt x="5324475" y="5581650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4675843" y="1750486"/>
            <a:ext cx="4257108" cy="4827619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86680 w 5411155"/>
              <a:gd name="connsiteY0" fmla="*/ 0 h 5581650"/>
              <a:gd name="connsiteX1" fmla="*/ 5411155 w 5411155"/>
              <a:gd name="connsiteY1" fmla="*/ 558165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11155" h="5581650">
                <a:moveTo>
                  <a:pt x="86680" y="0"/>
                </a:moveTo>
                <a:cubicBezTo>
                  <a:pt x="0" y="3960788"/>
                  <a:pt x="2031348" y="4387839"/>
                  <a:pt x="5411155" y="5581650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5535060" y="2033564"/>
            <a:ext cx="3397892" cy="4544541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4550043"/>
              <a:gd name="connsiteY0" fmla="*/ 0 h 5581650"/>
              <a:gd name="connsiteX1" fmla="*/ 4550043 w 4550043"/>
              <a:gd name="connsiteY1" fmla="*/ 5581650 h 5581650"/>
              <a:gd name="connsiteX0" fmla="*/ 163410 w 4713453"/>
              <a:gd name="connsiteY0" fmla="*/ 0 h 5581650"/>
              <a:gd name="connsiteX1" fmla="*/ 4713453 w 4713453"/>
              <a:gd name="connsiteY1" fmla="*/ 558165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13453" h="5581650">
                <a:moveTo>
                  <a:pt x="163410" y="0"/>
                </a:moveTo>
                <a:cubicBezTo>
                  <a:pt x="0" y="3750856"/>
                  <a:pt x="1333646" y="4387839"/>
                  <a:pt x="4713453" y="5581650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4606024" y="2766570"/>
            <a:ext cx="4047803" cy="3811534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4825343"/>
              <a:gd name="connsiteY0" fmla="*/ 0 h 4804342"/>
              <a:gd name="connsiteX1" fmla="*/ 4825343 w 4825343"/>
              <a:gd name="connsiteY1" fmla="*/ 4804342 h 4804342"/>
              <a:gd name="connsiteX0" fmla="*/ 0 w 4825343"/>
              <a:gd name="connsiteY0" fmla="*/ 0 h 4804342"/>
              <a:gd name="connsiteX1" fmla="*/ 4825343 w 4825343"/>
              <a:gd name="connsiteY1" fmla="*/ 4804342 h 480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25343" h="4804342">
                <a:moveTo>
                  <a:pt x="0" y="0"/>
                </a:moveTo>
                <a:cubicBezTo>
                  <a:pt x="68442" y="1981382"/>
                  <a:pt x="1445536" y="3610531"/>
                  <a:pt x="4825343" y="4804342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210272" y="2498858"/>
            <a:ext cx="5722680" cy="4079247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4475" h="5581650">
                <a:moveTo>
                  <a:pt x="0" y="0"/>
                </a:moveTo>
                <a:cubicBezTo>
                  <a:pt x="617530" y="4037015"/>
                  <a:pt x="1944668" y="4387839"/>
                  <a:pt x="5324475" y="5581650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489428" y="2681116"/>
            <a:ext cx="5443523" cy="3896989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4475" h="5581650">
                <a:moveTo>
                  <a:pt x="0" y="0"/>
                </a:moveTo>
                <a:cubicBezTo>
                  <a:pt x="617530" y="4037015"/>
                  <a:pt x="1944668" y="4387839"/>
                  <a:pt x="5324475" y="5581650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799435" y="2398238"/>
            <a:ext cx="2993971" cy="4179867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4548039"/>
              <a:gd name="connsiteY0" fmla="*/ 0 h 5973380"/>
              <a:gd name="connsiteX1" fmla="*/ 4548039 w 4548039"/>
              <a:gd name="connsiteY1" fmla="*/ 5973380 h 5973380"/>
              <a:gd name="connsiteX0" fmla="*/ 210735 w 4758774"/>
              <a:gd name="connsiteY0" fmla="*/ 0 h 5973380"/>
              <a:gd name="connsiteX1" fmla="*/ 4758774 w 4758774"/>
              <a:gd name="connsiteY1" fmla="*/ 5973380 h 597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58774" h="5973380">
                <a:moveTo>
                  <a:pt x="210735" y="0"/>
                </a:moveTo>
                <a:cubicBezTo>
                  <a:pt x="0" y="3828092"/>
                  <a:pt x="1378967" y="4779569"/>
                  <a:pt x="4758774" y="5973380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955000" y="2307406"/>
            <a:ext cx="3419669" cy="4270699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017337"/>
              <a:gd name="connsiteY0" fmla="*/ 0 h 6403645"/>
              <a:gd name="connsiteX1" fmla="*/ 5017337 w 5017337"/>
              <a:gd name="connsiteY1" fmla="*/ 6403645 h 6403645"/>
              <a:gd name="connsiteX0" fmla="*/ 0 w 5017337"/>
              <a:gd name="connsiteY0" fmla="*/ 0 h 6403645"/>
              <a:gd name="connsiteX1" fmla="*/ 5017337 w 5017337"/>
              <a:gd name="connsiteY1" fmla="*/ 6403645 h 6403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17337" h="6403645">
                <a:moveTo>
                  <a:pt x="0" y="0"/>
                </a:moveTo>
                <a:cubicBezTo>
                  <a:pt x="194292" y="4016449"/>
                  <a:pt x="1637530" y="5209834"/>
                  <a:pt x="5017337" y="6403645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891680" y="1438902"/>
            <a:ext cx="4622505" cy="5139204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6962744"/>
              <a:gd name="connsiteY0" fmla="*/ 0 h 5581650"/>
              <a:gd name="connsiteX1" fmla="*/ 6962744 w 6962744"/>
              <a:gd name="connsiteY1" fmla="*/ 5581650 h 5581650"/>
              <a:gd name="connsiteX0" fmla="*/ 0 w 6143633"/>
              <a:gd name="connsiteY0" fmla="*/ 0 h 6040444"/>
              <a:gd name="connsiteX1" fmla="*/ 6143633 w 6143633"/>
              <a:gd name="connsiteY1" fmla="*/ 6040444 h 6040444"/>
              <a:gd name="connsiteX0" fmla="*/ 638505 w 6782138"/>
              <a:gd name="connsiteY0" fmla="*/ 0 h 6040444"/>
              <a:gd name="connsiteX1" fmla="*/ 6782138 w 6782138"/>
              <a:gd name="connsiteY1" fmla="*/ 6040444 h 6040444"/>
              <a:gd name="connsiteX0" fmla="*/ 638505 w 6782138"/>
              <a:gd name="connsiteY0" fmla="*/ 0 h 5734624"/>
              <a:gd name="connsiteX1" fmla="*/ 6782138 w 6782138"/>
              <a:gd name="connsiteY1" fmla="*/ 5734624 h 5734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82138" h="5734624">
                <a:moveTo>
                  <a:pt x="638505" y="0"/>
                </a:moveTo>
                <a:cubicBezTo>
                  <a:pt x="0" y="4230704"/>
                  <a:pt x="3402331" y="4540813"/>
                  <a:pt x="6782138" y="5734624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5373704" y="2603805"/>
            <a:ext cx="3349879" cy="3974300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4914942"/>
              <a:gd name="connsiteY0" fmla="*/ 0 h 6108259"/>
              <a:gd name="connsiteX1" fmla="*/ 4914942 w 4914942"/>
              <a:gd name="connsiteY1" fmla="*/ 6108259 h 6108259"/>
              <a:gd name="connsiteX0" fmla="*/ 0 w 4914942"/>
              <a:gd name="connsiteY0" fmla="*/ 0 h 6108259"/>
              <a:gd name="connsiteX1" fmla="*/ 4914942 w 4914942"/>
              <a:gd name="connsiteY1" fmla="*/ 6108259 h 610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14942" h="6108259">
                <a:moveTo>
                  <a:pt x="0" y="0"/>
                </a:moveTo>
                <a:cubicBezTo>
                  <a:pt x="105547" y="3910618"/>
                  <a:pt x="1535135" y="4914448"/>
                  <a:pt x="4914942" y="6108259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234125" y="2877872"/>
            <a:ext cx="3838404" cy="3837276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631705"/>
              <a:gd name="connsiteY0" fmla="*/ 0 h 4730238"/>
              <a:gd name="connsiteX1" fmla="*/ 5631705 w 5631705"/>
              <a:gd name="connsiteY1" fmla="*/ 4730238 h 4730238"/>
              <a:gd name="connsiteX0" fmla="*/ 0 w 5631705"/>
              <a:gd name="connsiteY0" fmla="*/ 0 h 4730238"/>
              <a:gd name="connsiteX1" fmla="*/ 5631705 w 5631705"/>
              <a:gd name="connsiteY1" fmla="*/ 4730238 h 4730238"/>
              <a:gd name="connsiteX0" fmla="*/ 0 w 5631705"/>
              <a:gd name="connsiteY0" fmla="*/ 0 h 5297899"/>
              <a:gd name="connsiteX1" fmla="*/ 5631705 w 5631705"/>
              <a:gd name="connsiteY1" fmla="*/ 5297899 h 5297899"/>
              <a:gd name="connsiteX0" fmla="*/ 0 w 5631705"/>
              <a:gd name="connsiteY0" fmla="*/ 0 h 5297899"/>
              <a:gd name="connsiteX1" fmla="*/ 5631705 w 5631705"/>
              <a:gd name="connsiteY1" fmla="*/ 5297899 h 5297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31705" h="5297899">
                <a:moveTo>
                  <a:pt x="0" y="0"/>
                </a:moveTo>
                <a:cubicBezTo>
                  <a:pt x="412715" y="3803608"/>
                  <a:pt x="2251898" y="4104088"/>
                  <a:pt x="5631705" y="5297899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5792408" y="3357506"/>
            <a:ext cx="3280121" cy="3357642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119732"/>
              <a:gd name="connsiteY0" fmla="*/ 0 h 4446424"/>
              <a:gd name="connsiteX1" fmla="*/ 5119732 w 5119732"/>
              <a:gd name="connsiteY1" fmla="*/ 4446424 h 4446424"/>
              <a:gd name="connsiteX0" fmla="*/ 0 w 4812594"/>
              <a:gd name="connsiteY0" fmla="*/ 0 h 4824875"/>
              <a:gd name="connsiteX1" fmla="*/ 4812594 w 4812594"/>
              <a:gd name="connsiteY1" fmla="*/ 4824875 h 4824875"/>
              <a:gd name="connsiteX0" fmla="*/ 0 w 4812594"/>
              <a:gd name="connsiteY0" fmla="*/ 0 h 4824875"/>
              <a:gd name="connsiteX1" fmla="*/ 4812594 w 4812594"/>
              <a:gd name="connsiteY1" fmla="*/ 4824875 h 4824875"/>
              <a:gd name="connsiteX0" fmla="*/ 0 w 4812594"/>
              <a:gd name="connsiteY0" fmla="*/ 0 h 4824875"/>
              <a:gd name="connsiteX1" fmla="*/ 4812594 w 4812594"/>
              <a:gd name="connsiteY1" fmla="*/ 4824875 h 4824875"/>
              <a:gd name="connsiteX0" fmla="*/ 0 w 4812594"/>
              <a:gd name="connsiteY0" fmla="*/ 0 h 4635697"/>
              <a:gd name="connsiteX1" fmla="*/ 4812594 w 4812594"/>
              <a:gd name="connsiteY1" fmla="*/ 4635697 h 4635697"/>
              <a:gd name="connsiteX0" fmla="*/ 0 w 4812594"/>
              <a:gd name="connsiteY0" fmla="*/ 0 h 4635697"/>
              <a:gd name="connsiteX1" fmla="*/ 4812594 w 4812594"/>
              <a:gd name="connsiteY1" fmla="*/ 4635697 h 463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12594" h="4635697">
                <a:moveTo>
                  <a:pt x="0" y="0"/>
                </a:moveTo>
                <a:cubicBezTo>
                  <a:pt x="269353" y="2403461"/>
                  <a:pt x="1432787" y="3441886"/>
                  <a:pt x="4812594" y="4635697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3489396" y="3151985"/>
            <a:ext cx="5583133" cy="3563163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8191571"/>
              <a:gd name="connsiteY0" fmla="*/ 0 h 4919448"/>
              <a:gd name="connsiteX1" fmla="*/ 8191571 w 8191571"/>
              <a:gd name="connsiteY1" fmla="*/ 4919448 h 4919448"/>
              <a:gd name="connsiteX0" fmla="*/ 0 w 8191571"/>
              <a:gd name="connsiteY0" fmla="*/ 0 h 4919448"/>
              <a:gd name="connsiteX1" fmla="*/ 8191571 w 8191571"/>
              <a:gd name="connsiteY1" fmla="*/ 4919448 h 4919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91571" h="4919448">
                <a:moveTo>
                  <a:pt x="0" y="0"/>
                </a:moveTo>
                <a:cubicBezTo>
                  <a:pt x="1013459" y="3753175"/>
                  <a:pt x="4811764" y="3725637"/>
                  <a:pt x="8191571" y="4919448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3977920" y="2466761"/>
            <a:ext cx="5094609" cy="4248387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7474809"/>
              <a:gd name="connsiteY0" fmla="*/ 0 h 5865496"/>
              <a:gd name="connsiteX1" fmla="*/ 7474809 w 7474809"/>
              <a:gd name="connsiteY1" fmla="*/ 5865496 h 5865496"/>
              <a:gd name="connsiteX0" fmla="*/ 0 w 7474809"/>
              <a:gd name="connsiteY0" fmla="*/ 0 h 5865496"/>
              <a:gd name="connsiteX1" fmla="*/ 7474809 w 7474809"/>
              <a:gd name="connsiteY1" fmla="*/ 5865496 h 586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74809" h="5865496">
                <a:moveTo>
                  <a:pt x="0" y="0"/>
                </a:moveTo>
                <a:cubicBezTo>
                  <a:pt x="269391" y="4018073"/>
                  <a:pt x="4095002" y="4671685"/>
                  <a:pt x="7474809" y="5865496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4605992" y="3494574"/>
            <a:ext cx="4466537" cy="3220574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6758046"/>
              <a:gd name="connsiteY0" fmla="*/ 0 h 4824843"/>
              <a:gd name="connsiteX1" fmla="*/ 6758046 w 6758046"/>
              <a:gd name="connsiteY1" fmla="*/ 4824843 h 4824843"/>
              <a:gd name="connsiteX0" fmla="*/ 0 w 6758046"/>
              <a:gd name="connsiteY0" fmla="*/ 0 h 4824843"/>
              <a:gd name="connsiteX1" fmla="*/ 6758046 w 6758046"/>
              <a:gd name="connsiteY1" fmla="*/ 4824843 h 4824843"/>
              <a:gd name="connsiteX0" fmla="*/ 0 w 6758046"/>
              <a:gd name="connsiteY0" fmla="*/ 0 h 4824843"/>
              <a:gd name="connsiteX1" fmla="*/ 6758046 w 6758046"/>
              <a:gd name="connsiteY1" fmla="*/ 4824843 h 4824843"/>
              <a:gd name="connsiteX0" fmla="*/ 0 w 6553303"/>
              <a:gd name="connsiteY0" fmla="*/ 0 h 4446456"/>
              <a:gd name="connsiteX1" fmla="*/ 6553303 w 6553303"/>
              <a:gd name="connsiteY1" fmla="*/ 4446456 h 4446456"/>
              <a:gd name="connsiteX0" fmla="*/ 0 w 6553303"/>
              <a:gd name="connsiteY0" fmla="*/ 0 h 4446456"/>
              <a:gd name="connsiteX1" fmla="*/ 6553303 w 6553303"/>
              <a:gd name="connsiteY1" fmla="*/ 4446456 h 444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53303" h="4446456">
                <a:moveTo>
                  <a:pt x="0" y="0"/>
                </a:moveTo>
                <a:cubicBezTo>
                  <a:pt x="521938" y="2346675"/>
                  <a:pt x="3173496" y="3252645"/>
                  <a:pt x="6553303" y="4446456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4117499" y="4042776"/>
            <a:ext cx="4955030" cy="2672372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7270019"/>
              <a:gd name="connsiteY0" fmla="*/ 0 h 4037015"/>
              <a:gd name="connsiteX1" fmla="*/ 7270019 w 7270019"/>
              <a:gd name="connsiteY1" fmla="*/ 3689585 h 4037015"/>
              <a:gd name="connsiteX0" fmla="*/ 0 w 7270019"/>
              <a:gd name="connsiteY0" fmla="*/ 0 h 3689585"/>
              <a:gd name="connsiteX1" fmla="*/ 7270019 w 7270019"/>
              <a:gd name="connsiteY1" fmla="*/ 3689585 h 3689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70019" h="3689585">
                <a:moveTo>
                  <a:pt x="0" y="0"/>
                </a:moveTo>
                <a:cubicBezTo>
                  <a:pt x="1306982" y="2435015"/>
                  <a:pt x="3890212" y="2495774"/>
                  <a:pt x="7270019" y="3689585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5583071" y="3768686"/>
            <a:ext cx="3280059" cy="2740871"/>
          </a:xfrm>
          <a:custGeom>
            <a:avLst/>
            <a:gdLst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324475"/>
              <a:gd name="connsiteY0" fmla="*/ 0 h 5581650"/>
              <a:gd name="connsiteX1" fmla="*/ 5324475 w 5324475"/>
              <a:gd name="connsiteY1" fmla="*/ 5581650 h 5581650"/>
              <a:gd name="connsiteX0" fmla="*/ 0 w 5119732"/>
              <a:gd name="connsiteY0" fmla="*/ 0 h 4068005"/>
              <a:gd name="connsiteX1" fmla="*/ 5119732 w 5119732"/>
              <a:gd name="connsiteY1" fmla="*/ 4068005 h 4068005"/>
              <a:gd name="connsiteX0" fmla="*/ 0 w 5119732"/>
              <a:gd name="connsiteY0" fmla="*/ 0 h 4068005"/>
              <a:gd name="connsiteX1" fmla="*/ 5119732 w 5119732"/>
              <a:gd name="connsiteY1" fmla="*/ 4068005 h 4068005"/>
              <a:gd name="connsiteX0" fmla="*/ 0 w 5119732"/>
              <a:gd name="connsiteY0" fmla="*/ 0 h 4068005"/>
              <a:gd name="connsiteX1" fmla="*/ 5119732 w 5119732"/>
              <a:gd name="connsiteY1" fmla="*/ 4068005 h 4068005"/>
              <a:gd name="connsiteX0" fmla="*/ 0 w 4812502"/>
              <a:gd name="connsiteY0" fmla="*/ 0 h 3784159"/>
              <a:gd name="connsiteX1" fmla="*/ 4812502 w 4812502"/>
              <a:gd name="connsiteY1" fmla="*/ 3784159 h 3784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12502" h="3784159">
                <a:moveTo>
                  <a:pt x="0" y="0"/>
                </a:moveTo>
                <a:cubicBezTo>
                  <a:pt x="399052" y="1753840"/>
                  <a:pt x="1432695" y="2590348"/>
                  <a:pt x="4812502" y="3784159"/>
                </a:cubicBezTo>
              </a:path>
            </a:pathLst>
          </a:custGeom>
          <a:ln w="31750">
            <a:solidFill>
              <a:schemeClr val="bg1"/>
            </a:solidFill>
            <a:headEnd type="oval"/>
          </a:ln>
          <a:effectLst>
            <a:outerShdw blurRad="177800" sx="102000" sy="102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909097" y="4728023"/>
            <a:ext cx="767681" cy="753746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746567" y="4590978"/>
            <a:ext cx="418735" cy="411134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350783" y="4179844"/>
            <a:ext cx="558313" cy="548179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258043" y="3905754"/>
            <a:ext cx="628103" cy="616702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537199" y="3289053"/>
            <a:ext cx="348946" cy="342612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490362" y="3905754"/>
            <a:ext cx="558313" cy="548179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560151" y="3220530"/>
            <a:ext cx="558313" cy="548179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652892" y="4522456"/>
            <a:ext cx="628103" cy="616702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094578" y="5002113"/>
            <a:ext cx="488524" cy="479657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885211" y="3974277"/>
            <a:ext cx="488524" cy="479657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4117530" y="4316889"/>
            <a:ext cx="418735" cy="411134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3629006" y="4728023"/>
            <a:ext cx="488524" cy="479657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722681" y="5344725"/>
            <a:ext cx="697892" cy="685224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606054" y="5344725"/>
            <a:ext cx="488524" cy="479657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4955000" y="4659501"/>
            <a:ext cx="418735" cy="411134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5652892" y="1301903"/>
            <a:ext cx="279157" cy="274090"/>
          </a:xfrm>
          <a:prstGeom prst="ellipse">
            <a:avLst/>
          </a:prstGeom>
          <a:gradFill flip="none" rotWithShape="1">
            <a:gsLst>
              <a:gs pos="31000">
                <a:schemeClr val="bg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583103" y="1027813"/>
            <a:ext cx="628103" cy="616702"/>
          </a:xfrm>
          <a:prstGeom prst="ellipse">
            <a:avLst/>
          </a:prstGeom>
          <a:gradFill flip="none" rotWithShape="1">
            <a:gsLst>
              <a:gs pos="31000">
                <a:schemeClr val="bg1">
                  <a:alpha val="55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722681" y="890768"/>
            <a:ext cx="488524" cy="411134"/>
          </a:xfrm>
          <a:prstGeom prst="ellipse">
            <a:avLst/>
          </a:prstGeom>
          <a:gradFill flip="none" rotWithShape="1">
            <a:gsLst>
              <a:gs pos="31000">
                <a:schemeClr val="bg1">
                  <a:alpha val="55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5234157" y="3220530"/>
            <a:ext cx="418735" cy="411134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6071627" y="4590978"/>
            <a:ext cx="628103" cy="616702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5583103" y="5070635"/>
            <a:ext cx="488524" cy="479657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5303946" y="5481770"/>
            <a:ext cx="488524" cy="479657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6280994" y="5139158"/>
            <a:ext cx="767681" cy="753746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2023855" y="1713037"/>
            <a:ext cx="837470" cy="822269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55000"/>
                </a:schemeClr>
              </a:gs>
              <a:gs pos="62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140482" y="548156"/>
            <a:ext cx="628103" cy="548179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55000"/>
                </a:schemeClr>
              </a:gs>
              <a:gs pos="62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140482" y="1644515"/>
            <a:ext cx="418735" cy="342612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55000"/>
                </a:schemeClr>
              </a:gs>
              <a:gs pos="62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1428728" y="3643314"/>
            <a:ext cx="1046838" cy="1096359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55000"/>
                </a:schemeClr>
              </a:gs>
              <a:gs pos="62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0" y="0"/>
            <a:ext cx="135729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62000">
                <a:schemeClr val="tx2">
                  <a:lumMod val="75000"/>
                </a:schemeClr>
              </a:gs>
            </a:gsLst>
            <a:lin ang="2400000" scaled="0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44450" h="57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357290" y="6429396"/>
            <a:ext cx="7786710" cy="428604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62000">
                <a:schemeClr val="tx2">
                  <a:lumMod val="75000"/>
                </a:schemeClr>
              </a:gs>
            </a:gsLst>
            <a:lin ang="13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2293167" y="2578863"/>
            <a:ext cx="60150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0"/>
            <a:ext cx="7786710" cy="6429396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grpSp>
        <p:nvGrpSpPr>
          <p:cNvPr id="4" name="Группа 64"/>
          <p:cNvGrpSpPr/>
          <p:nvPr/>
        </p:nvGrpSpPr>
        <p:grpSpPr>
          <a:xfrm>
            <a:off x="8743778" y="6483162"/>
            <a:ext cx="331471" cy="331471"/>
            <a:chOff x="4857752" y="6500834"/>
            <a:chExt cx="331471" cy="331471"/>
          </a:xfrm>
        </p:grpSpPr>
        <p:sp>
          <p:nvSpPr>
            <p:cNvPr id="66" name="Овал 65"/>
            <p:cNvSpPr/>
            <p:nvPr/>
          </p:nvSpPr>
          <p:spPr>
            <a:xfrm>
              <a:off x="5000628" y="650083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5072066" y="6572272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5143504" y="6643710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5072066" y="6715148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5000628" y="678658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4929190" y="650083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5000628" y="6572272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5072066" y="6643710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5000628" y="6715148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4929190" y="678658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4857752" y="650083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4929190" y="6572272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5000628" y="6643710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Овал 78"/>
            <p:cNvSpPr/>
            <p:nvPr/>
          </p:nvSpPr>
          <p:spPr>
            <a:xfrm>
              <a:off x="4929190" y="6715148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4857752" y="678658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90"/>
          <p:cNvGrpSpPr/>
          <p:nvPr/>
        </p:nvGrpSpPr>
        <p:grpSpPr>
          <a:xfrm rot="10800000">
            <a:off x="8266441" y="6487365"/>
            <a:ext cx="331471" cy="331471"/>
            <a:chOff x="4857752" y="6500834"/>
            <a:chExt cx="331471" cy="331471"/>
          </a:xfrm>
        </p:grpSpPr>
        <p:sp>
          <p:nvSpPr>
            <p:cNvPr id="82" name="Овал 81"/>
            <p:cNvSpPr/>
            <p:nvPr/>
          </p:nvSpPr>
          <p:spPr>
            <a:xfrm>
              <a:off x="5000628" y="650083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5072066" y="6572272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5143504" y="6643710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Овал 84"/>
            <p:cNvSpPr/>
            <p:nvPr/>
          </p:nvSpPr>
          <p:spPr>
            <a:xfrm>
              <a:off x="5072066" y="6715148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Овал 85"/>
            <p:cNvSpPr/>
            <p:nvPr/>
          </p:nvSpPr>
          <p:spPr>
            <a:xfrm>
              <a:off x="5000628" y="678658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4929190" y="650083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5000628" y="6572272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5072066" y="6643710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5000628" y="6715148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Овал 90"/>
            <p:cNvSpPr/>
            <p:nvPr/>
          </p:nvSpPr>
          <p:spPr>
            <a:xfrm>
              <a:off x="4929190" y="678658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4857752" y="6500834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4929190" y="6572272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5000628" y="6643710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4929190" y="6715148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4857752" y="6786586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96"/>
          <p:cNvGrpSpPr/>
          <p:nvPr/>
        </p:nvGrpSpPr>
        <p:grpSpPr>
          <a:xfrm>
            <a:off x="1417970" y="6490785"/>
            <a:ext cx="474347" cy="334941"/>
            <a:chOff x="7072330" y="6500834"/>
            <a:chExt cx="474347" cy="334941"/>
          </a:xfrm>
        </p:grpSpPr>
        <p:grpSp>
          <p:nvGrpSpPr>
            <p:cNvPr id="7" name="Группа 107"/>
            <p:cNvGrpSpPr/>
            <p:nvPr/>
          </p:nvGrpSpPr>
          <p:grpSpPr>
            <a:xfrm>
              <a:off x="7072330" y="6504304"/>
              <a:ext cx="331471" cy="331471"/>
              <a:chOff x="4857752" y="6500834"/>
              <a:chExt cx="331471" cy="331471"/>
            </a:xfrm>
          </p:grpSpPr>
          <p:sp>
            <p:nvSpPr>
              <p:cNvPr id="115" name="Овал 114"/>
              <p:cNvSpPr/>
              <p:nvPr/>
            </p:nvSpPr>
            <p:spPr>
              <a:xfrm>
                <a:off x="5000628" y="6500834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6" name="Овал 115"/>
              <p:cNvSpPr/>
              <p:nvPr/>
            </p:nvSpPr>
            <p:spPr>
              <a:xfrm>
                <a:off x="5072066" y="6572272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7" name="Овал 116"/>
              <p:cNvSpPr/>
              <p:nvPr/>
            </p:nvSpPr>
            <p:spPr>
              <a:xfrm>
                <a:off x="5143504" y="6643710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8" name="Овал 117"/>
              <p:cNvSpPr/>
              <p:nvPr/>
            </p:nvSpPr>
            <p:spPr>
              <a:xfrm>
                <a:off x="5072066" y="671514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Овал 118"/>
              <p:cNvSpPr/>
              <p:nvPr/>
            </p:nvSpPr>
            <p:spPr>
              <a:xfrm>
                <a:off x="5000628" y="6786586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0" name="Овал 119"/>
              <p:cNvSpPr/>
              <p:nvPr/>
            </p:nvSpPr>
            <p:spPr>
              <a:xfrm>
                <a:off x="4929190" y="6500834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1" name="Овал 120"/>
              <p:cNvSpPr/>
              <p:nvPr/>
            </p:nvSpPr>
            <p:spPr>
              <a:xfrm>
                <a:off x="5000628" y="6572272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2" name="Овал 121"/>
              <p:cNvSpPr/>
              <p:nvPr/>
            </p:nvSpPr>
            <p:spPr>
              <a:xfrm>
                <a:off x="5072066" y="6643710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3" name="Овал 122"/>
              <p:cNvSpPr/>
              <p:nvPr/>
            </p:nvSpPr>
            <p:spPr>
              <a:xfrm>
                <a:off x="5000628" y="671514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4" name="Овал 123"/>
              <p:cNvSpPr/>
              <p:nvPr/>
            </p:nvSpPr>
            <p:spPr>
              <a:xfrm>
                <a:off x="4929190" y="6786586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5" name="Овал 124"/>
              <p:cNvSpPr/>
              <p:nvPr/>
            </p:nvSpPr>
            <p:spPr>
              <a:xfrm>
                <a:off x="4857752" y="6500834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6" name="Овал 125"/>
              <p:cNvSpPr/>
              <p:nvPr/>
            </p:nvSpPr>
            <p:spPr>
              <a:xfrm>
                <a:off x="4929190" y="6572272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Овал 126"/>
              <p:cNvSpPr/>
              <p:nvPr/>
            </p:nvSpPr>
            <p:spPr>
              <a:xfrm>
                <a:off x="5000628" y="6643710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8" name="Овал 127"/>
              <p:cNvSpPr/>
              <p:nvPr/>
            </p:nvSpPr>
            <p:spPr>
              <a:xfrm>
                <a:off x="4929190" y="671514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Овал 128"/>
              <p:cNvSpPr/>
              <p:nvPr/>
            </p:nvSpPr>
            <p:spPr>
              <a:xfrm>
                <a:off x="4857752" y="6786586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0" name="Группа 123"/>
            <p:cNvGrpSpPr/>
            <p:nvPr/>
          </p:nvGrpSpPr>
          <p:grpSpPr>
            <a:xfrm flipH="1">
              <a:off x="7215206" y="6500834"/>
              <a:ext cx="331471" cy="331471"/>
              <a:chOff x="4857752" y="6500834"/>
              <a:chExt cx="331471" cy="331471"/>
            </a:xfrm>
          </p:grpSpPr>
          <p:sp>
            <p:nvSpPr>
              <p:cNvPr id="100" name="Овал 99"/>
              <p:cNvSpPr/>
              <p:nvPr/>
            </p:nvSpPr>
            <p:spPr>
              <a:xfrm>
                <a:off x="5000628" y="6500834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1" name="Овал 100"/>
              <p:cNvSpPr/>
              <p:nvPr/>
            </p:nvSpPr>
            <p:spPr>
              <a:xfrm>
                <a:off x="5072066" y="6572272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2" name="Овал 101"/>
              <p:cNvSpPr/>
              <p:nvPr/>
            </p:nvSpPr>
            <p:spPr>
              <a:xfrm>
                <a:off x="5143504" y="6643710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3" name="Овал 102"/>
              <p:cNvSpPr/>
              <p:nvPr/>
            </p:nvSpPr>
            <p:spPr>
              <a:xfrm>
                <a:off x="5072066" y="671514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4" name="Овал 103"/>
              <p:cNvSpPr/>
              <p:nvPr/>
            </p:nvSpPr>
            <p:spPr>
              <a:xfrm>
                <a:off x="5000628" y="6786586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Овал 104"/>
              <p:cNvSpPr/>
              <p:nvPr/>
            </p:nvSpPr>
            <p:spPr>
              <a:xfrm>
                <a:off x="4929190" y="6500834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6" name="Овал 105"/>
              <p:cNvSpPr/>
              <p:nvPr/>
            </p:nvSpPr>
            <p:spPr>
              <a:xfrm>
                <a:off x="5000628" y="6572272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Овал 106"/>
              <p:cNvSpPr/>
              <p:nvPr/>
            </p:nvSpPr>
            <p:spPr>
              <a:xfrm>
                <a:off x="5072066" y="6643710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8" name="Овал 107"/>
              <p:cNvSpPr/>
              <p:nvPr/>
            </p:nvSpPr>
            <p:spPr>
              <a:xfrm>
                <a:off x="5000628" y="671514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9" name="Овал 108"/>
              <p:cNvSpPr/>
              <p:nvPr/>
            </p:nvSpPr>
            <p:spPr>
              <a:xfrm>
                <a:off x="4929190" y="6786586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0" name="Овал 109"/>
              <p:cNvSpPr/>
              <p:nvPr/>
            </p:nvSpPr>
            <p:spPr>
              <a:xfrm>
                <a:off x="4857752" y="6500834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1" name="Овал 110"/>
              <p:cNvSpPr/>
              <p:nvPr/>
            </p:nvSpPr>
            <p:spPr>
              <a:xfrm>
                <a:off x="4929190" y="6572272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2" name="Овал 111"/>
              <p:cNvSpPr/>
              <p:nvPr/>
            </p:nvSpPr>
            <p:spPr>
              <a:xfrm>
                <a:off x="5000628" y="6643710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3" name="Овал 112"/>
              <p:cNvSpPr/>
              <p:nvPr/>
            </p:nvSpPr>
            <p:spPr>
              <a:xfrm>
                <a:off x="4929190" y="6715148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4" name="Овал 113"/>
              <p:cNvSpPr/>
              <p:nvPr/>
            </p:nvSpPr>
            <p:spPr>
              <a:xfrm>
                <a:off x="4857752" y="6786586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2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28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3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1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1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1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12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000"/>
                            </p:stCondLst>
                            <p:childTnLst>
                              <p:par>
                                <p:cTn id="23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16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1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22" presetClass="entr" presetSubtype="4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1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11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2" grpId="0" animBg="1"/>
      <p:bldP spid="42" grpId="1" animBg="1"/>
      <p:bldP spid="42" grpId="2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7" grpId="2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4" grpId="0" animBg="1"/>
      <p:bldP spid="54" grpId="1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</p:bldLst>
  </p:timing>
  <p:txStyles>
    <p:titleStyle>
      <a:lvl1pPr algn="ctr" defTabSz="914400" rtl="0" eaLnBrk="1" latinLnBrk="0" hangingPunct="1">
        <a:spcBef>
          <a:spcPct val="0"/>
        </a:spcBef>
        <a:buNone/>
        <a:defRPr kumimoji="0" lang="ru-RU" sz="5400" b="1" i="0" u="none" strike="noStrike" kern="1200" cap="none" spc="0" normalizeH="0" baseline="0" noProof="0" smtClean="0">
          <a:ln w="31550" cmpd="sng">
            <a:gradFill>
              <a:gsLst>
                <a:gs pos="25000">
                  <a:schemeClr val="accent1">
                    <a:shade val="25000"/>
                    <a:satMod val="190000"/>
                  </a:schemeClr>
                </a:gs>
                <a:gs pos="80000">
                  <a:schemeClr val="accent1">
                    <a:tint val="75000"/>
                    <a:satMod val="190000"/>
                  </a:schemeClr>
                </a:gs>
              </a:gsLst>
              <a:lin ang="5400000"/>
            </a:gradFill>
            <a:prstDash val="solid"/>
          </a:ln>
          <a:solidFill>
            <a:srgbClr val="FFFFFF"/>
          </a:solidFill>
          <a:effectLst>
            <a:outerShdw blurRad="41275" dist="12700" dir="12000000" algn="tl" rotWithShape="0">
              <a:srgbClr val="000000">
                <a:alpha val="40000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войная волна 6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91376579"/>
              </p:ext>
            </p:extLst>
          </p:nvPr>
        </p:nvGraphicFramePr>
        <p:xfrm>
          <a:off x="1357290" y="1484784"/>
          <a:ext cx="7786710" cy="4486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57290" y="285728"/>
            <a:ext cx="752838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чого ви використовуєте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357166"/>
            <a:ext cx="73133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змогли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відмовитись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919593364"/>
              </p:ext>
            </p:extLst>
          </p:nvPr>
        </p:nvGraphicFramePr>
        <p:xfrm>
          <a:off x="1643042" y="1357298"/>
          <a:ext cx="7172356" cy="4743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357166"/>
            <a:ext cx="73133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змогли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відмовитись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85942934"/>
              </p:ext>
            </p:extLst>
          </p:nvPr>
        </p:nvGraphicFramePr>
        <p:xfrm>
          <a:off x="1571604" y="1357298"/>
          <a:ext cx="7386638" cy="4743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75546098"/>
              </p:ext>
            </p:extLst>
          </p:nvPr>
        </p:nvGraphicFramePr>
        <p:xfrm>
          <a:off x="1357290" y="1500174"/>
          <a:ext cx="7786710" cy="4953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Двойная волна 2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85728"/>
            <a:ext cx="71711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чого ви використовуєте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8441361"/>
              </p:ext>
            </p:extLst>
          </p:nvPr>
        </p:nvGraphicFramePr>
        <p:xfrm>
          <a:off x="1357290" y="1571612"/>
          <a:ext cx="7679206" cy="4809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Двойная волна 2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85728"/>
            <a:ext cx="71711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чого ви використовуєте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357166"/>
            <a:ext cx="70001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Скільки </a:t>
            </a:r>
            <a:r>
              <a:rPr lang="uk-UA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використовувують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01572104"/>
              </p:ext>
            </p:extLst>
          </p:nvPr>
        </p:nvGraphicFramePr>
        <p:xfrm>
          <a:off x="1643042" y="1714488"/>
          <a:ext cx="7172356" cy="417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82366539"/>
              </p:ext>
            </p:extLst>
          </p:nvPr>
        </p:nvGraphicFramePr>
        <p:xfrm>
          <a:off x="1785918" y="1428736"/>
          <a:ext cx="6672290" cy="467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Двойная волна 3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357166"/>
            <a:ext cx="70001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Скільки </a:t>
            </a:r>
            <a:r>
              <a:rPr lang="uk-UA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використовувують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53826873"/>
              </p:ext>
            </p:extLst>
          </p:nvPr>
        </p:nvGraphicFramePr>
        <p:xfrm>
          <a:off x="1857356" y="1428736"/>
          <a:ext cx="6743728" cy="460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Двойная волна 2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357166"/>
            <a:ext cx="70001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Скільки </a:t>
            </a:r>
            <a:r>
              <a:rPr lang="uk-UA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використовувують</a:t>
            </a:r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1357290" y="214290"/>
            <a:ext cx="7786710" cy="1571636"/>
          </a:xfrm>
          <a:prstGeom prst="doubleWave">
            <a:avLst>
              <a:gd name="adj1" fmla="val 6250"/>
              <a:gd name="adj2" fmla="val 280"/>
            </a:avLst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357167"/>
            <a:ext cx="778671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носите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мобільний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телефон?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56130106"/>
              </p:ext>
            </p:extLst>
          </p:nvPr>
        </p:nvGraphicFramePr>
        <p:xfrm>
          <a:off x="1785918" y="1785926"/>
          <a:ext cx="6815166" cy="460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1357290" y="214290"/>
            <a:ext cx="7786710" cy="1643074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285728"/>
            <a:ext cx="671517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Якого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оператора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зв’язку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обрали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11307758"/>
              </p:ext>
            </p:extLst>
          </p:nvPr>
        </p:nvGraphicFramePr>
        <p:xfrm>
          <a:off x="1357290" y="1785926"/>
          <a:ext cx="7786710" cy="4529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1357290" y="214290"/>
            <a:ext cx="7786710" cy="1000132"/>
          </a:xfrm>
          <a:prstGeom prst="doubleWave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357166"/>
            <a:ext cx="73133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змогли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відмовитись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35848773"/>
              </p:ext>
            </p:extLst>
          </p:nvPr>
        </p:nvGraphicFramePr>
        <p:xfrm>
          <a:off x="1571604" y="1428736"/>
          <a:ext cx="7315200" cy="467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Новые технологи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TS101970461</Template>
  <TotalTime>61</TotalTime>
  <Words>141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Новые технологии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DAShA</dc:creator>
  <cp:lastModifiedBy>admin</cp:lastModifiedBy>
  <cp:revision>10</cp:revision>
  <dcterms:created xsi:type="dcterms:W3CDTF">2013-11-11T15:31:36Z</dcterms:created>
  <dcterms:modified xsi:type="dcterms:W3CDTF">2013-11-30T17:21:29Z</dcterms:modified>
</cp:coreProperties>
</file>