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90A66AE-81F5-474A-B74B-EE41E9320F19}" type="datetimeFigureOut">
              <a:rPr lang="uk-UA" smtClean="0"/>
              <a:t>30.11.2013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30.11.2013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30.11.2013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90A66AE-81F5-474A-B74B-EE41E9320F19}" type="datetimeFigureOut">
              <a:rPr lang="uk-UA" smtClean="0"/>
              <a:t>30.11.2013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90A66AE-81F5-474A-B74B-EE41E9320F19}" type="datetimeFigureOut">
              <a:rPr lang="uk-UA" smtClean="0"/>
              <a:t>30.11.2013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30.11.2013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30.11.2013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0A66AE-81F5-474A-B74B-EE41E9320F19}" type="datetimeFigureOut">
              <a:rPr lang="uk-UA" smtClean="0"/>
              <a:t>30.11.2013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30.11.2013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90A66AE-81F5-474A-B74B-EE41E9320F19}" type="datetimeFigureOut">
              <a:rPr lang="uk-UA" smtClean="0"/>
              <a:t>30.11.2013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0A66AE-81F5-474A-B74B-EE41E9320F19}" type="datetimeFigureOut">
              <a:rPr lang="uk-UA" smtClean="0"/>
              <a:t>30.11.2013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30.11.2013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1124744"/>
            <a:ext cx="7380312" cy="864096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Наукова конференція</a:t>
            </a:r>
            <a:endParaRPr lang="uk-UA" sz="44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411760" y="2492896"/>
            <a:ext cx="6552728" cy="2952328"/>
          </a:xfrm>
        </p:spPr>
        <p:txBody>
          <a:bodyPr>
            <a:noAutofit/>
          </a:bodyPr>
          <a:lstStyle/>
          <a:p>
            <a:pPr algn="ctr"/>
            <a:r>
              <a:rPr lang="uk-UA" sz="4800" dirty="0" smtClean="0"/>
              <a:t>Вплив електромагнітного випромінювання на живі організми</a:t>
            </a:r>
            <a:endParaRPr lang="uk-UA" sz="4800" dirty="0"/>
          </a:p>
        </p:txBody>
      </p:sp>
    </p:spTree>
    <p:extLst>
      <p:ext uri="{BB962C8B-B14F-4D97-AF65-F5344CB8AC3E}">
        <p14:creationId xmlns:p14="http://schemas.microsoft.com/office/powerpoint/2010/main" val="89701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107504" y="1600200"/>
            <a:ext cx="9036496" cy="4873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dirty="0" smtClean="0"/>
              <a:t>Боже, дай нам сили змінити те, </a:t>
            </a:r>
            <a:endParaRPr lang="en-US" sz="3200" dirty="0" smtClean="0"/>
          </a:p>
          <a:p>
            <a:pPr marL="0" indent="0" algn="ctr">
              <a:buNone/>
            </a:pPr>
            <a:r>
              <a:rPr lang="uk-UA" sz="3200" dirty="0" smtClean="0"/>
              <a:t>що </a:t>
            </a:r>
            <a:r>
              <a:rPr lang="uk-UA" sz="3200" dirty="0" smtClean="0"/>
              <a:t>ми можемо змінити,</a:t>
            </a:r>
          </a:p>
          <a:p>
            <a:pPr marL="0" indent="0" algn="ctr">
              <a:buNone/>
            </a:pPr>
            <a:r>
              <a:rPr lang="uk-UA" sz="3200" dirty="0" smtClean="0"/>
              <a:t>Душевного спокою змиритися з тим, </a:t>
            </a:r>
            <a:endParaRPr lang="en-US" sz="3200" dirty="0" smtClean="0"/>
          </a:p>
          <a:p>
            <a:pPr marL="0" indent="0" algn="ctr">
              <a:buNone/>
            </a:pPr>
            <a:r>
              <a:rPr lang="uk-UA" sz="3200" dirty="0" smtClean="0"/>
              <a:t>чого </a:t>
            </a:r>
            <a:r>
              <a:rPr lang="uk-UA" sz="3200" dirty="0" smtClean="0"/>
              <a:t>ми не можемо змінити,</a:t>
            </a:r>
          </a:p>
          <a:p>
            <a:pPr marL="0" indent="0" algn="ctr">
              <a:buNone/>
            </a:pPr>
            <a:r>
              <a:rPr lang="uk-UA" sz="3200" dirty="0" smtClean="0"/>
              <a:t>Мудрості, щоб перше відрізними від другого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617036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</TotalTime>
  <Words>40</Words>
  <Application>Microsoft Office PowerPoint</Application>
  <PresentationFormat>Экран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Эркер</vt:lpstr>
      <vt:lpstr>Наукова конференція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Наукова конференція</dc:title>
  <dc:creator>Sara Yasmeen (Wipro Technologies)</dc:creator>
  <cp:lastModifiedBy>admin</cp:lastModifiedBy>
  <cp:revision>7</cp:revision>
  <dcterms:created xsi:type="dcterms:W3CDTF">2010-02-23T11:30:32Z</dcterms:created>
  <dcterms:modified xsi:type="dcterms:W3CDTF">2013-11-30T16:55:54Z</dcterms:modified>
</cp:coreProperties>
</file>