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D035320-DADD-4EBC-8B1C-D16DC5CE7618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934A2CD-B67E-4EAE-A95D-DB99F281EEB8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Люшняк</a:t>
            </a:r>
            <a:r>
              <a:rPr lang="uk-UA" dirty="0" smtClean="0"/>
              <a:t> </a:t>
            </a:r>
            <a:r>
              <a:rPr lang="uk-UA" dirty="0" err="1" smtClean="0"/>
              <a:t>марта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</a:t>
            </a:r>
            <a:r>
              <a:rPr lang="uk-UA" dirty="0" err="1" smtClean="0"/>
              <a:t>ізика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844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16632"/>
            <a:ext cx="8260672" cy="1039427"/>
          </a:xfrm>
        </p:spPr>
        <p:txBody>
          <a:bodyPr/>
          <a:lstStyle/>
          <a:p>
            <a:r>
              <a:rPr lang="uk-UA" dirty="0" smtClean="0"/>
              <a:t>Дослід з неоновою лампою </a:t>
            </a:r>
            <a:endParaRPr lang="ru-RU" dirty="0"/>
          </a:p>
        </p:txBody>
      </p:sp>
      <p:pic>
        <p:nvPicPr>
          <p:cNvPr id="3" name="неонова~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3562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Прилади, які випромінюють електромагнітні хвилі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67736"/>
            <a:ext cx="2520280" cy="3238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07" y="2924944"/>
            <a:ext cx="2453217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45024"/>
            <a:ext cx="2575300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6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Прилади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випромінюють</a:t>
            </a:r>
            <a:r>
              <a:rPr lang="ru-RU" dirty="0"/>
              <a:t> </a:t>
            </a:r>
            <a:r>
              <a:rPr lang="ru-RU" dirty="0" err="1"/>
              <a:t>електромагнітні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8487"/>
            <a:ext cx="3168353" cy="3136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6729"/>
            <a:ext cx="4493300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2320032" cy="15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7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Електричний конструктор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048672" cy="50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9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148420"/>
          </a:xfrm>
        </p:spPr>
        <p:txBody>
          <a:bodyPr>
            <a:noAutofit/>
          </a:bodyPr>
          <a:lstStyle/>
          <a:p>
            <a:r>
              <a:rPr lang="uk-UA" sz="2400" dirty="0" smtClean="0"/>
              <a:t>Індикатор для визначення Електромагнітного поля і його принципова схема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39" y="1702939"/>
            <a:ext cx="2592288" cy="320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91118"/>
            <a:ext cx="2952328" cy="221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яріш 1~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60672" cy="1220428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Вимірювач напруженості електромагнітного поля високочастотних коливань і принципова схема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1"/>
          <a:stretch/>
        </p:blipFill>
        <p:spPr>
          <a:xfrm>
            <a:off x="755576" y="2060848"/>
            <a:ext cx="2952328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Шукаємо зону </a:t>
            </a:r>
            <a:r>
              <a:rPr lang="en-US" dirty="0" err="1" smtClean="0"/>
              <a:t>wi-fi</a:t>
            </a:r>
            <a:endParaRPr lang="ru-RU" dirty="0"/>
          </a:p>
        </p:txBody>
      </p:sp>
      <p:pic>
        <p:nvPicPr>
          <p:cNvPr id="7" name="віфі~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30" y="15258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Прист</a:t>
            </a:r>
            <a:r>
              <a:rPr lang="uk-UA" sz="2800" dirty="0" smtClean="0"/>
              <a:t>рій для визначення безпечності мікрохвильових печей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388843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7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Вимірювання потужності мікрохвильової печі</a:t>
            </a:r>
            <a:endParaRPr lang="ru-RU" sz="3200" dirty="0"/>
          </a:p>
        </p:txBody>
      </p:sp>
      <p:pic>
        <p:nvPicPr>
          <p:cNvPr id="4" name="мікрохвильовка~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484784"/>
            <a:ext cx="843963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Неонова лампа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861" y="2371766"/>
            <a:ext cx="4037756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823" y="2286449"/>
            <a:ext cx="4037758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226</TotalTime>
  <Words>56</Words>
  <Application>Microsoft Office PowerPoint</Application>
  <PresentationFormat>Екран (4:3)</PresentationFormat>
  <Paragraphs>12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Аптека</vt:lpstr>
      <vt:lpstr>Фізика</vt:lpstr>
      <vt:lpstr>Електричний конструктор</vt:lpstr>
      <vt:lpstr>Індикатор для визначення Електромагнітного поля і його принципова схема</vt:lpstr>
      <vt:lpstr>Презентація PowerPoint</vt:lpstr>
      <vt:lpstr>Вимірювач напруженості електромагнітного поля високочастотних коливань і принципова схема</vt:lpstr>
      <vt:lpstr>Шукаємо зону wi-fi</vt:lpstr>
      <vt:lpstr>Пристрій для визначення безпечності мікрохвильових печей</vt:lpstr>
      <vt:lpstr>Вимірювання потужності мікрохвильової печі</vt:lpstr>
      <vt:lpstr>Неонова лампа</vt:lpstr>
      <vt:lpstr>Дослід з неоновою лампою </vt:lpstr>
      <vt:lpstr>Прилади, які випромінюють електромагнітні хвилі</vt:lpstr>
      <vt:lpstr>Прилади, які випромінюють електромагнітні хвилі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Фізика</dc:title>
  <dc:creator>Пользователь Windows</dc:creator>
  <cp:lastModifiedBy>Admin</cp:lastModifiedBy>
  <cp:revision>10</cp:revision>
  <dcterms:created xsi:type="dcterms:W3CDTF">2013-11-20T17:53:04Z</dcterms:created>
  <dcterms:modified xsi:type="dcterms:W3CDTF">2013-12-16T10:59:49Z</dcterms:modified>
</cp:coreProperties>
</file>