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73" r:id="rId3"/>
    <p:sldId id="260" r:id="rId4"/>
    <p:sldId id="261" r:id="rId5"/>
    <p:sldId id="274" r:id="rId6"/>
    <p:sldId id="266" r:id="rId7"/>
    <p:sldId id="278" r:id="rId8"/>
    <p:sldId id="275" r:id="rId9"/>
    <p:sldId id="268" r:id="rId10"/>
    <p:sldId id="276" r:id="rId11"/>
    <p:sldId id="279" r:id="rId12"/>
    <p:sldId id="280" r:id="rId13"/>
    <p:sldId id="269" r:id="rId14"/>
    <p:sldId id="270" r:id="rId15"/>
    <p:sldId id="281" r:id="rId16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60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5D8C9-B7E7-42AB-ADF3-C764366E0F47}" type="datetimeFigureOut">
              <a:rPr lang="uk-UA" smtClean="0"/>
              <a:t>05.02.2017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A65CA-BCF7-42DB-BAFF-5287DC5C33E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9762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5D8C9-B7E7-42AB-ADF3-C764366E0F47}" type="datetimeFigureOut">
              <a:rPr lang="uk-UA" smtClean="0"/>
              <a:t>05.02.2017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A65CA-BCF7-42DB-BAFF-5287DC5C33E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1840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5D8C9-B7E7-42AB-ADF3-C764366E0F47}" type="datetimeFigureOut">
              <a:rPr lang="uk-UA" smtClean="0"/>
              <a:t>05.02.2017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A65CA-BCF7-42DB-BAFF-5287DC5C33E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6667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5D8C9-B7E7-42AB-ADF3-C764366E0F47}" type="datetimeFigureOut">
              <a:rPr lang="uk-UA" smtClean="0"/>
              <a:t>05.02.2017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A65CA-BCF7-42DB-BAFF-5287DC5C33E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4256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5D8C9-B7E7-42AB-ADF3-C764366E0F47}" type="datetimeFigureOut">
              <a:rPr lang="uk-UA" smtClean="0"/>
              <a:t>05.02.2017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A65CA-BCF7-42DB-BAFF-5287DC5C33E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5941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5D8C9-B7E7-42AB-ADF3-C764366E0F47}" type="datetimeFigureOut">
              <a:rPr lang="uk-UA" smtClean="0"/>
              <a:t>05.02.2017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A65CA-BCF7-42DB-BAFF-5287DC5C33E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1815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5D8C9-B7E7-42AB-ADF3-C764366E0F47}" type="datetimeFigureOut">
              <a:rPr lang="uk-UA" smtClean="0"/>
              <a:t>05.02.2017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A65CA-BCF7-42DB-BAFF-5287DC5C33E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1882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5D8C9-B7E7-42AB-ADF3-C764366E0F47}" type="datetimeFigureOut">
              <a:rPr lang="uk-UA" smtClean="0"/>
              <a:t>05.02.2017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A65CA-BCF7-42DB-BAFF-5287DC5C33E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5380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5D8C9-B7E7-42AB-ADF3-C764366E0F47}" type="datetimeFigureOut">
              <a:rPr lang="uk-UA" smtClean="0"/>
              <a:t>05.02.2017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A65CA-BCF7-42DB-BAFF-5287DC5C33E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4457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5D8C9-B7E7-42AB-ADF3-C764366E0F47}" type="datetimeFigureOut">
              <a:rPr lang="uk-UA" smtClean="0"/>
              <a:t>05.02.2017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A65CA-BCF7-42DB-BAFF-5287DC5C33E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2591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5D8C9-B7E7-42AB-ADF3-C764366E0F47}" type="datetimeFigureOut">
              <a:rPr lang="uk-UA" smtClean="0"/>
              <a:t>05.02.2017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A65CA-BCF7-42DB-BAFF-5287DC5C33E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4972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11000">
              <a:schemeClr val="accent1">
                <a:lumMod val="45000"/>
                <a:lumOff val="55000"/>
              </a:schemeClr>
            </a:gs>
            <a:gs pos="89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E5D8C9-B7E7-42AB-ADF3-C764366E0F47}" type="datetimeFigureOut">
              <a:rPr lang="uk-UA" smtClean="0"/>
              <a:t>05.02.2017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A65CA-BCF7-42DB-BAFF-5287DC5C33E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6856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6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8000" dirty="0" smtClean="0"/>
              <a:t>      </a:t>
            </a:r>
            <a:r>
              <a:rPr lang="uk-UA" sz="8000" dirty="0" smtClean="0">
                <a:solidFill>
                  <a:srgbClr val="0070C0"/>
                </a:solidFill>
              </a:rPr>
              <a:t>Життя у світлинах</a:t>
            </a:r>
            <a:endParaRPr lang="uk-UA" sz="8000" dirty="0">
              <a:solidFill>
                <a:srgbClr val="0070C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465" y="1858781"/>
            <a:ext cx="7480091" cy="4497050"/>
          </a:xfrm>
        </p:spPr>
      </p:pic>
      <p:pic>
        <p:nvPicPr>
          <p:cNvPr id="5" name="1Бородин Дмитро - Місячна мелодія (minu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67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843" y="434715"/>
            <a:ext cx="11952157" cy="1255973"/>
          </a:xfrm>
        </p:spPr>
        <p:txBody>
          <a:bodyPr>
            <a:noAutofit/>
          </a:bodyPr>
          <a:lstStyle/>
          <a:p>
            <a:r>
              <a:rPr lang="uk-UA" sz="2800" b="1" dirty="0" smtClean="0"/>
              <a:t>І ось мужньої, талановитої людини не стало. Помер Василь Григорович Гриб </a:t>
            </a:r>
            <a:br>
              <a:rPr lang="uk-UA" sz="2800" b="1" dirty="0" smtClean="0"/>
            </a:br>
            <a:r>
              <a:rPr lang="uk-UA" sz="2800" b="1" dirty="0" smtClean="0"/>
              <a:t>26 січня 2000 року. Та він залишається жити у творах багатьох авторів, які побачили світ з його подачі, живе у своїх збірках «Звістка», «Звабний плід </a:t>
            </a:r>
            <a:r>
              <a:rPr lang="uk-UA" sz="2800" b="1" dirty="0" err="1" smtClean="0"/>
              <a:t>Мандрагори</a:t>
            </a:r>
            <a:r>
              <a:rPr lang="uk-UA" sz="2800" b="1" dirty="0" smtClean="0"/>
              <a:t>», «Тринь-трава», в «Літературній </a:t>
            </a:r>
            <a:r>
              <a:rPr lang="uk-UA" sz="2800" b="1" dirty="0" err="1" smtClean="0"/>
              <a:t>Збаражчині</a:t>
            </a:r>
            <a:r>
              <a:rPr lang="uk-UA" sz="2800" b="1" dirty="0" smtClean="0"/>
              <a:t>», в літературно-мистецькій збірці «Рушник», у багатьох новелах.</a:t>
            </a:r>
            <a:endParaRPr lang="uk-UA" sz="28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071" y="2218544"/>
            <a:ext cx="6235909" cy="4452078"/>
          </a:xfrm>
        </p:spPr>
      </p:pic>
    </p:spTree>
    <p:extLst>
      <p:ext uri="{BB962C8B-B14F-4D97-AF65-F5344CB8AC3E}">
        <p14:creationId xmlns:p14="http://schemas.microsoft.com/office/powerpoint/2010/main" val="47070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-45718"/>
            <a:ext cx="3932237" cy="45719"/>
          </a:xfrm>
        </p:spPr>
        <p:txBody>
          <a:bodyPr>
            <a:normAutofit fontScale="90000"/>
          </a:bodyPr>
          <a:lstStyle/>
          <a:p>
            <a:endParaRPr lang="uk-UA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581" y="0"/>
            <a:ext cx="4493944" cy="6970425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1000">
                <a:schemeClr val="accent1">
                  <a:lumMod val="45000"/>
                  <a:lumOff val="55000"/>
                </a:schemeClr>
              </a:gs>
              <a:gs pos="89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554636"/>
            <a:ext cx="5336160" cy="6026046"/>
          </a:xfrm>
        </p:spPr>
        <p:txBody>
          <a:bodyPr>
            <a:normAutofit/>
          </a:bodyPr>
          <a:lstStyle/>
          <a:p>
            <a:r>
              <a:rPr lang="uk-UA" sz="3600" dirty="0" smtClean="0"/>
              <a:t>Закінчилось життя…</a:t>
            </a:r>
          </a:p>
          <a:p>
            <a:r>
              <a:rPr lang="uk-UA" sz="3600" dirty="0" smtClean="0"/>
              <a:t>Залишилась «Незакінчена новела…» - остання книга письменника-новеліста присвячена нашому сьогоденню. У нього є те, що сьогодні нам дуже потрібно, - серйозні почуття, виразність думки, чіткість у ставленні до добра і зла. </a:t>
            </a:r>
          </a:p>
          <a:p>
            <a:endParaRPr lang="uk-UA" sz="3600" dirty="0"/>
          </a:p>
        </p:txBody>
      </p:sp>
    </p:spTree>
    <p:extLst>
      <p:ext uri="{BB962C8B-B14F-4D97-AF65-F5344CB8AC3E}">
        <p14:creationId xmlns:p14="http://schemas.microsoft.com/office/powerpoint/2010/main" val="291834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45719"/>
          </a:xfrm>
        </p:spPr>
        <p:txBody>
          <a:bodyPr>
            <a:normAutofit fontScale="90000"/>
          </a:bodyPr>
          <a:lstStyle/>
          <a:p>
            <a:endParaRPr lang="uk-UA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233" y="987425"/>
            <a:ext cx="6250897" cy="4723827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1000">
                <a:schemeClr val="accent1">
                  <a:lumMod val="45000"/>
                  <a:lumOff val="55000"/>
                </a:schemeClr>
              </a:gs>
              <a:gs pos="89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9862" y="987425"/>
            <a:ext cx="5771213" cy="5143552"/>
          </a:xfrm>
        </p:spPr>
        <p:txBody>
          <a:bodyPr>
            <a:noAutofit/>
          </a:bodyPr>
          <a:lstStyle/>
          <a:p>
            <a:r>
              <a:rPr lang="uk-UA" sz="4000" dirty="0" smtClean="0"/>
              <a:t>Немає прози без традиції. Щоб там не віщувала літературна мода, а в глибинах </a:t>
            </a:r>
          </a:p>
          <a:p>
            <a:r>
              <a:rPr lang="uk-UA" sz="4000" dirty="0" smtClean="0"/>
              <a:t>будь-якого прозового твору завжди володарює оповідь. На оповідача не можна вивчитись. Ним треба народитись.</a:t>
            </a:r>
            <a:endParaRPr lang="uk-UA" sz="4000" dirty="0"/>
          </a:p>
        </p:txBody>
      </p:sp>
    </p:spTree>
    <p:extLst>
      <p:ext uri="{BB962C8B-B14F-4D97-AF65-F5344CB8AC3E}">
        <p14:creationId xmlns:p14="http://schemas.microsoft.com/office/powerpoint/2010/main" val="115607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Autofit/>
          </a:bodyPr>
          <a:lstStyle/>
          <a:p>
            <a:r>
              <a:rPr lang="uk-UA" sz="4800" b="1" dirty="0" smtClean="0"/>
              <a:t>Син Павло з дружиною </a:t>
            </a:r>
            <a:r>
              <a:rPr lang="uk-UA" sz="4800" b="1" dirty="0" err="1" smtClean="0"/>
              <a:t>Мирославою</a:t>
            </a:r>
            <a:r>
              <a:rPr lang="uk-UA" sz="4800" b="1" dirty="0" smtClean="0"/>
              <a:t> та дітьми</a:t>
            </a:r>
            <a:br>
              <a:rPr lang="uk-UA" sz="4800" b="1" dirty="0" smtClean="0"/>
            </a:br>
            <a:r>
              <a:rPr lang="uk-UA" sz="4800" b="1" dirty="0"/>
              <a:t> </a:t>
            </a:r>
            <a:r>
              <a:rPr lang="uk-UA" sz="4800" b="1" dirty="0" smtClean="0"/>
              <a:t>                       Анжелікою і Романом</a:t>
            </a:r>
            <a:endParaRPr lang="uk-UA" sz="48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561" y="1690688"/>
            <a:ext cx="4572000" cy="5167312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1000">
                <a:schemeClr val="accent1">
                  <a:lumMod val="45000"/>
                  <a:lumOff val="55000"/>
                </a:schemeClr>
              </a:gs>
              <a:gs pos="89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</p:spTree>
    <p:extLst>
      <p:ext uri="{BB962C8B-B14F-4D97-AF65-F5344CB8AC3E}">
        <p14:creationId xmlns:p14="http://schemas.microsoft.com/office/powerpoint/2010/main" val="1863924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695" y="365125"/>
            <a:ext cx="11467475" cy="1325563"/>
          </a:xfrm>
        </p:spPr>
        <p:txBody>
          <a:bodyPr>
            <a:noAutofit/>
          </a:bodyPr>
          <a:lstStyle/>
          <a:p>
            <a:r>
              <a:rPr lang="uk-UA" sz="4800" b="1" dirty="0" smtClean="0"/>
              <a:t> Дочка Вікторія з чоловіком Олександром </a:t>
            </a:r>
            <a:br>
              <a:rPr lang="uk-UA" sz="4800" b="1" dirty="0" smtClean="0"/>
            </a:br>
            <a:r>
              <a:rPr lang="uk-UA" sz="4800" b="1" dirty="0"/>
              <a:t> </a:t>
            </a:r>
            <a:r>
              <a:rPr lang="uk-UA" sz="4800" b="1" dirty="0" smtClean="0"/>
              <a:t>       та дітьми Веронікою і Василем.</a:t>
            </a:r>
            <a:endParaRPr lang="uk-UA" sz="4800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928" y="1690688"/>
            <a:ext cx="3357797" cy="565449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91911" y="2524255"/>
            <a:ext cx="5399639" cy="4002374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1000">
                <a:schemeClr val="accent1">
                  <a:lumMod val="45000"/>
                  <a:lumOff val="55000"/>
                </a:schemeClr>
              </a:gs>
              <a:gs pos="89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</p:spTree>
    <p:extLst>
      <p:ext uri="{BB962C8B-B14F-4D97-AF65-F5344CB8AC3E}">
        <p14:creationId xmlns:p14="http://schemas.microsoft.com/office/powerpoint/2010/main" val="209331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6000" b="1" dirty="0"/>
              <a:t>Творчий доробок </a:t>
            </a:r>
            <a:r>
              <a:rPr lang="uk-UA" sz="6000" b="1" err="1"/>
              <a:t>В.Г</a:t>
            </a:r>
            <a:r>
              <a:rPr lang="uk-UA" sz="6000" b="1" smtClean="0"/>
              <a:t>. Гриба</a:t>
            </a:r>
            <a:endParaRPr lang="ru-RU" sz="60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524000" y="1690689"/>
            <a:ext cx="7620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uk-UA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1996 </a:t>
            </a:r>
            <a:r>
              <a:rPr lang="uk-UA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"Літературна </a:t>
            </a:r>
            <a:r>
              <a:rPr lang="uk-UA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Збаражчина</a:t>
            </a:r>
            <a:r>
              <a:rPr lang="uk-UA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",</a:t>
            </a:r>
            <a:endParaRPr lang="ru-RU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uk-UA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1993 – збірка оповідань "Звістка",</a:t>
            </a:r>
            <a:endParaRPr lang="ru-RU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uk-UA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1996 – збірка оповідань "Звабний плід </a:t>
            </a:r>
            <a:r>
              <a:rPr lang="uk-UA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мандрагори</a:t>
            </a:r>
            <a:r>
              <a:rPr lang="uk-UA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", п'єса під псевдонімом Гриць-ко Барський "Тринь - трава".</a:t>
            </a:r>
            <a:endParaRPr lang="ru-RU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uk-UA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2010 – « Незакінчена новела…»</a:t>
            </a:r>
            <a:endParaRPr lang="ru-RU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942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" y="457200"/>
            <a:ext cx="7263685" cy="804930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Autofit/>
          </a:bodyPr>
          <a:lstStyle/>
          <a:p>
            <a:r>
              <a:rPr lang="uk-UA" sz="4800" dirty="0" smtClean="0">
                <a:solidFill>
                  <a:srgbClr val="0070C0"/>
                </a:solidFill>
              </a:rPr>
              <a:t>  </a:t>
            </a:r>
            <a:r>
              <a:rPr lang="uk-UA" sz="4800" b="1" dirty="0" smtClean="0">
                <a:solidFill>
                  <a:srgbClr val="0070C0"/>
                </a:solidFill>
              </a:rPr>
              <a:t>Василь Григорович Гриб</a:t>
            </a:r>
            <a:endParaRPr lang="uk-UA" sz="4800" b="1" dirty="0">
              <a:solidFill>
                <a:srgbClr val="0070C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380" y="270456"/>
            <a:ext cx="4726547" cy="6297769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60608" y="1571223"/>
            <a:ext cx="6722772" cy="4297765"/>
          </a:xfrm>
        </p:spPr>
        <p:txBody>
          <a:bodyPr>
            <a:noAutofit/>
          </a:bodyPr>
          <a:lstStyle/>
          <a:p>
            <a:r>
              <a:rPr lang="uk-UA" sz="4400" dirty="0" smtClean="0"/>
              <a:t>Подільський письменник, майстер малої прози народився в селі Суворівське Тульчинського району Вінницької області  12 серпня 1948 року. </a:t>
            </a:r>
            <a:endParaRPr lang="uk-UA" sz="4400" dirty="0"/>
          </a:p>
        </p:txBody>
      </p:sp>
    </p:spTree>
    <p:extLst>
      <p:ext uri="{BB962C8B-B14F-4D97-AF65-F5344CB8AC3E}">
        <p14:creationId xmlns:p14="http://schemas.microsoft.com/office/powerpoint/2010/main" val="1739937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6000" b="1" dirty="0" smtClean="0">
                <a:solidFill>
                  <a:srgbClr val="0070C0"/>
                </a:solidFill>
              </a:rPr>
              <a:t>              Служба в армії</a:t>
            </a:r>
            <a:endParaRPr lang="uk-UA" sz="6000" b="1" dirty="0">
              <a:solidFill>
                <a:srgbClr val="0070C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161" y="1681162"/>
            <a:ext cx="4208528" cy="5424176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948" y="1681162"/>
            <a:ext cx="3883181" cy="5424176"/>
          </a:xfrm>
        </p:spPr>
      </p:pic>
    </p:spTree>
    <p:extLst>
      <p:ext uri="{BB962C8B-B14F-4D97-AF65-F5344CB8AC3E}">
        <p14:creationId xmlns:p14="http://schemas.microsoft.com/office/powerpoint/2010/main" val="334485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19133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  </a:t>
            </a:r>
            <a:r>
              <a:rPr lang="uk-UA" b="1" dirty="0" smtClean="0">
                <a:solidFill>
                  <a:srgbClr val="0070C0"/>
                </a:solidFill>
              </a:rPr>
              <a:t>1970 - 1975 роки - навчання у Львівському </a:t>
            </a:r>
            <a:r>
              <a:rPr lang="uk-UA" b="1" dirty="0">
                <a:solidFill>
                  <a:srgbClr val="0070C0"/>
                </a:solidFill>
              </a:rPr>
              <a:t>Д</a:t>
            </a:r>
            <a:r>
              <a:rPr lang="uk-UA" b="1" dirty="0" smtClean="0">
                <a:solidFill>
                  <a:srgbClr val="0070C0"/>
                </a:solidFill>
              </a:rPr>
              <a:t>ержавному </a:t>
            </a:r>
            <a:r>
              <a:rPr lang="uk-UA" b="1" dirty="0">
                <a:solidFill>
                  <a:srgbClr val="0070C0"/>
                </a:solidFill>
              </a:rPr>
              <a:t>У</a:t>
            </a:r>
            <a:r>
              <a:rPr lang="uk-UA" b="1" dirty="0" smtClean="0">
                <a:solidFill>
                  <a:srgbClr val="0070C0"/>
                </a:solidFill>
              </a:rPr>
              <a:t>ніверситеті імені Івана Франка, факультет журналістики</a:t>
            </a:r>
            <a:endParaRPr lang="uk-UA" b="1" dirty="0">
              <a:solidFill>
                <a:srgbClr val="0070C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76" y="1319134"/>
            <a:ext cx="11152682" cy="6145968"/>
          </a:xfrm>
        </p:spPr>
      </p:pic>
    </p:spTree>
    <p:extLst>
      <p:ext uri="{BB962C8B-B14F-4D97-AF65-F5344CB8AC3E}">
        <p14:creationId xmlns:p14="http://schemas.microsoft.com/office/powerpoint/2010/main" val="240819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9776" y="-269824"/>
            <a:ext cx="10515600" cy="45719"/>
          </a:xfrm>
        </p:spPr>
        <p:txBody>
          <a:bodyPr>
            <a:normAutofit fontScale="90000"/>
          </a:bodyPr>
          <a:lstStyle/>
          <a:p>
            <a:endParaRPr lang="uk-UA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7426" y="194873"/>
            <a:ext cx="5830150" cy="989350"/>
          </a:xfrm>
        </p:spPr>
        <p:txBody>
          <a:bodyPr>
            <a:noAutofit/>
          </a:bodyPr>
          <a:lstStyle/>
          <a:p>
            <a:r>
              <a:rPr lang="uk-UA" sz="2800" dirty="0" smtClean="0"/>
              <a:t>З 1985 року працював директором районної поліграфії</a:t>
            </a:r>
            <a:endParaRPr lang="uk-UA" sz="28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24" y="1681163"/>
            <a:ext cx="3876541" cy="4732516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445770" y="194873"/>
            <a:ext cx="6340839" cy="1324834"/>
          </a:xfrm>
        </p:spPr>
        <p:txBody>
          <a:bodyPr>
            <a:noAutofit/>
          </a:bodyPr>
          <a:lstStyle/>
          <a:p>
            <a:r>
              <a:rPr lang="uk-UA" sz="2800" dirty="0" smtClean="0"/>
              <a:t>Десять років був відповідальним секретарем Збаразької райгазети «Колгоспне життя»</a:t>
            </a:r>
            <a:endParaRPr lang="uk-UA" sz="28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517" y="1681163"/>
            <a:ext cx="3742708" cy="4822668"/>
          </a:xfrm>
        </p:spPr>
      </p:pic>
    </p:spTree>
    <p:extLst>
      <p:ext uri="{BB962C8B-B14F-4D97-AF65-F5344CB8AC3E}">
        <p14:creationId xmlns:p14="http://schemas.microsoft.com/office/powerpoint/2010/main" val="178123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220" y="1439056"/>
            <a:ext cx="7000405" cy="541894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439056"/>
          </a:xfrm>
        </p:spPr>
        <p:txBody>
          <a:bodyPr>
            <a:normAutofit/>
          </a:bodyPr>
          <a:lstStyle/>
          <a:p>
            <a:r>
              <a:rPr lang="uk-UA" sz="4800" b="1" dirty="0" smtClean="0"/>
              <a:t> Василь Григорович мав велику довіру в своїх </a:t>
            </a:r>
            <a:br>
              <a:rPr lang="uk-UA" sz="4800" b="1" dirty="0" smtClean="0"/>
            </a:br>
            <a:r>
              <a:rPr lang="uk-UA" sz="4800" b="1" dirty="0"/>
              <a:t> </a:t>
            </a:r>
            <a:r>
              <a:rPr lang="uk-UA" sz="4800" b="1" dirty="0" smtClean="0"/>
              <a:t>      колег, як редакції, так і друкарні</a:t>
            </a: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val="27388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4852" y="365125"/>
            <a:ext cx="11128948" cy="1325563"/>
          </a:xfrm>
        </p:spPr>
        <p:txBody>
          <a:bodyPr>
            <a:noAutofit/>
          </a:bodyPr>
          <a:lstStyle/>
          <a:p>
            <a:r>
              <a:rPr lang="uk-UA" b="1" dirty="0" smtClean="0">
                <a:solidFill>
                  <a:srgbClr val="0070C0"/>
                </a:solidFill>
              </a:rPr>
              <a:t>     З 1998 року - редактор Збаразької райгазети </a:t>
            </a:r>
            <a:br>
              <a:rPr lang="uk-UA" b="1" dirty="0" smtClean="0">
                <a:solidFill>
                  <a:srgbClr val="0070C0"/>
                </a:solidFill>
              </a:rPr>
            </a:br>
            <a:r>
              <a:rPr lang="uk-UA" b="1" dirty="0">
                <a:solidFill>
                  <a:srgbClr val="0070C0"/>
                </a:solidFill>
              </a:rPr>
              <a:t> </a:t>
            </a:r>
            <a:r>
              <a:rPr lang="uk-UA" b="1" dirty="0" smtClean="0">
                <a:solidFill>
                  <a:srgbClr val="0070C0"/>
                </a:solidFill>
              </a:rPr>
              <a:t>                           «Народне слово»</a:t>
            </a:r>
            <a:endParaRPr lang="uk-UA" b="1" dirty="0">
              <a:solidFill>
                <a:srgbClr val="0070C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897" y="1528998"/>
            <a:ext cx="8994099" cy="5786202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1000">
                <a:schemeClr val="accent1">
                  <a:lumMod val="45000"/>
                  <a:lumOff val="55000"/>
                </a:schemeClr>
              </a:gs>
              <a:gs pos="89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</p:spTree>
    <p:extLst>
      <p:ext uri="{BB962C8B-B14F-4D97-AF65-F5344CB8AC3E}">
        <p14:creationId xmlns:p14="http://schemas.microsoft.com/office/powerpoint/2010/main" val="2837341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4754" y="194873"/>
            <a:ext cx="11107712" cy="1319134"/>
          </a:xfrm>
        </p:spPr>
        <p:txBody>
          <a:bodyPr/>
          <a:lstStyle/>
          <a:p>
            <a:r>
              <a:rPr lang="uk-UA" dirty="0" smtClean="0"/>
              <a:t>    </a:t>
            </a:r>
            <a:r>
              <a:rPr lang="uk-UA" b="1" dirty="0" smtClean="0">
                <a:solidFill>
                  <a:srgbClr val="0070C0"/>
                </a:solidFill>
              </a:rPr>
              <a:t>З дружиною Марією виростили двох дітей</a:t>
            </a:r>
            <a:br>
              <a:rPr lang="uk-UA" b="1" dirty="0" smtClean="0">
                <a:solidFill>
                  <a:srgbClr val="0070C0"/>
                </a:solidFill>
              </a:rPr>
            </a:br>
            <a:r>
              <a:rPr lang="uk-UA" b="1" dirty="0">
                <a:solidFill>
                  <a:srgbClr val="0070C0"/>
                </a:solidFill>
              </a:rPr>
              <a:t> </a:t>
            </a:r>
            <a:r>
              <a:rPr lang="uk-UA" b="1" dirty="0" smtClean="0">
                <a:solidFill>
                  <a:srgbClr val="0070C0"/>
                </a:solidFill>
              </a:rPr>
              <a:t>          сина Павла та доньку Вікторію.</a:t>
            </a:r>
            <a:endParaRPr lang="uk-UA" b="1" dirty="0">
              <a:solidFill>
                <a:srgbClr val="0070C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97" y="1514007"/>
            <a:ext cx="3342807" cy="512663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675" y="1723869"/>
            <a:ext cx="6415791" cy="4736892"/>
          </a:xfrm>
        </p:spPr>
      </p:pic>
    </p:spTree>
    <p:extLst>
      <p:ext uri="{BB962C8B-B14F-4D97-AF65-F5344CB8AC3E}">
        <p14:creationId xmlns:p14="http://schemas.microsoft.com/office/powerpoint/2010/main" val="185464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4715" y="1"/>
            <a:ext cx="11422505" cy="1690688"/>
          </a:xfrm>
        </p:spPr>
        <p:txBody>
          <a:bodyPr>
            <a:noAutofit/>
          </a:bodyPr>
          <a:lstStyle/>
          <a:p>
            <a:r>
              <a:rPr lang="uk-UA" sz="4800" b="1" dirty="0" smtClean="0">
                <a:solidFill>
                  <a:srgbClr val="0070C0"/>
                </a:solidFill>
              </a:rPr>
              <a:t> Тяжка недуга гнітила Василя Григоровича,</a:t>
            </a:r>
            <a:br>
              <a:rPr lang="uk-UA" sz="4800" b="1" dirty="0" smtClean="0">
                <a:solidFill>
                  <a:srgbClr val="0070C0"/>
                </a:solidFill>
              </a:rPr>
            </a:br>
            <a:r>
              <a:rPr lang="uk-UA" sz="4800" b="1" dirty="0">
                <a:solidFill>
                  <a:srgbClr val="0070C0"/>
                </a:solidFill>
              </a:rPr>
              <a:t> </a:t>
            </a:r>
            <a:r>
              <a:rPr lang="uk-UA" sz="4800" b="1" dirty="0" smtClean="0">
                <a:solidFill>
                  <a:srgbClr val="0070C0"/>
                </a:solidFill>
              </a:rPr>
              <a:t>          та,</a:t>
            </a:r>
            <a:r>
              <a:rPr lang="uk-UA" sz="4800" b="1" dirty="0">
                <a:solidFill>
                  <a:srgbClr val="0070C0"/>
                </a:solidFill>
              </a:rPr>
              <a:t> </a:t>
            </a:r>
            <a:r>
              <a:rPr lang="uk-UA" sz="4800" b="1" dirty="0" smtClean="0">
                <a:solidFill>
                  <a:srgbClr val="0070C0"/>
                </a:solidFill>
              </a:rPr>
              <a:t>попри все, жив оптимістом</a:t>
            </a:r>
            <a:endParaRPr lang="uk-UA" sz="4800" b="1" dirty="0">
              <a:solidFill>
                <a:srgbClr val="0070C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590" y="1469036"/>
            <a:ext cx="4272197" cy="5388963"/>
          </a:xfrm>
        </p:spPr>
      </p:pic>
    </p:spTree>
    <p:extLst>
      <p:ext uri="{BB962C8B-B14F-4D97-AF65-F5344CB8AC3E}">
        <p14:creationId xmlns:p14="http://schemas.microsoft.com/office/powerpoint/2010/main" val="20375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</TotalTime>
  <Words>239</Words>
  <Application>Microsoft Office PowerPoint</Application>
  <PresentationFormat>Широкоэкранный</PresentationFormat>
  <Paragraphs>23</Paragraphs>
  <Slides>15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Тема Office</vt:lpstr>
      <vt:lpstr>      Життя у світлинах</vt:lpstr>
      <vt:lpstr>  Василь Григорович Гриб</vt:lpstr>
      <vt:lpstr>              Служба в армії</vt:lpstr>
      <vt:lpstr>  1970 - 1975 роки - навчання у Львівському Державному Університеті імені Івана Франка, факультет журналістики</vt:lpstr>
      <vt:lpstr>Презентация PowerPoint</vt:lpstr>
      <vt:lpstr> Василь Григорович мав велику довіру в своїх         колег, як редакції, так і друкарні</vt:lpstr>
      <vt:lpstr>     З 1998 року - редактор Збаразької райгазети                              «Народне слово»</vt:lpstr>
      <vt:lpstr>    З дружиною Марією виростили двох дітей            сина Павла та доньку Вікторію.</vt:lpstr>
      <vt:lpstr> Тяжка недуга гнітила Василя Григоровича,            та, попри все, жив оптимістом</vt:lpstr>
      <vt:lpstr>І ось мужньої, талановитої людини не стало. Помер Василь Григорович Гриб  26 січня 2000 року. Та він залишається жити у творах багатьох авторів, які побачили світ з його подачі, живе у своїх збірках «Звістка», «Звабний плід Мандрагори», «Тринь-трава», в «Літературній Збаражчині», в літературно-мистецькій збірці «Рушник», у багатьох новелах.</vt:lpstr>
      <vt:lpstr>Презентация PowerPoint</vt:lpstr>
      <vt:lpstr>Презентация PowerPoint</vt:lpstr>
      <vt:lpstr>Син Павло з дружиною Мирославою та дітьми                         Анжелікою і Романом</vt:lpstr>
      <vt:lpstr> Дочка Вікторія з чоловіком Олександром          та дітьми Веронікою і Василем.</vt:lpstr>
      <vt:lpstr>Творчий доробок В.Г. Гриба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Василь Григорович Гриб</dc:title>
  <dc:creator>Viktoria</dc:creator>
  <cp:lastModifiedBy>User</cp:lastModifiedBy>
  <cp:revision>19</cp:revision>
  <dcterms:created xsi:type="dcterms:W3CDTF">2017-01-29T05:49:44Z</dcterms:created>
  <dcterms:modified xsi:type="dcterms:W3CDTF">2017-02-05T20:15:25Z</dcterms:modified>
</cp:coreProperties>
</file>