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7" r:id="rId3"/>
    <p:sldId id="258" r:id="rId4"/>
    <p:sldId id="261" r:id="rId5"/>
    <p:sldId id="262" r:id="rId6"/>
    <p:sldId id="263" r:id="rId7"/>
    <p:sldId id="264" r:id="rId8"/>
    <p:sldId id="268" r:id="rId9"/>
    <p:sldId id="292" r:id="rId10"/>
    <p:sldId id="265" r:id="rId11"/>
    <p:sldId id="291" r:id="rId12"/>
    <p:sldId id="293" r:id="rId13"/>
    <p:sldId id="290" r:id="rId14"/>
    <p:sldId id="266" r:id="rId15"/>
    <p:sldId id="267" r:id="rId16"/>
    <p:sldId id="271" r:id="rId17"/>
    <p:sldId id="294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6" r:id="rId34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8D96C-956D-4DF1-B238-C75880DEA486}" type="datetimeFigureOut">
              <a:rPr lang="uk-UA"/>
              <a:pPr>
                <a:defRPr/>
              </a:pPr>
              <a:t>28.02.2017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406B3-D122-44EE-9D7D-9BD25E89E02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911D-904A-4233-BF14-4E15AFC6C6BE}" type="datetimeFigureOut">
              <a:rPr lang="uk-UA"/>
              <a:pPr>
                <a:defRPr/>
              </a:pPr>
              <a:t>28.02.2017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03074-CAF8-4ED3-B924-4D01C7D901C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07078-ACB9-4459-A05E-9395E81DB750}" type="datetimeFigureOut">
              <a:rPr lang="uk-UA"/>
              <a:pPr>
                <a:defRPr/>
              </a:pPr>
              <a:t>28.02.2017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AFBE-7351-498C-A9A5-82B00F6CE09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CDF046E-5D44-452B-AA09-C9E23FAD050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B517802-6E16-4CAD-B50A-6AB8CDB13B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C9BB22B-6013-4DB0-86FC-A785B7033B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FF08A5E-E85C-44C2-8D32-31B1576000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F768E-B27A-4CAD-BEC0-BBFCADD52748}" type="datetimeFigureOut">
              <a:rPr lang="uk-UA"/>
              <a:pPr>
                <a:defRPr/>
              </a:pPr>
              <a:t>28.02.2017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B0D72-583B-4861-A64F-0F145CC5899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B2917-F4F1-44E4-A5FB-3E274DA83F16}" type="datetimeFigureOut">
              <a:rPr lang="uk-UA"/>
              <a:pPr>
                <a:defRPr/>
              </a:pPr>
              <a:t>28.02.2017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625F6-92E4-4B12-9602-07E9522CBFE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2B6E7-35AE-418B-BD9C-AB45CB26A570}" type="datetimeFigureOut">
              <a:rPr lang="uk-UA"/>
              <a:pPr>
                <a:defRPr/>
              </a:pPr>
              <a:t>28.02.2017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F4984-7A0D-4CEB-A92E-BACD229B878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6538E-B143-41A0-BD77-42E555FCD2A9}" type="datetimeFigureOut">
              <a:rPr lang="uk-UA"/>
              <a:pPr>
                <a:defRPr/>
              </a:pPr>
              <a:t>28.02.2017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A19D8-8C0B-46A1-BE01-E565233D3ED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1BD47-0DEB-4CC5-89BC-FCD8965C4132}" type="datetimeFigureOut">
              <a:rPr lang="uk-UA"/>
              <a:pPr>
                <a:defRPr/>
              </a:pPr>
              <a:t>28.02.2017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3E9B6-13DC-4B0D-8642-F82E1A79709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9F115-CD94-44E1-A712-0F7D35AEAEC8}" type="datetimeFigureOut">
              <a:rPr lang="uk-UA"/>
              <a:pPr>
                <a:defRPr/>
              </a:pPr>
              <a:t>28.02.2017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89093-EA8C-4FE2-8C24-CA91E1C0DF6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D6EFE-7AE7-4643-8106-25086943794E}" type="datetimeFigureOut">
              <a:rPr lang="uk-UA"/>
              <a:pPr>
                <a:defRPr/>
              </a:pPr>
              <a:t>28.02.2017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AACB6-30F5-4129-8E4D-F388D9F3272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DA259-505C-475C-9BE5-1F556A716BB7}" type="datetimeFigureOut">
              <a:rPr lang="uk-UA"/>
              <a:pPr>
                <a:defRPr/>
              </a:pPr>
              <a:t>28.02.2017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72806-8399-4C2A-B60A-98F251E7065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12A157-9510-4C56-B5B5-79374D265F88}" type="datetimeFigureOut">
              <a:rPr lang="uk-UA"/>
              <a:pPr>
                <a:defRPr/>
              </a:pPr>
              <a:t>28.02.2017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EDF7AA-3115-438B-82E4-FD85B2C4760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cover dir="rd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&#1059;&#1088;&#1086;&#1082;-&#1087;&#1086;&#1076;&#1086;&#1088;&#1086;&#1078;\G_mn%20Ki_va%20-%20.mp3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колаж соколят\DSCN3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9237" cy="364333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643570" y="285728"/>
            <a:ext cx="3143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Які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МИ?!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8" name="Picture 4" descr="G:\колаж соколят\DSCN3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6125"/>
            <a:ext cx="4572000" cy="357187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3441680"/>
            <a:ext cx="464347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важні</a:t>
            </a:r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5400" b="1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озумні</a:t>
            </a:r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5400" b="1" cap="none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рганізовані</a:t>
            </a:r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5400" b="1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мітливі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0"/>
            <a:ext cx="54864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929066"/>
            <a:ext cx="5498718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596" y="500042"/>
            <a:ext cx="35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Могутня ріка – </a:t>
            </a:r>
          </a:p>
          <a:p>
            <a:r>
              <a:rPr lang="uk-UA" sz="2400" b="1" dirty="0" smtClean="0"/>
              <a:t>Чи впізнали ви яка?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8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 descr="київ005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323850" y="0"/>
            <a:ext cx="9791700" cy="7100888"/>
          </a:xfrm>
          <a:noFill/>
          <a:ln/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-323850" y="0"/>
            <a:ext cx="979170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uk-UA" sz="3200" b="1" dirty="0">
                <a:solidFill>
                  <a:srgbClr val="0000FF"/>
                </a:solidFill>
              </a:rPr>
              <a:t>Дніпро – велика й могутня річка, яка тече територією нашої країни і впадає в Чорне море. По Дніпру курсують пасажирські і великі вантажні судна. </a:t>
            </a:r>
            <a:endParaRPr lang="ru-RU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/>
          <a:lstStyle/>
          <a:p>
            <a:r>
              <a:rPr lang="uk-UA"/>
              <a:t>Сторінка 1</a:t>
            </a: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5563"/>
            <a:ext cx="9144000" cy="6913563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23850" y="0"/>
            <a:ext cx="8569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6000" b="1">
                <a:solidFill>
                  <a:schemeClr val="bg1"/>
                </a:solidFill>
              </a:rPr>
              <a:t>Сторінка 1</a:t>
            </a:r>
            <a:endParaRPr lang="ru-RU" sz="6000" b="1">
              <a:solidFill>
                <a:schemeClr val="bg1"/>
              </a:solidFill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0" y="5516563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6000" b="1">
                <a:solidFill>
                  <a:schemeClr val="bg1"/>
                </a:solidFill>
              </a:rPr>
              <a:t>Як виник Київ</a:t>
            </a:r>
            <a:endParaRPr lang="ru-RU" sz="6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79"/>
            <a:ext cx="7858180" cy="58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572032" cy="606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214942" y="428604"/>
            <a:ext cx="35719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Символ</a:t>
            </a:r>
          </a:p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столиці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 descr="613_img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875"/>
            <a:ext cx="9144000" cy="6842125"/>
          </a:xfrm>
          <a:noFill/>
          <a:ln/>
        </p:spPr>
      </p:pic>
      <p:sp>
        <p:nvSpPr>
          <p:cNvPr id="73740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933825"/>
            <a:ext cx="6443663" cy="2636838"/>
          </a:xfrm>
          <a:noFill/>
          <a:ln/>
        </p:spPr>
        <p:txBody>
          <a:bodyPr/>
          <a:lstStyle/>
          <a:p>
            <a:pPr marL="0" indent="0" algn="ctr">
              <a:buFontTx/>
              <a:buNone/>
            </a:pPr>
            <a:r>
              <a:rPr lang="uk-UA" b="1">
                <a:solidFill>
                  <a:srgbClr val="FFFF00"/>
                </a:solidFill>
              </a:rPr>
              <a:t>Київ – одне з найзеленіших міст нашої країни. Особливо красиві його вулиці навесні – коли починають цвісти каштани. Каштани стали символом міста. </a:t>
            </a:r>
            <a:endParaRPr lang="ru-RU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3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3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uk-UA" sz="4400" b="1">
                <a:solidFill>
                  <a:srgbClr val="00CC00"/>
                </a:solidFill>
              </a:rPr>
              <a:t>Центр Києва – давня і новітня історія нашої країни. Тут можна зустріти видатні архітектурні споруди, історичні пам</a:t>
            </a:r>
            <a:r>
              <a:rPr lang="en-US" sz="4400" b="1">
                <a:solidFill>
                  <a:srgbClr val="00CC00"/>
                </a:solidFill>
              </a:rPr>
              <a:t>’</a:t>
            </a:r>
            <a:r>
              <a:rPr lang="uk-UA" sz="4400" b="1">
                <a:solidFill>
                  <a:srgbClr val="00CC00"/>
                </a:solidFill>
              </a:rPr>
              <a:t>ятки України, пам</a:t>
            </a:r>
            <a:r>
              <a:rPr lang="en-US" sz="4400" b="1">
                <a:solidFill>
                  <a:srgbClr val="00CC00"/>
                </a:solidFill>
              </a:rPr>
              <a:t>’</a:t>
            </a:r>
            <a:r>
              <a:rPr lang="uk-UA" sz="4400" b="1">
                <a:solidFill>
                  <a:srgbClr val="00CC00"/>
                </a:solidFill>
              </a:rPr>
              <a:t>ятники, шедеври давнини і сучасності.</a:t>
            </a:r>
            <a:endParaRPr lang="ru-RU" sz="4400" b="1">
              <a:solidFill>
                <a:srgbClr val="00CC00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хрещатик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9" name="Picture 7" descr="800px-Maidan_Nezalezhnosti_(Kiev)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4400" b="1">
                <a:solidFill>
                  <a:srgbClr val="FFFF00"/>
                </a:solidFill>
              </a:rPr>
              <a:t>Майдан Незалежності</a:t>
            </a:r>
            <a:endParaRPr lang="ru-RU" sz="4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499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850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3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0" name="Picture 6" descr="sofia-bi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950075"/>
          </a:xfrm>
          <a:noFill/>
          <a:ln/>
        </p:spPr>
      </p:pic>
      <p:sp>
        <p:nvSpPr>
          <p:cNvPr id="93192" name="Rectangle 8"/>
          <p:cNvSpPr>
            <a:spLocks noGrp="1" noChangeArrowheads="1"/>
          </p:cNvSpPr>
          <p:nvPr>
            <p:ph type="title"/>
          </p:nvPr>
        </p:nvSpPr>
        <p:spPr>
          <a:xfrm>
            <a:off x="5292725" y="260350"/>
            <a:ext cx="3851275" cy="1143000"/>
          </a:xfrm>
          <a:noFill/>
          <a:ln/>
        </p:spPr>
        <p:txBody>
          <a:bodyPr/>
          <a:lstStyle/>
          <a:p>
            <a:r>
              <a:rPr lang="uk-UA" sz="4000" b="1">
                <a:solidFill>
                  <a:srgbClr val="FFFF00"/>
                </a:solidFill>
              </a:rPr>
              <a:t>Софійський собор</a:t>
            </a:r>
            <a:endParaRPr lang="ru-RU" sz="40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9" descr="f2b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2843213" y="404813"/>
            <a:ext cx="607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4400" b="1">
                <a:solidFill>
                  <a:srgbClr val="FFFF00"/>
                </a:solidFill>
              </a:rPr>
              <a:t>Софійська площа</a:t>
            </a:r>
            <a:endParaRPr lang="ru-RU" sz="4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>
          <a:xfrm>
            <a:off x="1547813" y="274638"/>
            <a:ext cx="6624637" cy="922337"/>
          </a:xfrm>
        </p:spPr>
        <p:txBody>
          <a:bodyPr/>
          <a:lstStyle/>
          <a:p>
            <a:r>
              <a:rPr lang="uk-UA" b="1">
                <a:solidFill>
                  <a:srgbClr val="FFFF00"/>
                </a:solidFill>
              </a:rPr>
              <a:t>Михайлівська площа</a:t>
            </a:r>
            <a:endParaRPr lang="ru-RU" b="1">
              <a:solidFill>
                <a:srgbClr val="FFFF00"/>
              </a:solidFill>
            </a:endParaRPr>
          </a:p>
        </p:txBody>
      </p:sp>
      <p:pic>
        <p:nvPicPr>
          <p:cNvPr id="95238" name="Picture 6" descr="Мих площа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684213" y="260350"/>
            <a:ext cx="7704137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4400" b="1">
                <a:solidFill>
                  <a:srgbClr val="FFFF00"/>
                </a:solidFill>
              </a:rPr>
              <a:t>Михайлівська площа</a:t>
            </a:r>
            <a:endParaRPr lang="ru-RU" sz="4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5" name="Picture 5" descr="Мих собор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36513"/>
            <a:ext cx="9144000" cy="6894513"/>
          </a:xfrm>
          <a:noFill/>
          <a:ln/>
        </p:spPr>
      </p:pic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2519363" y="260350"/>
            <a:ext cx="66246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4400" b="1">
                <a:solidFill>
                  <a:srgbClr val="FFFF00"/>
                </a:solidFill>
              </a:rPr>
              <a:t>Михайлівський Золотоверхий собор</a:t>
            </a:r>
            <a:endParaRPr lang="ru-RU" sz="4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972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3" name="Picture 5" descr="княгиня ольга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65938"/>
          </a:xfrm>
          <a:noFill/>
          <a:ln/>
        </p:spPr>
      </p:pic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5148263" y="333375"/>
            <a:ext cx="399573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3200" b="1">
                <a:solidFill>
                  <a:srgbClr val="FFFF00"/>
                </a:solidFill>
              </a:rPr>
              <a:t>Пам</a:t>
            </a:r>
            <a:r>
              <a:rPr lang="en-US" sz="3200" b="1">
                <a:solidFill>
                  <a:srgbClr val="FFFF00"/>
                </a:solidFill>
              </a:rPr>
              <a:t>’</a:t>
            </a:r>
            <a:r>
              <a:rPr lang="uk-UA" sz="3200" b="1">
                <a:solidFill>
                  <a:srgbClr val="FFFF00"/>
                </a:solidFill>
              </a:rPr>
              <a:t>ятник святої княгині Ольги у центрі Михайлівської площі</a:t>
            </a:r>
            <a:endParaRPr lang="ru-RU" sz="32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9" presetClass="entr" presetSubtype="0" accel="10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1" name="Picture 5" descr="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6375" y="260350"/>
            <a:ext cx="4335463" cy="6192838"/>
          </a:xfrm>
          <a:noFill/>
          <a:ln/>
        </p:spPr>
      </p:pic>
      <p:sp>
        <p:nvSpPr>
          <p:cNvPr id="10138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716463" y="404813"/>
            <a:ext cx="4038600" cy="6048375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uk-UA" sz="2800" b="1">
                <a:solidFill>
                  <a:srgbClr val="0000CC"/>
                </a:solidFill>
              </a:rPr>
              <a:t>Андріївську церкву і Маріїнський палац побудував архітектор І.Мічурін за проектами відомого зодчого Б.Растреллі. Від церкви йде Андріївський схил – діюча виставка продаж виробів народних майстрів, осередок невмирущої народної творчості.</a:t>
            </a:r>
            <a:endParaRPr lang="ru-RU" sz="2800" b="1">
              <a:solidFill>
                <a:srgbClr val="0000CC"/>
              </a:solidFill>
            </a:endParaRPr>
          </a:p>
        </p:txBody>
      </p:sp>
      <p:sp>
        <p:nvSpPr>
          <p:cNvPr id="101384" name="Rectangle 8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4211638" cy="287337"/>
          </a:xfrm>
          <a:noFill/>
          <a:ln/>
        </p:spPr>
        <p:txBody>
          <a:bodyPr/>
          <a:lstStyle/>
          <a:p>
            <a:r>
              <a:rPr lang="uk-UA" sz="3200" b="1">
                <a:solidFill>
                  <a:srgbClr val="0000CC"/>
                </a:solidFill>
              </a:rPr>
              <a:t>Андріївська церква</a:t>
            </a:r>
            <a:endParaRPr lang="ru-RU" sz="32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0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 build="p"/>
      <p:bldP spid="1013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 descr="киев_андреевский_спуск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395288" y="274638"/>
            <a:ext cx="842486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4400" b="1">
                <a:solidFill>
                  <a:srgbClr val="0000CC"/>
                </a:solidFill>
              </a:rPr>
              <a:t>Андріївський схил</a:t>
            </a:r>
            <a:endParaRPr lang="ru-RU" sz="44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22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4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60350"/>
            <a:ext cx="4038600" cy="626427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uk-UA" sz="2800" b="1">
                <a:solidFill>
                  <a:srgbClr val="0000FF"/>
                </a:solidFill>
              </a:rPr>
              <a:t>Над дніпровськими кручами здіймається 20-метровий пам</a:t>
            </a:r>
            <a:r>
              <a:rPr lang="en-US" sz="2800" b="1">
                <a:solidFill>
                  <a:srgbClr val="0000FF"/>
                </a:solidFill>
              </a:rPr>
              <a:t>’</a:t>
            </a:r>
            <a:r>
              <a:rPr lang="uk-UA" sz="2800" b="1">
                <a:solidFill>
                  <a:srgbClr val="0000FF"/>
                </a:solidFill>
              </a:rPr>
              <a:t>ятник князю Володимиру. Споруджений у 1853 році на честь події, що сталася понад тисячу років тому. У 988 році на Дніпрі відбулося хрещення киян. Пагорб називають Володимирською гіркою.</a:t>
            </a:r>
            <a:endParaRPr lang="ru-RU" sz="2800" b="1">
              <a:solidFill>
                <a:srgbClr val="0000FF"/>
              </a:solidFill>
            </a:endParaRPr>
          </a:p>
        </p:txBody>
      </p:sp>
      <p:pic>
        <p:nvPicPr>
          <p:cNvPr id="107525" name="Picture 5" descr="sv_vladimi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356100" y="0"/>
            <a:ext cx="4727575" cy="64976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107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7" name="Picture 5" descr="kievo_pecherskaya_lavra_500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96963"/>
            <a:ext cx="9144000" cy="5761037"/>
          </a:xfrm>
          <a:noFill/>
          <a:ln/>
        </p:spPr>
      </p:pic>
      <p:sp>
        <p:nvSpPr>
          <p:cNvPr id="110598" name="Rectangle 6"/>
          <p:cNvSpPr>
            <a:spLocks noChangeArrowheads="1"/>
          </p:cNvSpPr>
          <p:nvPr/>
        </p:nvSpPr>
        <p:spPr bwMode="auto">
          <a:xfrm>
            <a:off x="0" y="26035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uk-UA" sz="4400" b="1">
                <a:solidFill>
                  <a:srgbClr val="0000FF"/>
                </a:solidFill>
              </a:rPr>
              <a:t>Києво-Печерська Лавра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1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DSC0084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1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Kiev_золот_ворота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260350"/>
            <a:ext cx="34194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uk-UA" sz="4800" b="1">
                <a:solidFill>
                  <a:srgbClr val="FFFF00"/>
                </a:solidFill>
              </a:rPr>
              <a:t>Золоті ворота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983666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964138" y="357166"/>
            <a:ext cx="417986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Споруди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згадку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 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історію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33374"/>
            <a:ext cx="8686800" cy="6167459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uk-UA" sz="4000" b="1">
                <a:solidFill>
                  <a:srgbClr val="0000FF"/>
                </a:solidFill>
              </a:rPr>
              <a:t>На жаль за один раз не можливо розповісти про красу цього чудового міста. Сподіваюсь, що ви знайдете час і можливість побувати в нашій столиці й на власні очі побачити це чудове місто. Адже правильно говорять: краще один раз побачити, ніж сто разів почути.</a:t>
            </a:r>
            <a:endParaRPr lang="ru-RU" sz="40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1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8" y="192880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5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_mn Ki_va -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57224" y="221455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5" name="Picture 5" descr="kiev01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28009" name="WordArt 9"/>
          <p:cNvSpPr>
            <a:spLocks noChangeArrowheads="1" noChangeShapeType="1" noTextEdit="1"/>
          </p:cNvSpPr>
          <p:nvPr/>
        </p:nvSpPr>
        <p:spPr bwMode="auto">
          <a:xfrm>
            <a:off x="468313" y="1125538"/>
            <a:ext cx="8135937" cy="14398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079"/>
              </a:avLst>
            </a:prstTxWarp>
          </a:bodyPr>
          <a:lstStyle/>
          <a:p>
            <a:pPr algn="ctr"/>
            <a:r>
              <a:rPr lang="uk-UA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Києве мій...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8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269</Words>
  <Application>Microsoft Office PowerPoint</Application>
  <PresentationFormat>Экран (4:3)</PresentationFormat>
  <Paragraphs>33</Paragraphs>
  <Slides>33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Сторінка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Софійський собор</vt:lpstr>
      <vt:lpstr>Презентация PowerPoint</vt:lpstr>
      <vt:lpstr>Михайлівська площа</vt:lpstr>
      <vt:lpstr>Презентация PowerPoint</vt:lpstr>
      <vt:lpstr>Презентация PowerPoint</vt:lpstr>
      <vt:lpstr>Андріївська церква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Донецька спеціалізована фізико-математична школа №17</dc:title>
  <dc:creator>НАТАЛЬЯ</dc:creator>
  <cp:lastModifiedBy>admin</cp:lastModifiedBy>
  <cp:revision>35</cp:revision>
  <dcterms:created xsi:type="dcterms:W3CDTF">2012-01-28T10:51:07Z</dcterms:created>
  <dcterms:modified xsi:type="dcterms:W3CDTF">2017-02-28T09:05:40Z</dcterms:modified>
</cp:coreProperties>
</file>